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8"/>
  </p:notesMasterIdLst>
  <p:handoutMasterIdLst>
    <p:handoutMasterId r:id="rId149"/>
  </p:handoutMasterIdLst>
  <p:sldIdLst>
    <p:sldId id="256" r:id="rId2"/>
    <p:sldId id="261" r:id="rId3"/>
    <p:sldId id="746" r:id="rId4"/>
    <p:sldId id="507" r:id="rId5"/>
    <p:sldId id="332" r:id="rId6"/>
    <p:sldId id="330" r:id="rId7"/>
    <p:sldId id="537" r:id="rId8"/>
    <p:sldId id="333" r:id="rId9"/>
    <p:sldId id="522" r:id="rId10"/>
    <p:sldId id="338" r:id="rId11"/>
    <p:sldId id="352" r:id="rId12"/>
    <p:sldId id="464" r:id="rId13"/>
    <p:sldId id="485" r:id="rId14"/>
    <p:sldId id="735" r:id="rId15"/>
    <p:sldId id="508" r:id="rId16"/>
    <p:sldId id="736" r:id="rId17"/>
    <p:sldId id="509" r:id="rId18"/>
    <p:sldId id="510" r:id="rId19"/>
    <p:sldId id="511" r:id="rId20"/>
    <p:sldId id="512" r:id="rId21"/>
    <p:sldId id="513" r:id="rId22"/>
    <p:sldId id="514" r:id="rId23"/>
    <p:sldId id="515" r:id="rId24"/>
    <p:sldId id="652" r:id="rId25"/>
    <p:sldId id="525" r:id="rId26"/>
    <p:sldId id="725" r:id="rId27"/>
    <p:sldId id="738" r:id="rId28"/>
    <p:sldId id="749" r:id="rId29"/>
    <p:sldId id="750" r:id="rId30"/>
    <p:sldId id="649" r:id="rId31"/>
    <p:sldId id="651" r:id="rId32"/>
    <p:sldId id="772" r:id="rId33"/>
    <p:sldId id="531" r:id="rId34"/>
    <p:sldId id="528" r:id="rId35"/>
    <p:sldId id="529" r:id="rId36"/>
    <p:sldId id="530" r:id="rId37"/>
    <p:sldId id="538" r:id="rId38"/>
    <p:sldId id="539" r:id="rId39"/>
    <p:sldId id="673" r:id="rId40"/>
    <p:sldId id="726" r:id="rId41"/>
    <p:sldId id="542" r:id="rId42"/>
    <p:sldId id="693" r:id="rId43"/>
    <p:sldId id="670" r:id="rId44"/>
    <p:sldId id="562" r:id="rId45"/>
    <p:sldId id="580" r:id="rId46"/>
    <p:sldId id="694" r:id="rId47"/>
    <p:sldId id="574" r:id="rId48"/>
    <p:sldId id="386" r:id="rId49"/>
    <p:sldId id="578" r:id="rId50"/>
    <p:sldId id="668" r:id="rId51"/>
    <p:sldId id="669" r:id="rId52"/>
    <p:sldId id="563" r:id="rId53"/>
    <p:sldId id="567" r:id="rId54"/>
    <p:sldId id="568" r:id="rId55"/>
    <p:sldId id="767" r:id="rId56"/>
    <p:sldId id="759" r:id="rId57"/>
    <p:sldId id="756" r:id="rId58"/>
    <p:sldId id="760" r:id="rId59"/>
    <p:sldId id="761" r:id="rId60"/>
    <p:sldId id="656" r:id="rId61"/>
    <p:sldId id="734" r:id="rId62"/>
    <p:sldId id="758" r:id="rId63"/>
    <p:sldId id="695" r:id="rId64"/>
    <p:sldId id="696" r:id="rId65"/>
    <p:sldId id="697" r:id="rId66"/>
    <p:sldId id="698" r:id="rId67"/>
    <p:sldId id="699" r:id="rId68"/>
    <p:sldId id="700" r:id="rId69"/>
    <p:sldId id="701" r:id="rId70"/>
    <p:sldId id="702" r:id="rId71"/>
    <p:sldId id="703" r:id="rId72"/>
    <p:sldId id="704" r:id="rId73"/>
    <p:sldId id="705" r:id="rId74"/>
    <p:sldId id="706" r:id="rId75"/>
    <p:sldId id="707" r:id="rId76"/>
    <p:sldId id="581" r:id="rId77"/>
    <p:sldId id="582" r:id="rId78"/>
    <p:sldId id="583" r:id="rId79"/>
    <p:sldId id="733" r:id="rId80"/>
    <p:sldId id="586" r:id="rId81"/>
    <p:sldId id="587" r:id="rId82"/>
    <p:sldId id="588" r:id="rId83"/>
    <p:sldId id="589" r:id="rId84"/>
    <p:sldId id="590" r:id="rId85"/>
    <p:sldId id="591" r:id="rId86"/>
    <p:sldId id="592" r:id="rId87"/>
    <p:sldId id="737" r:id="rId88"/>
    <p:sldId id="593" r:id="rId89"/>
    <p:sldId id="594" r:id="rId90"/>
    <p:sldId id="595" r:id="rId91"/>
    <p:sldId id="610" r:id="rId92"/>
    <p:sldId id="611" r:id="rId93"/>
    <p:sldId id="612" r:id="rId94"/>
    <p:sldId id="613" r:id="rId95"/>
    <p:sldId id="614" r:id="rId96"/>
    <p:sldId id="615" r:id="rId97"/>
    <p:sldId id="659" r:id="rId98"/>
    <p:sldId id="616" r:id="rId99"/>
    <p:sldId id="617" r:id="rId100"/>
    <p:sldId id="739" r:id="rId101"/>
    <p:sldId id="618" r:id="rId102"/>
    <p:sldId id="751" r:id="rId103"/>
    <p:sldId id="619" r:id="rId104"/>
    <p:sldId id="660" r:id="rId105"/>
    <p:sldId id="661" r:id="rId106"/>
    <p:sldId id="773" r:id="rId107"/>
    <p:sldId id="620" r:id="rId108"/>
    <p:sldId id="621" r:id="rId109"/>
    <p:sldId id="622" r:id="rId110"/>
    <p:sldId id="623" r:id="rId111"/>
    <p:sldId id="624" r:id="rId112"/>
    <p:sldId id="674" r:id="rId113"/>
    <p:sldId id="626" r:id="rId114"/>
    <p:sldId id="627" r:id="rId115"/>
    <p:sldId id="628" r:id="rId116"/>
    <p:sldId id="664" r:id="rId117"/>
    <p:sldId id="629" r:id="rId118"/>
    <p:sldId id="630" r:id="rId119"/>
    <p:sldId id="671" r:id="rId120"/>
    <p:sldId id="672" r:id="rId121"/>
    <p:sldId id="631" r:id="rId122"/>
    <p:sldId id="643" r:id="rId123"/>
    <p:sldId id="644" r:id="rId124"/>
    <p:sldId id="645" r:id="rId125"/>
    <p:sldId id="646" r:id="rId126"/>
    <p:sldId id="769" r:id="rId127"/>
    <p:sldId id="764" r:id="rId128"/>
    <p:sldId id="765" r:id="rId129"/>
    <p:sldId id="770" r:id="rId130"/>
    <p:sldId id="665" r:id="rId131"/>
    <p:sldId id="771" r:id="rId132"/>
    <p:sldId id="708" r:id="rId133"/>
    <p:sldId id="742" r:id="rId134"/>
    <p:sldId id="744" r:id="rId135"/>
    <p:sldId id="740" r:id="rId136"/>
    <p:sldId id="714" r:id="rId137"/>
    <p:sldId id="715" r:id="rId138"/>
    <p:sldId id="716" r:id="rId139"/>
    <p:sldId id="717" r:id="rId140"/>
    <p:sldId id="718" r:id="rId141"/>
    <p:sldId id="745" r:id="rId142"/>
    <p:sldId id="719" r:id="rId143"/>
    <p:sldId id="720" r:id="rId144"/>
    <p:sldId id="721" r:id="rId145"/>
    <p:sldId id="722" r:id="rId146"/>
    <p:sldId id="723" r:id="rId147"/>
  </p:sldIdLst>
  <p:sldSz cx="9906000" cy="6858000" type="A4"/>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Cover" id="{3F33F1A5-0C82-41B4-AE00-2A26226751CE}">
          <p14:sldIdLst>
            <p14:sldId id="256"/>
            <p14:sldId id="261"/>
            <p14:sldId id="746"/>
          </p14:sldIdLst>
        </p14:section>
        <p14:section name="MOBILE" id="{CF678909-DE55-4762-9471-1D1F66DF40BD}">
          <p14:sldIdLst>
            <p14:sldId id="507"/>
          </p14:sldIdLst>
        </p14:section>
        <p14:section name="브랜드" id="{81AED687-D102-46B4-B015-FBD9938FDEA2}">
          <p14:sldIdLst>
            <p14:sldId id="332"/>
            <p14:sldId id="330"/>
            <p14:sldId id="537"/>
            <p14:sldId id="333"/>
            <p14:sldId id="522"/>
          </p14:sldIdLst>
        </p14:section>
        <p14:section name="브랜드 Main" id="{D67948F9-23AA-4E56-AF73-57AABB4C4377}">
          <p14:sldIdLst>
            <p14:sldId id="338"/>
            <p14:sldId id="352"/>
          </p14:sldIdLst>
        </p14:section>
        <p14:section name="브랜드 서비스 메뉴" id="{FD16D746-8974-4C51-A559-444675540455}">
          <p14:sldIdLst>
            <p14:sldId id="464"/>
            <p14:sldId id="485"/>
            <p14:sldId id="735"/>
            <p14:sldId id="508"/>
            <p14:sldId id="736"/>
            <p14:sldId id="509"/>
            <p14:sldId id="510"/>
            <p14:sldId id="511"/>
            <p14:sldId id="512"/>
            <p14:sldId id="513"/>
            <p14:sldId id="514"/>
            <p14:sldId id="515"/>
            <p14:sldId id="652"/>
            <p14:sldId id="525"/>
            <p14:sldId id="725"/>
            <p14:sldId id="738"/>
            <p14:sldId id="749"/>
            <p14:sldId id="750"/>
            <p14:sldId id="649"/>
            <p14:sldId id="651"/>
            <p14:sldId id="772"/>
            <p14:sldId id="531"/>
            <p14:sldId id="528"/>
            <p14:sldId id="529"/>
            <p14:sldId id="530"/>
            <p14:sldId id="538"/>
            <p14:sldId id="539"/>
            <p14:sldId id="673"/>
            <p14:sldId id="726"/>
            <p14:sldId id="542"/>
            <p14:sldId id="693"/>
            <p14:sldId id="670"/>
            <p14:sldId id="562"/>
            <p14:sldId id="580"/>
            <p14:sldId id="694"/>
            <p14:sldId id="574"/>
            <p14:sldId id="386"/>
            <p14:sldId id="578"/>
            <p14:sldId id="668"/>
            <p14:sldId id="669"/>
            <p14:sldId id="563"/>
            <p14:sldId id="567"/>
            <p14:sldId id="568"/>
            <p14:sldId id="767"/>
            <p14:sldId id="759"/>
            <p14:sldId id="756"/>
            <p14:sldId id="760"/>
            <p14:sldId id="761"/>
            <p14:sldId id="656"/>
            <p14:sldId id="734"/>
            <p14:sldId id="758"/>
            <p14:sldId id="695"/>
            <p14:sldId id="696"/>
            <p14:sldId id="697"/>
            <p14:sldId id="698"/>
            <p14:sldId id="699"/>
            <p14:sldId id="700"/>
            <p14:sldId id="701"/>
            <p14:sldId id="702"/>
            <p14:sldId id="703"/>
            <p14:sldId id="704"/>
            <p14:sldId id="705"/>
            <p14:sldId id="706"/>
            <p14:sldId id="707"/>
            <p14:sldId id="581"/>
            <p14:sldId id="582"/>
            <p14:sldId id="583"/>
            <p14:sldId id="733"/>
            <p14:sldId id="586"/>
            <p14:sldId id="587"/>
            <p14:sldId id="588"/>
            <p14:sldId id="589"/>
            <p14:sldId id="590"/>
            <p14:sldId id="591"/>
            <p14:sldId id="592"/>
            <p14:sldId id="737"/>
            <p14:sldId id="593"/>
            <p14:sldId id="594"/>
            <p14:sldId id="595"/>
            <p14:sldId id="610"/>
            <p14:sldId id="611"/>
            <p14:sldId id="612"/>
            <p14:sldId id="613"/>
            <p14:sldId id="614"/>
            <p14:sldId id="615"/>
            <p14:sldId id="659"/>
            <p14:sldId id="616"/>
            <p14:sldId id="617"/>
            <p14:sldId id="739"/>
            <p14:sldId id="618"/>
            <p14:sldId id="751"/>
            <p14:sldId id="619"/>
            <p14:sldId id="660"/>
            <p14:sldId id="661"/>
            <p14:sldId id="773"/>
            <p14:sldId id="620"/>
            <p14:sldId id="621"/>
            <p14:sldId id="622"/>
            <p14:sldId id="623"/>
            <p14:sldId id="624"/>
            <p14:sldId id="674"/>
            <p14:sldId id="626"/>
            <p14:sldId id="627"/>
            <p14:sldId id="628"/>
            <p14:sldId id="664"/>
            <p14:sldId id="629"/>
            <p14:sldId id="630"/>
            <p14:sldId id="671"/>
            <p14:sldId id="672"/>
            <p14:sldId id="631"/>
            <p14:sldId id="643"/>
            <p14:sldId id="644"/>
            <p14:sldId id="645"/>
            <p14:sldId id="646"/>
            <p14:sldId id="769"/>
            <p14:sldId id="764"/>
            <p14:sldId id="765"/>
            <p14:sldId id="770"/>
            <p14:sldId id="665"/>
            <p14:sldId id="771"/>
            <p14:sldId id="708"/>
            <p14:sldId id="742"/>
            <p14:sldId id="744"/>
            <p14:sldId id="740"/>
            <p14:sldId id="714"/>
            <p14:sldId id="715"/>
            <p14:sldId id="716"/>
            <p14:sldId id="717"/>
            <p14:sldId id="718"/>
            <p14:sldId id="745"/>
            <p14:sldId id="719"/>
            <p14:sldId id="720"/>
            <p14:sldId id="721"/>
            <p14:sldId id="722"/>
            <p14:sldId id="723"/>
          </p14:sldIdLst>
        </p14:section>
      </p14:sectionLst>
    </p:ext>
    <p:ext uri="{EFAFB233-063F-42B5-8137-9DF3F51BA10A}">
      <p15:sldGuideLst xmlns:p15="http://schemas.microsoft.com/office/powerpoint/2012/main">
        <p15:guide id="1" orient="horz" pos="346">
          <p15:clr>
            <a:srgbClr val="A4A3A4"/>
          </p15:clr>
        </p15:guide>
        <p15:guide id="2" orient="horz" pos="210">
          <p15:clr>
            <a:srgbClr val="A4A3A4"/>
          </p15:clr>
        </p15:guide>
        <p15:guide id="3" pos="172">
          <p15:clr>
            <a:srgbClr val="A4A3A4"/>
          </p15:clr>
        </p15:guide>
        <p15:guide id="4" pos="194" userDrawn="1">
          <p15:clr>
            <a:srgbClr val="A4A3A4"/>
          </p15:clr>
        </p15:guide>
        <p15:guide id="5" pos="6223">
          <p15:clr>
            <a:srgbClr val="A4A3A4"/>
          </p15:clr>
        </p15:guide>
        <p15:guide id="6" pos="4730" userDrawn="1">
          <p15:clr>
            <a:srgbClr val="A4A3A4"/>
          </p15:clr>
        </p15:guide>
        <p15:guide id="7" pos="2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66"/>
    <a:srgbClr val="FF66FF"/>
    <a:srgbClr val="FF99FF"/>
    <a:srgbClr val="77933C"/>
    <a:srgbClr val="FF00FF"/>
    <a:srgbClr val="EA002C"/>
    <a:srgbClr val="9E20D0"/>
    <a:srgbClr val="A6A6A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6353" autoAdjust="0"/>
  </p:normalViewPr>
  <p:slideViewPr>
    <p:cSldViewPr snapToGrid="0">
      <p:cViewPr varScale="1">
        <p:scale>
          <a:sx n="113" d="100"/>
          <a:sy n="113" d="100"/>
        </p:scale>
        <p:origin x="1524" y="102"/>
      </p:cViewPr>
      <p:guideLst>
        <p:guide orient="horz" pos="346"/>
        <p:guide orient="horz" pos="210"/>
        <p:guide pos="172"/>
        <p:guide pos="194"/>
        <p:guide pos="6223"/>
        <p:guide pos="4730"/>
        <p:guide pos="2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xmlns="" id="{8FB230E6-9587-459D-BEC3-74DA6AEAEF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xmlns="" id="{49AC2014-1688-4146-B0E3-F08323F0BE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7B1A3C-AA83-4351-98C2-445374C74975}" type="datetimeFigureOut">
              <a:rPr lang="ko-KR" altLang="en-US" smtClean="0"/>
              <a:t>2018-06-08</a:t>
            </a:fld>
            <a:endParaRPr lang="ko-KR" altLang="en-US"/>
          </a:p>
        </p:txBody>
      </p:sp>
      <p:sp>
        <p:nvSpPr>
          <p:cNvPr id="4" name="바닥글 개체 틀 3">
            <a:extLst>
              <a:ext uri="{FF2B5EF4-FFF2-40B4-BE49-F238E27FC236}">
                <a16:creationId xmlns:a16="http://schemas.microsoft.com/office/drawing/2014/main" xmlns="" id="{35A34D02-C807-4EA0-A88A-2D5F8B0A93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xmlns="" id="{B53C2BFD-1F7C-4A13-98B1-EF505DBC6F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9FBCFB-7D8A-4A10-A4B8-9B3A1E19A413}" type="slidenum">
              <a:rPr lang="ko-KR" altLang="en-US" smtClean="0"/>
              <a:t>‹#›</a:t>
            </a:fld>
            <a:endParaRPr lang="ko-KR" altLang="en-US"/>
          </a:p>
        </p:txBody>
      </p:sp>
    </p:spTree>
    <p:extLst>
      <p:ext uri="{BB962C8B-B14F-4D97-AF65-F5344CB8AC3E}">
        <p14:creationId xmlns:p14="http://schemas.microsoft.com/office/powerpoint/2010/main" val="1319324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EC1A89-30F0-48B3-ADC4-772A9AAC47AE}" type="datetimeFigureOut">
              <a:rPr lang="ko-KR" altLang="en-US" smtClean="0"/>
              <a:pPr/>
              <a:t>2018-06-08</a:t>
            </a:fld>
            <a:endParaRPr lang="ko-KR" altLang="en-US"/>
          </a:p>
        </p:txBody>
      </p:sp>
      <p:sp>
        <p:nvSpPr>
          <p:cNvPr id="4" name="슬라이드 이미지 개체 틀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504FE2-2178-4F5C-8CA8-1E3FB5CE15DF}" type="slidenum">
              <a:rPr lang="ko-KR" altLang="en-US" smtClean="0"/>
              <a:pPr/>
              <a:t>‹#›</a:t>
            </a:fld>
            <a:endParaRPr lang="ko-KR" altLang="en-US"/>
          </a:p>
        </p:txBody>
      </p:sp>
    </p:spTree>
    <p:extLst>
      <p:ext uri="{BB962C8B-B14F-4D97-AF65-F5344CB8AC3E}">
        <p14:creationId xmlns:p14="http://schemas.microsoft.com/office/powerpoint/2010/main" val="349259075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2500" y="685800"/>
            <a:ext cx="4953000" cy="3429000"/>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CE504FE2-2178-4F5C-8CA8-1E3FB5CE15DF}" type="slidenum">
              <a:rPr lang="ko-KR" altLang="en-US" smtClean="0"/>
              <a:pPr/>
              <a:t>1</a:t>
            </a:fld>
            <a:endParaRPr lang="ko-KR" altLang="en-US"/>
          </a:p>
        </p:txBody>
      </p:sp>
    </p:spTree>
    <p:extLst>
      <p:ext uri="{BB962C8B-B14F-4D97-AF65-F5344CB8AC3E}">
        <p14:creationId xmlns:p14="http://schemas.microsoft.com/office/powerpoint/2010/main" val="3005454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2" name="그림 11" descr="Untitled-1.png">
            <a:extLst>
              <a:ext uri="{FF2B5EF4-FFF2-40B4-BE49-F238E27FC236}">
                <a16:creationId xmlns:a16="http://schemas.microsoft.com/office/drawing/2014/main" xmlns="" id="{5E853AB6-0600-49DC-B735-6796F4DC9BE8}"/>
              </a:ext>
            </a:extLst>
          </p:cNvPr>
          <p:cNvPicPr>
            <a:picLocks noChangeAspect="1"/>
          </p:cNvPicPr>
          <p:nvPr userDrawn="1"/>
        </p:nvPicPr>
        <p:blipFill>
          <a:blip r:embed="rId2" cstate="print"/>
          <a:srcRect t="15099" r="29625"/>
          <a:stretch>
            <a:fillRect/>
          </a:stretch>
        </p:blipFill>
        <p:spPr>
          <a:xfrm>
            <a:off x="2936776" y="0"/>
            <a:ext cx="6969224" cy="5822504"/>
          </a:xfrm>
          <a:prstGeom prst="rect">
            <a:avLst/>
          </a:prstGeom>
        </p:spPr>
      </p:pic>
      <p:cxnSp>
        <p:nvCxnSpPr>
          <p:cNvPr id="13" name="직선 연결선 12">
            <a:extLst>
              <a:ext uri="{FF2B5EF4-FFF2-40B4-BE49-F238E27FC236}">
                <a16:creationId xmlns:a16="http://schemas.microsoft.com/office/drawing/2014/main" xmlns="" id="{A09A75AA-8936-46B4-A785-901672337D86}"/>
              </a:ext>
            </a:extLst>
          </p:cNvPr>
          <p:cNvCxnSpPr/>
          <p:nvPr userDrawn="1"/>
        </p:nvCxnSpPr>
        <p:spPr>
          <a:xfrm>
            <a:off x="592585" y="3362742"/>
            <a:ext cx="4648447" cy="0"/>
          </a:xfrm>
          <a:prstGeom prst="line">
            <a:avLst/>
          </a:prstGeom>
          <a:ln w="12700">
            <a:solidFill>
              <a:srgbClr val="4F8ABE"/>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xmlns="" id="{84AFC6FD-D63E-490C-B5F1-FFA3D527E9CB}"/>
              </a:ext>
            </a:extLst>
          </p:cNvPr>
          <p:cNvCxnSpPr/>
          <p:nvPr userDrawn="1"/>
        </p:nvCxnSpPr>
        <p:spPr>
          <a:xfrm>
            <a:off x="592585" y="1120969"/>
            <a:ext cx="5904656" cy="0"/>
          </a:xfrm>
          <a:prstGeom prst="line">
            <a:avLst/>
          </a:prstGeom>
          <a:ln w="57150">
            <a:solidFill>
              <a:srgbClr val="4F8ABE"/>
            </a:solidFill>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xmlns="" id="{1E6EB3D5-D29A-43B3-B21C-B337A7EBFBCB}"/>
              </a:ext>
            </a:extLst>
          </p:cNvPr>
          <p:cNvSpPr/>
          <p:nvPr userDrawn="1"/>
        </p:nvSpPr>
        <p:spPr>
          <a:xfrm>
            <a:off x="3300696" y="895072"/>
            <a:ext cx="1008000" cy="216000"/>
          </a:xfrm>
          <a:prstGeom prst="rect">
            <a:avLst/>
          </a:prstGeom>
          <a:solidFill>
            <a:srgbClr val="4F8ABE"/>
          </a:solidFill>
          <a:ln w="57150">
            <a:solidFill>
              <a:srgbClr val="4F8ABE"/>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lstStyle/>
          <a:p>
            <a:pPr algn="ctr"/>
            <a:r>
              <a:rPr lang="ko-KR" altLang="en-US" sz="1400" b="1">
                <a:solidFill>
                  <a:schemeClr val="bg1"/>
                </a:solidFill>
                <a:latin typeface="아리따-돋움(TTF)-Bold" pitchFamily="18" charset="-127"/>
                <a:ea typeface="아리따-돋움(TTF)-Bold" pitchFamily="18" charset="-127"/>
              </a:rPr>
              <a:t>강한상품</a:t>
            </a:r>
          </a:p>
        </p:txBody>
      </p:sp>
      <p:sp>
        <p:nvSpPr>
          <p:cNvPr id="16" name="직사각형 15">
            <a:extLst>
              <a:ext uri="{FF2B5EF4-FFF2-40B4-BE49-F238E27FC236}">
                <a16:creationId xmlns:a16="http://schemas.microsoft.com/office/drawing/2014/main" xmlns="" id="{D9C1BCA9-EDE5-4D94-807B-0DBAA3C185B9}"/>
              </a:ext>
            </a:extLst>
          </p:cNvPr>
          <p:cNvSpPr/>
          <p:nvPr userDrawn="1"/>
        </p:nvSpPr>
        <p:spPr>
          <a:xfrm>
            <a:off x="4394969" y="895072"/>
            <a:ext cx="1008000" cy="216000"/>
          </a:xfrm>
          <a:prstGeom prst="rect">
            <a:avLst/>
          </a:prstGeom>
          <a:solidFill>
            <a:srgbClr val="4F8ABE"/>
          </a:solidFill>
          <a:ln w="57150">
            <a:solidFill>
              <a:srgbClr val="4F8ABE"/>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lstStyle/>
          <a:p>
            <a:pPr algn="ctr"/>
            <a:r>
              <a:rPr lang="ko-KR" altLang="en-US" sz="1400" b="1" err="1">
                <a:solidFill>
                  <a:schemeClr val="bg1"/>
                </a:solidFill>
                <a:latin typeface="아리따-돋움(TTF)-Bold" pitchFamily="18" charset="-127"/>
                <a:ea typeface="아리따-돋움(TTF)-Bold" pitchFamily="18" charset="-127"/>
              </a:rPr>
              <a:t>소매력</a:t>
            </a:r>
            <a:r>
              <a:rPr lang="ko-KR" altLang="en-US" sz="1400" b="1">
                <a:solidFill>
                  <a:schemeClr val="bg1"/>
                </a:solidFill>
                <a:latin typeface="아리따-돋움(TTF)-Bold" pitchFamily="18" charset="-127"/>
                <a:ea typeface="아리따-돋움(TTF)-Bold" pitchFamily="18" charset="-127"/>
              </a:rPr>
              <a:t> 강화</a:t>
            </a:r>
          </a:p>
        </p:txBody>
      </p:sp>
      <p:sp>
        <p:nvSpPr>
          <p:cNvPr id="17" name="직사각형 16">
            <a:extLst>
              <a:ext uri="{FF2B5EF4-FFF2-40B4-BE49-F238E27FC236}">
                <a16:creationId xmlns:a16="http://schemas.microsoft.com/office/drawing/2014/main" xmlns="" id="{AF8C8F44-96BE-4967-AB0A-2191DEE7560A}"/>
              </a:ext>
            </a:extLst>
          </p:cNvPr>
          <p:cNvSpPr/>
          <p:nvPr userDrawn="1"/>
        </p:nvSpPr>
        <p:spPr>
          <a:xfrm>
            <a:off x="5489241" y="895072"/>
            <a:ext cx="1008000" cy="216000"/>
          </a:xfrm>
          <a:prstGeom prst="rect">
            <a:avLst/>
          </a:prstGeom>
          <a:solidFill>
            <a:srgbClr val="4F8ABE"/>
          </a:solidFill>
          <a:ln w="57150">
            <a:solidFill>
              <a:srgbClr val="4F8ABE"/>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lstStyle/>
          <a:p>
            <a:pPr algn="ctr"/>
            <a:r>
              <a:rPr lang="en-US" altLang="ko-KR" sz="1400" b="1">
                <a:solidFill>
                  <a:schemeClr val="bg1"/>
                </a:solidFill>
                <a:latin typeface="아리따-돋움(TTF)-Bold" pitchFamily="18" charset="-127"/>
                <a:ea typeface="아리따-돋움(TTF)-Bold" pitchFamily="18" charset="-127"/>
              </a:rPr>
              <a:t>TCR</a:t>
            </a:r>
            <a:endParaRPr lang="ko-KR" altLang="en-US" sz="1400" b="1">
              <a:solidFill>
                <a:schemeClr val="bg1"/>
              </a:solidFill>
              <a:latin typeface="아리따-돋움(TTF)-Bold" pitchFamily="18" charset="-127"/>
              <a:ea typeface="아리따-돋움(TTF)-Bold" pitchFamily="18" charset="-127"/>
            </a:endParaRPr>
          </a:p>
        </p:txBody>
      </p:sp>
      <p:pic>
        <p:nvPicPr>
          <p:cNvPr id="18" name="그림 17">
            <a:extLst>
              <a:ext uri="{FF2B5EF4-FFF2-40B4-BE49-F238E27FC236}">
                <a16:creationId xmlns:a16="http://schemas.microsoft.com/office/drawing/2014/main" xmlns="" id="{A9851E2A-E088-4710-998A-39A6CC76AF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585" y="692867"/>
            <a:ext cx="2090324" cy="2022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제목만">
    <p:spTree>
      <p:nvGrpSpPr>
        <p:cNvPr id="1" name=""/>
        <p:cNvGrpSpPr/>
        <p:nvPr/>
      </p:nvGrpSpPr>
      <p:grpSpPr>
        <a:xfrm>
          <a:off x="0" y="0"/>
          <a:ext cx="0" cy="0"/>
          <a:chOff x="0" y="0"/>
          <a:chExt cx="0" cy="0"/>
        </a:xfrm>
      </p:grpSpPr>
      <p:graphicFrame>
        <p:nvGraphicFramePr>
          <p:cNvPr id="12" name="표 11">
            <a:extLst>
              <a:ext uri="{FF2B5EF4-FFF2-40B4-BE49-F238E27FC236}">
                <a16:creationId xmlns:a16="http://schemas.microsoft.com/office/drawing/2014/main" xmlns="" id="{DBA53256-62E1-47BA-8E2C-96E3F77DE85C}"/>
              </a:ext>
            </a:extLst>
          </p:cNvPr>
          <p:cNvGraphicFramePr>
            <a:graphicFrameLocks noGrp="1"/>
          </p:cNvGraphicFramePr>
          <p:nvPr userDrawn="1">
            <p:extLst>
              <p:ext uri="{D42A27DB-BD31-4B8C-83A1-F6EECF244321}">
                <p14:modId xmlns:p14="http://schemas.microsoft.com/office/powerpoint/2010/main" val="776453045"/>
              </p:ext>
            </p:extLst>
          </p:nvPr>
        </p:nvGraphicFramePr>
        <p:xfrm>
          <a:off x="0" y="-242"/>
          <a:ext cx="9906000" cy="409640"/>
        </p:xfrm>
        <a:graphic>
          <a:graphicData uri="http://schemas.openxmlformats.org/drawingml/2006/table">
            <a:tbl>
              <a:tblPr firstRow="1" bandRow="1">
                <a:tableStyleId>{5C22544A-7EE6-4342-B048-85BDC9FD1C3A}</a:tableStyleId>
              </a:tblPr>
              <a:tblGrid>
                <a:gridCol w="776536">
                  <a:extLst>
                    <a:ext uri="{9D8B030D-6E8A-4147-A177-3AD203B41FA5}">
                      <a16:colId xmlns:a16="http://schemas.microsoft.com/office/drawing/2014/main" xmlns="" val="3539927730"/>
                    </a:ext>
                  </a:extLst>
                </a:gridCol>
                <a:gridCol w="2016224">
                  <a:extLst>
                    <a:ext uri="{9D8B030D-6E8A-4147-A177-3AD203B41FA5}">
                      <a16:colId xmlns:a16="http://schemas.microsoft.com/office/drawing/2014/main" xmlns="" val="2261786388"/>
                    </a:ext>
                  </a:extLst>
                </a:gridCol>
                <a:gridCol w="720080">
                  <a:extLst>
                    <a:ext uri="{9D8B030D-6E8A-4147-A177-3AD203B41FA5}">
                      <a16:colId xmlns:a16="http://schemas.microsoft.com/office/drawing/2014/main" xmlns="" val="743848027"/>
                    </a:ext>
                  </a:extLst>
                </a:gridCol>
                <a:gridCol w="6393160">
                  <a:extLst>
                    <a:ext uri="{9D8B030D-6E8A-4147-A177-3AD203B41FA5}">
                      <a16:colId xmlns:a16="http://schemas.microsoft.com/office/drawing/2014/main" xmlns="" val="3584056554"/>
                    </a:ext>
                  </a:extLst>
                </a:gridCol>
              </a:tblGrid>
              <a:tr h="204820">
                <a:tc>
                  <a:txBody>
                    <a:bodyPr/>
                    <a:lstStyle/>
                    <a:p>
                      <a:pPr latinLnBrk="1"/>
                      <a:r>
                        <a:rPr lang="en-US" altLang="ko-KR" sz="900">
                          <a:solidFill>
                            <a:schemeClr val="tx1"/>
                          </a:solidFill>
                        </a:rPr>
                        <a:t>SCREEN ID</a:t>
                      </a:r>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a:solidFill>
                            <a:schemeClr val="tx1"/>
                          </a:solidFill>
                        </a:rPr>
                        <a:t>화면명</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77174698"/>
                  </a:ext>
                </a:extLst>
              </a:tr>
              <a:tr h="204820">
                <a:tc>
                  <a:txBody>
                    <a:bodyPr/>
                    <a:lstStyle/>
                    <a:p>
                      <a:pPr latinLnBrk="1"/>
                      <a:r>
                        <a:rPr lang="ko-KR" altLang="en-US" sz="900" b="1">
                          <a:solidFill>
                            <a:schemeClr val="tx1"/>
                          </a:solidFill>
                        </a:rPr>
                        <a:t>작성일자</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b="1">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b="1">
                          <a:solidFill>
                            <a:schemeClr val="tx1"/>
                          </a:solidFill>
                        </a:rPr>
                        <a:t>화면경로</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08064414"/>
                  </a:ext>
                </a:extLst>
              </a:tr>
            </a:tbl>
          </a:graphicData>
        </a:graphic>
      </p:graphicFrame>
      <p:sp>
        <p:nvSpPr>
          <p:cNvPr id="13" name="텍스트 개체 틀 2">
            <a:extLst>
              <a:ext uri="{FF2B5EF4-FFF2-40B4-BE49-F238E27FC236}">
                <a16:creationId xmlns:a16="http://schemas.microsoft.com/office/drawing/2014/main" xmlns="" id="{39B3ECF3-4EF7-44D8-84D0-43789290C7AA}"/>
              </a:ext>
            </a:extLst>
          </p:cNvPr>
          <p:cNvSpPr>
            <a:spLocks noGrp="1"/>
          </p:cNvSpPr>
          <p:nvPr>
            <p:ph type="body" idx="1" hasCustomPrompt="1"/>
          </p:nvPr>
        </p:nvSpPr>
        <p:spPr>
          <a:xfrm>
            <a:off x="801364" y="14199"/>
            <a:ext cx="1991396" cy="180360"/>
          </a:xfrm>
          <a:prstGeom prst="rect">
            <a:avLst/>
          </a:prstGeom>
        </p:spPr>
        <p:txBody>
          <a:bodyPr tIns="3600" bIns="3600" anchor="t">
            <a:noAutofit/>
          </a:bodyPr>
          <a:lstStyle>
            <a:lvl1pPr marL="0" indent="0" algn="l">
              <a:buNone/>
              <a:defRPr sz="900" b="1">
                <a:solidFill>
                  <a:srgbClr val="0070C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SCREEN</a:t>
            </a:r>
            <a:r>
              <a:rPr lang="ko-KR" altLang="en-US" dirty="0"/>
              <a:t> </a:t>
            </a:r>
            <a:r>
              <a:rPr lang="en-US" altLang="ko-KR" dirty="0"/>
              <a:t>ID</a:t>
            </a:r>
            <a:r>
              <a:rPr lang="ko-KR" altLang="en-US" dirty="0"/>
              <a:t> 기재</a:t>
            </a:r>
          </a:p>
        </p:txBody>
      </p:sp>
      <p:sp>
        <p:nvSpPr>
          <p:cNvPr id="24" name="텍스트 개체 틀 2">
            <a:extLst>
              <a:ext uri="{FF2B5EF4-FFF2-40B4-BE49-F238E27FC236}">
                <a16:creationId xmlns:a16="http://schemas.microsoft.com/office/drawing/2014/main" xmlns="" id="{574A42AB-D339-4E1F-8DCE-17C69C262939}"/>
              </a:ext>
            </a:extLst>
          </p:cNvPr>
          <p:cNvSpPr>
            <a:spLocks noGrp="1"/>
          </p:cNvSpPr>
          <p:nvPr>
            <p:ph type="body" idx="10" hasCustomPrompt="1"/>
          </p:nvPr>
        </p:nvSpPr>
        <p:spPr>
          <a:xfrm>
            <a:off x="3527147" y="14199"/>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화면명 기재</a:t>
            </a:r>
          </a:p>
        </p:txBody>
      </p:sp>
      <p:sp>
        <p:nvSpPr>
          <p:cNvPr id="25" name="텍스트 개체 틀 2">
            <a:extLst>
              <a:ext uri="{FF2B5EF4-FFF2-40B4-BE49-F238E27FC236}">
                <a16:creationId xmlns:a16="http://schemas.microsoft.com/office/drawing/2014/main" xmlns="" id="{657E743F-CE67-4D82-B8CB-EC44ADB05888}"/>
              </a:ext>
            </a:extLst>
          </p:cNvPr>
          <p:cNvSpPr>
            <a:spLocks noGrp="1"/>
          </p:cNvSpPr>
          <p:nvPr>
            <p:ph type="body" idx="11" hasCustomPrompt="1"/>
          </p:nvPr>
        </p:nvSpPr>
        <p:spPr>
          <a:xfrm>
            <a:off x="3527147" y="223205"/>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Full Depth </a:t>
            </a:r>
            <a:r>
              <a:rPr lang="ko-KR" altLang="en-US" dirty="0"/>
              <a:t>기재</a:t>
            </a:r>
          </a:p>
        </p:txBody>
      </p:sp>
      <p:sp>
        <p:nvSpPr>
          <p:cNvPr id="6" name="직사각형 5">
            <a:extLst>
              <a:ext uri="{FF2B5EF4-FFF2-40B4-BE49-F238E27FC236}">
                <a16:creationId xmlns:a16="http://schemas.microsoft.com/office/drawing/2014/main" xmlns="" id="{1822B388-F824-4088-952F-08FA138C711B}"/>
              </a:ext>
            </a:extLst>
          </p:cNvPr>
          <p:cNvSpPr/>
          <p:nvPr userDrawn="1"/>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7" name="직사각형 6">
            <a:extLst>
              <a:ext uri="{FF2B5EF4-FFF2-40B4-BE49-F238E27FC236}">
                <a16:creationId xmlns:a16="http://schemas.microsoft.com/office/drawing/2014/main" xmlns="" id="{C713F2F2-3B71-4D00-A320-9CE4C6BE45B1}"/>
              </a:ext>
            </a:extLst>
          </p:cNvPr>
          <p:cNvSpPr/>
          <p:nvPr userDrawn="1"/>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Tree>
    <p:extLst>
      <p:ext uri="{BB962C8B-B14F-4D97-AF65-F5344CB8AC3E}">
        <p14:creationId xmlns:p14="http://schemas.microsoft.com/office/powerpoint/2010/main" val="10278572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제목만">
    <p:spTree>
      <p:nvGrpSpPr>
        <p:cNvPr id="1" name=""/>
        <p:cNvGrpSpPr/>
        <p:nvPr/>
      </p:nvGrpSpPr>
      <p:grpSpPr>
        <a:xfrm>
          <a:off x="0" y="0"/>
          <a:ext cx="0" cy="0"/>
          <a:chOff x="0" y="0"/>
          <a:chExt cx="0" cy="0"/>
        </a:xfrm>
      </p:grpSpPr>
      <p:graphicFrame>
        <p:nvGraphicFramePr>
          <p:cNvPr id="12" name="표 11">
            <a:extLst>
              <a:ext uri="{FF2B5EF4-FFF2-40B4-BE49-F238E27FC236}">
                <a16:creationId xmlns:a16="http://schemas.microsoft.com/office/drawing/2014/main" xmlns="" id="{DBA53256-62E1-47BA-8E2C-96E3F77DE85C}"/>
              </a:ext>
            </a:extLst>
          </p:cNvPr>
          <p:cNvGraphicFramePr>
            <a:graphicFrameLocks noGrp="1"/>
          </p:cNvGraphicFramePr>
          <p:nvPr userDrawn="1">
            <p:extLst>
              <p:ext uri="{D42A27DB-BD31-4B8C-83A1-F6EECF244321}">
                <p14:modId xmlns:p14="http://schemas.microsoft.com/office/powerpoint/2010/main" val="619347795"/>
              </p:ext>
            </p:extLst>
          </p:nvPr>
        </p:nvGraphicFramePr>
        <p:xfrm>
          <a:off x="0" y="-242"/>
          <a:ext cx="9906000" cy="409640"/>
        </p:xfrm>
        <a:graphic>
          <a:graphicData uri="http://schemas.openxmlformats.org/drawingml/2006/table">
            <a:tbl>
              <a:tblPr firstRow="1" bandRow="1">
                <a:tableStyleId>{5C22544A-7EE6-4342-B048-85BDC9FD1C3A}</a:tableStyleId>
              </a:tblPr>
              <a:tblGrid>
                <a:gridCol w="776536">
                  <a:extLst>
                    <a:ext uri="{9D8B030D-6E8A-4147-A177-3AD203B41FA5}">
                      <a16:colId xmlns:a16="http://schemas.microsoft.com/office/drawing/2014/main" xmlns="" val="3539927730"/>
                    </a:ext>
                  </a:extLst>
                </a:gridCol>
                <a:gridCol w="2016224">
                  <a:extLst>
                    <a:ext uri="{9D8B030D-6E8A-4147-A177-3AD203B41FA5}">
                      <a16:colId xmlns:a16="http://schemas.microsoft.com/office/drawing/2014/main" xmlns="" val="2261786388"/>
                    </a:ext>
                  </a:extLst>
                </a:gridCol>
                <a:gridCol w="720080">
                  <a:extLst>
                    <a:ext uri="{9D8B030D-6E8A-4147-A177-3AD203B41FA5}">
                      <a16:colId xmlns:a16="http://schemas.microsoft.com/office/drawing/2014/main" xmlns="" val="743848027"/>
                    </a:ext>
                  </a:extLst>
                </a:gridCol>
                <a:gridCol w="6393160">
                  <a:extLst>
                    <a:ext uri="{9D8B030D-6E8A-4147-A177-3AD203B41FA5}">
                      <a16:colId xmlns:a16="http://schemas.microsoft.com/office/drawing/2014/main" xmlns="" val="3584056554"/>
                    </a:ext>
                  </a:extLst>
                </a:gridCol>
              </a:tblGrid>
              <a:tr h="204820">
                <a:tc>
                  <a:txBody>
                    <a:bodyPr/>
                    <a:lstStyle/>
                    <a:p>
                      <a:pPr latinLnBrk="1"/>
                      <a:r>
                        <a:rPr lang="en-US" altLang="ko-KR" sz="900">
                          <a:solidFill>
                            <a:schemeClr val="tx1"/>
                          </a:solidFill>
                        </a:rPr>
                        <a:t>SCREEN ID</a:t>
                      </a:r>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a:solidFill>
                            <a:schemeClr val="tx1"/>
                          </a:solidFill>
                        </a:rPr>
                        <a:t>화면명</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77174698"/>
                  </a:ext>
                </a:extLst>
              </a:tr>
              <a:tr h="204820">
                <a:tc>
                  <a:txBody>
                    <a:bodyPr/>
                    <a:lstStyle/>
                    <a:p>
                      <a:pPr latinLnBrk="1"/>
                      <a:r>
                        <a:rPr lang="ko-KR" altLang="en-US" sz="900" b="1">
                          <a:solidFill>
                            <a:schemeClr val="tx1"/>
                          </a:solidFill>
                        </a:rPr>
                        <a:t>작성일자</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b="1">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b="1">
                          <a:solidFill>
                            <a:schemeClr val="tx1"/>
                          </a:solidFill>
                        </a:rPr>
                        <a:t>화면경로</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08064414"/>
                  </a:ext>
                </a:extLst>
              </a:tr>
            </a:tbl>
          </a:graphicData>
        </a:graphic>
      </p:graphicFrame>
      <p:sp>
        <p:nvSpPr>
          <p:cNvPr id="13" name="텍스트 개체 틀 2">
            <a:extLst>
              <a:ext uri="{FF2B5EF4-FFF2-40B4-BE49-F238E27FC236}">
                <a16:creationId xmlns:a16="http://schemas.microsoft.com/office/drawing/2014/main" xmlns="" id="{39B3ECF3-4EF7-44D8-84D0-43789290C7AA}"/>
              </a:ext>
            </a:extLst>
          </p:cNvPr>
          <p:cNvSpPr>
            <a:spLocks noGrp="1"/>
          </p:cNvSpPr>
          <p:nvPr>
            <p:ph type="body" idx="1" hasCustomPrompt="1"/>
          </p:nvPr>
        </p:nvSpPr>
        <p:spPr>
          <a:xfrm>
            <a:off x="801364" y="14199"/>
            <a:ext cx="1991396" cy="180360"/>
          </a:xfrm>
          <a:prstGeom prst="rect">
            <a:avLst/>
          </a:prstGeom>
        </p:spPr>
        <p:txBody>
          <a:bodyPr tIns="3600" bIns="3600" anchor="t">
            <a:noAutofit/>
          </a:bodyPr>
          <a:lstStyle>
            <a:lvl1pPr marL="0" indent="0" algn="l">
              <a:buNone/>
              <a:defRPr sz="900" b="1">
                <a:solidFill>
                  <a:srgbClr val="0070C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SCREEN</a:t>
            </a:r>
            <a:r>
              <a:rPr lang="ko-KR" altLang="en-US" dirty="0"/>
              <a:t> </a:t>
            </a:r>
            <a:r>
              <a:rPr lang="en-US" altLang="ko-KR" dirty="0"/>
              <a:t>ID</a:t>
            </a:r>
            <a:r>
              <a:rPr lang="ko-KR" altLang="en-US" dirty="0"/>
              <a:t> 기재</a:t>
            </a:r>
          </a:p>
        </p:txBody>
      </p:sp>
      <p:sp>
        <p:nvSpPr>
          <p:cNvPr id="24" name="텍스트 개체 틀 2">
            <a:extLst>
              <a:ext uri="{FF2B5EF4-FFF2-40B4-BE49-F238E27FC236}">
                <a16:creationId xmlns:a16="http://schemas.microsoft.com/office/drawing/2014/main" xmlns="" id="{574A42AB-D339-4E1F-8DCE-17C69C262939}"/>
              </a:ext>
            </a:extLst>
          </p:cNvPr>
          <p:cNvSpPr>
            <a:spLocks noGrp="1"/>
          </p:cNvSpPr>
          <p:nvPr>
            <p:ph type="body" idx="10" hasCustomPrompt="1"/>
          </p:nvPr>
        </p:nvSpPr>
        <p:spPr>
          <a:xfrm>
            <a:off x="3527147" y="14199"/>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화면명 기재</a:t>
            </a:r>
          </a:p>
        </p:txBody>
      </p:sp>
      <p:sp>
        <p:nvSpPr>
          <p:cNvPr id="25" name="텍스트 개체 틀 2">
            <a:extLst>
              <a:ext uri="{FF2B5EF4-FFF2-40B4-BE49-F238E27FC236}">
                <a16:creationId xmlns:a16="http://schemas.microsoft.com/office/drawing/2014/main" xmlns="" id="{657E743F-CE67-4D82-B8CB-EC44ADB05888}"/>
              </a:ext>
            </a:extLst>
          </p:cNvPr>
          <p:cNvSpPr>
            <a:spLocks noGrp="1"/>
          </p:cNvSpPr>
          <p:nvPr>
            <p:ph type="body" idx="11" hasCustomPrompt="1"/>
          </p:nvPr>
        </p:nvSpPr>
        <p:spPr>
          <a:xfrm>
            <a:off x="3527147" y="223205"/>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Full Depth </a:t>
            </a:r>
            <a:r>
              <a:rPr lang="ko-KR" altLang="en-US" dirty="0"/>
              <a:t>기재</a:t>
            </a:r>
          </a:p>
        </p:txBody>
      </p:sp>
      <p:sp>
        <p:nvSpPr>
          <p:cNvPr id="6" name="직사각형 5">
            <a:extLst>
              <a:ext uri="{FF2B5EF4-FFF2-40B4-BE49-F238E27FC236}">
                <a16:creationId xmlns:a16="http://schemas.microsoft.com/office/drawing/2014/main" xmlns="" id="{1822B388-F824-4088-952F-08FA138C711B}"/>
              </a:ext>
            </a:extLst>
          </p:cNvPr>
          <p:cNvSpPr/>
          <p:nvPr userDrawn="1"/>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7" name="직사각형 6">
            <a:extLst>
              <a:ext uri="{FF2B5EF4-FFF2-40B4-BE49-F238E27FC236}">
                <a16:creationId xmlns:a16="http://schemas.microsoft.com/office/drawing/2014/main" xmlns="" id="{C713F2F2-3B71-4D00-A320-9CE4C6BE45B1}"/>
              </a:ext>
            </a:extLst>
          </p:cNvPr>
          <p:cNvSpPr/>
          <p:nvPr userDrawn="1"/>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8" name="직사각형 7">
            <a:extLst>
              <a:ext uri="{FF2B5EF4-FFF2-40B4-BE49-F238E27FC236}">
                <a16:creationId xmlns="" xmlns:a16="http://schemas.microsoft.com/office/drawing/2014/main" id="{80082743-D34E-417A-9AA3-F3CBBE9C2EA2}"/>
              </a:ext>
            </a:extLst>
          </p:cNvPr>
          <p:cNvSpPr/>
          <p:nvPr userDrawn="1"/>
        </p:nvSpPr>
        <p:spPr>
          <a:xfrm>
            <a:off x="3811798" y="414710"/>
            <a:ext cx="3584162" cy="632665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Tree>
    <p:extLst>
      <p:ext uri="{BB962C8B-B14F-4D97-AF65-F5344CB8AC3E}">
        <p14:creationId xmlns:p14="http://schemas.microsoft.com/office/powerpoint/2010/main" val="96007923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제목만">
    <p:spTree>
      <p:nvGrpSpPr>
        <p:cNvPr id="1" name=""/>
        <p:cNvGrpSpPr/>
        <p:nvPr/>
      </p:nvGrpSpPr>
      <p:grpSpPr>
        <a:xfrm>
          <a:off x="0" y="0"/>
          <a:ext cx="0" cy="0"/>
          <a:chOff x="0" y="0"/>
          <a:chExt cx="0" cy="0"/>
        </a:xfrm>
      </p:grpSpPr>
      <p:graphicFrame>
        <p:nvGraphicFramePr>
          <p:cNvPr id="12" name="표 11">
            <a:extLst>
              <a:ext uri="{FF2B5EF4-FFF2-40B4-BE49-F238E27FC236}">
                <a16:creationId xmlns:a16="http://schemas.microsoft.com/office/drawing/2014/main" xmlns="" id="{DBA53256-62E1-47BA-8E2C-96E3F77DE85C}"/>
              </a:ext>
            </a:extLst>
          </p:cNvPr>
          <p:cNvGraphicFramePr>
            <a:graphicFrameLocks noGrp="1"/>
          </p:cNvGraphicFramePr>
          <p:nvPr userDrawn="1">
            <p:extLst/>
          </p:nvPr>
        </p:nvGraphicFramePr>
        <p:xfrm>
          <a:off x="0" y="-242"/>
          <a:ext cx="9906000" cy="409640"/>
        </p:xfrm>
        <a:graphic>
          <a:graphicData uri="http://schemas.openxmlformats.org/drawingml/2006/table">
            <a:tbl>
              <a:tblPr firstRow="1" bandRow="1">
                <a:tableStyleId>{5C22544A-7EE6-4342-B048-85BDC9FD1C3A}</a:tableStyleId>
              </a:tblPr>
              <a:tblGrid>
                <a:gridCol w="776536">
                  <a:extLst>
                    <a:ext uri="{9D8B030D-6E8A-4147-A177-3AD203B41FA5}">
                      <a16:colId xmlns:a16="http://schemas.microsoft.com/office/drawing/2014/main" xmlns="" val="3539927730"/>
                    </a:ext>
                  </a:extLst>
                </a:gridCol>
                <a:gridCol w="2016224">
                  <a:extLst>
                    <a:ext uri="{9D8B030D-6E8A-4147-A177-3AD203B41FA5}">
                      <a16:colId xmlns:a16="http://schemas.microsoft.com/office/drawing/2014/main" xmlns="" val="2261786388"/>
                    </a:ext>
                  </a:extLst>
                </a:gridCol>
                <a:gridCol w="720080">
                  <a:extLst>
                    <a:ext uri="{9D8B030D-6E8A-4147-A177-3AD203B41FA5}">
                      <a16:colId xmlns:a16="http://schemas.microsoft.com/office/drawing/2014/main" xmlns="" val="743848027"/>
                    </a:ext>
                  </a:extLst>
                </a:gridCol>
                <a:gridCol w="6393160">
                  <a:extLst>
                    <a:ext uri="{9D8B030D-6E8A-4147-A177-3AD203B41FA5}">
                      <a16:colId xmlns:a16="http://schemas.microsoft.com/office/drawing/2014/main" xmlns="" val="3584056554"/>
                    </a:ext>
                  </a:extLst>
                </a:gridCol>
              </a:tblGrid>
              <a:tr h="204820">
                <a:tc>
                  <a:txBody>
                    <a:bodyPr/>
                    <a:lstStyle/>
                    <a:p>
                      <a:pPr latinLnBrk="1"/>
                      <a:r>
                        <a:rPr lang="en-US" altLang="ko-KR" sz="900">
                          <a:solidFill>
                            <a:schemeClr val="tx1"/>
                          </a:solidFill>
                        </a:rPr>
                        <a:t>SCREEN ID</a:t>
                      </a:r>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a:solidFill>
                            <a:schemeClr val="tx1"/>
                          </a:solidFill>
                        </a:rPr>
                        <a:t>화면명</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77174698"/>
                  </a:ext>
                </a:extLst>
              </a:tr>
              <a:tr h="204820">
                <a:tc>
                  <a:txBody>
                    <a:bodyPr/>
                    <a:lstStyle/>
                    <a:p>
                      <a:pPr latinLnBrk="1"/>
                      <a:r>
                        <a:rPr lang="ko-KR" altLang="en-US" sz="900" b="1">
                          <a:solidFill>
                            <a:schemeClr val="tx1"/>
                          </a:solidFill>
                        </a:rPr>
                        <a:t>작성일자</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b="1">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b="1">
                          <a:solidFill>
                            <a:schemeClr val="tx1"/>
                          </a:solidFill>
                        </a:rPr>
                        <a:t>화면경로</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08064414"/>
                  </a:ext>
                </a:extLst>
              </a:tr>
            </a:tbl>
          </a:graphicData>
        </a:graphic>
      </p:graphicFrame>
      <p:sp>
        <p:nvSpPr>
          <p:cNvPr id="13" name="텍스트 개체 틀 2">
            <a:extLst>
              <a:ext uri="{FF2B5EF4-FFF2-40B4-BE49-F238E27FC236}">
                <a16:creationId xmlns:a16="http://schemas.microsoft.com/office/drawing/2014/main" xmlns="" id="{39B3ECF3-4EF7-44D8-84D0-43789290C7AA}"/>
              </a:ext>
            </a:extLst>
          </p:cNvPr>
          <p:cNvSpPr>
            <a:spLocks noGrp="1"/>
          </p:cNvSpPr>
          <p:nvPr>
            <p:ph type="body" idx="1" hasCustomPrompt="1"/>
          </p:nvPr>
        </p:nvSpPr>
        <p:spPr>
          <a:xfrm>
            <a:off x="801364" y="14199"/>
            <a:ext cx="1991396" cy="180360"/>
          </a:xfrm>
          <a:prstGeom prst="rect">
            <a:avLst/>
          </a:prstGeom>
        </p:spPr>
        <p:txBody>
          <a:bodyPr tIns="3600" bIns="3600" anchor="t">
            <a:noAutofit/>
          </a:bodyPr>
          <a:lstStyle>
            <a:lvl1pPr marL="0" indent="0" algn="l">
              <a:buNone/>
              <a:defRPr sz="900" b="1">
                <a:solidFill>
                  <a:srgbClr val="0070C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SCREEN</a:t>
            </a:r>
            <a:r>
              <a:rPr lang="ko-KR" altLang="en-US" dirty="0"/>
              <a:t> </a:t>
            </a:r>
            <a:r>
              <a:rPr lang="en-US" altLang="ko-KR" dirty="0"/>
              <a:t>ID</a:t>
            </a:r>
            <a:r>
              <a:rPr lang="ko-KR" altLang="en-US" dirty="0"/>
              <a:t> 기재</a:t>
            </a:r>
          </a:p>
        </p:txBody>
      </p:sp>
      <p:sp>
        <p:nvSpPr>
          <p:cNvPr id="24" name="텍스트 개체 틀 2">
            <a:extLst>
              <a:ext uri="{FF2B5EF4-FFF2-40B4-BE49-F238E27FC236}">
                <a16:creationId xmlns:a16="http://schemas.microsoft.com/office/drawing/2014/main" xmlns="" id="{574A42AB-D339-4E1F-8DCE-17C69C262939}"/>
              </a:ext>
            </a:extLst>
          </p:cNvPr>
          <p:cNvSpPr>
            <a:spLocks noGrp="1"/>
          </p:cNvSpPr>
          <p:nvPr>
            <p:ph type="body" idx="10" hasCustomPrompt="1"/>
          </p:nvPr>
        </p:nvSpPr>
        <p:spPr>
          <a:xfrm>
            <a:off x="3527147" y="14199"/>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화면명 기재</a:t>
            </a:r>
          </a:p>
        </p:txBody>
      </p:sp>
      <p:sp>
        <p:nvSpPr>
          <p:cNvPr id="25" name="텍스트 개체 틀 2">
            <a:extLst>
              <a:ext uri="{FF2B5EF4-FFF2-40B4-BE49-F238E27FC236}">
                <a16:creationId xmlns:a16="http://schemas.microsoft.com/office/drawing/2014/main" xmlns="" id="{657E743F-CE67-4D82-B8CB-EC44ADB05888}"/>
              </a:ext>
            </a:extLst>
          </p:cNvPr>
          <p:cNvSpPr>
            <a:spLocks noGrp="1"/>
          </p:cNvSpPr>
          <p:nvPr>
            <p:ph type="body" idx="11" hasCustomPrompt="1"/>
          </p:nvPr>
        </p:nvSpPr>
        <p:spPr>
          <a:xfrm>
            <a:off x="3527147" y="223205"/>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Full Depth </a:t>
            </a:r>
            <a:r>
              <a:rPr lang="ko-KR" altLang="en-US" dirty="0"/>
              <a:t>기재</a:t>
            </a:r>
          </a:p>
        </p:txBody>
      </p:sp>
      <p:sp>
        <p:nvSpPr>
          <p:cNvPr id="6" name="직사각형 5">
            <a:extLst>
              <a:ext uri="{FF2B5EF4-FFF2-40B4-BE49-F238E27FC236}">
                <a16:creationId xmlns:a16="http://schemas.microsoft.com/office/drawing/2014/main" xmlns="" id="{1822B388-F824-4088-952F-08FA138C711B}"/>
              </a:ext>
            </a:extLst>
          </p:cNvPr>
          <p:cNvSpPr/>
          <p:nvPr userDrawn="1"/>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Tree>
    <p:extLst>
      <p:ext uri="{BB962C8B-B14F-4D97-AF65-F5344CB8AC3E}">
        <p14:creationId xmlns:p14="http://schemas.microsoft.com/office/powerpoint/2010/main" val="99522940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구역 머리글">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724290C0-02DE-40DA-9832-4F22E8B99F19}"/>
              </a:ext>
            </a:extLst>
          </p:cNvPr>
          <p:cNvSpPr/>
          <p:nvPr userDrawn="1"/>
        </p:nvSpPr>
        <p:spPr>
          <a:xfrm>
            <a:off x="128575" y="2989439"/>
            <a:ext cx="9672649" cy="906286"/>
          </a:xfrm>
          <a:prstGeom prst="rect">
            <a:avLst/>
          </a:prstGeom>
          <a:solidFill>
            <a:srgbClr val="4F8ABE"/>
          </a:solidFill>
          <a:ln w="57150">
            <a:solidFill>
              <a:srgbClr val="4F8ABE"/>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white"/>
              </a:solidFill>
              <a:effectLst/>
              <a:uLnTx/>
              <a:uFillTx/>
              <a:latin typeface="아리따-돋움(TTF)-Bold" pitchFamily="18" charset="-127"/>
              <a:ea typeface="아리따-돋움(TTF)-Bold" pitchFamily="18" charset="-127"/>
              <a:cs typeface="+mn-cs"/>
            </a:endParaRPr>
          </a:p>
        </p:txBody>
      </p:sp>
      <p:sp>
        <p:nvSpPr>
          <p:cNvPr id="3" name="텍스트 개체 틀 2"/>
          <p:cNvSpPr>
            <a:spLocks noGrp="1"/>
          </p:cNvSpPr>
          <p:nvPr>
            <p:ph type="body" idx="1" hasCustomPrompt="1"/>
          </p:nvPr>
        </p:nvSpPr>
        <p:spPr>
          <a:xfrm>
            <a:off x="200472" y="3933056"/>
            <a:ext cx="7556855" cy="1500187"/>
          </a:xfrm>
          <a:prstGeom prst="rect">
            <a:avLst/>
          </a:prstGeom>
        </p:spPr>
        <p:txBody>
          <a:bodyPr anchor="t">
            <a:normAutofit/>
          </a:bodyPr>
          <a:lstStyle>
            <a:lvl1pPr marL="0" indent="0">
              <a:buNone/>
              <a:defRPr sz="11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마스터 설명 텍스트를 편집합니다</a:t>
            </a:r>
          </a:p>
        </p:txBody>
      </p:sp>
      <p:sp>
        <p:nvSpPr>
          <p:cNvPr id="2" name="제목 1"/>
          <p:cNvSpPr>
            <a:spLocks noGrp="1"/>
          </p:cNvSpPr>
          <p:nvPr>
            <p:ph type="title" hasCustomPrompt="1"/>
          </p:nvPr>
        </p:nvSpPr>
        <p:spPr>
          <a:xfrm>
            <a:off x="200472" y="3205439"/>
            <a:ext cx="7128792" cy="444028"/>
          </a:xfrm>
          <a:prstGeom prst="rect">
            <a:avLst/>
          </a:prstGeom>
        </p:spPr>
        <p:txBody>
          <a:bodyPr anchor="ctr">
            <a:normAutofit/>
          </a:bodyPr>
          <a:lstStyle>
            <a:lvl1pPr algn="l">
              <a:defRPr sz="1600" b="1" cap="all">
                <a:solidFill>
                  <a:schemeClr val="bg1"/>
                </a:solidFill>
              </a:defRPr>
            </a:lvl1pPr>
          </a:lstStyle>
          <a:p>
            <a:r>
              <a:rPr lang="ko-KR" altLang="en-US" dirty="0"/>
              <a:t>마스터 부제목 스타일 편집</a:t>
            </a:r>
          </a:p>
        </p:txBody>
      </p:sp>
    </p:spTree>
    <p:extLst>
      <p:ext uri="{BB962C8B-B14F-4D97-AF65-F5344CB8AC3E}">
        <p14:creationId xmlns:p14="http://schemas.microsoft.com/office/powerpoint/2010/main" val="62556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xmlns="" id="{5EBA25CD-9E52-4C72-8F13-63850F484AFA}"/>
              </a:ext>
            </a:extLst>
          </p:cNvPr>
          <p:cNvCxnSpPr/>
          <p:nvPr userDrawn="1"/>
        </p:nvCxnSpPr>
        <p:spPr>
          <a:xfrm>
            <a:off x="236476" y="0"/>
            <a:ext cx="9433048" cy="0"/>
          </a:xfrm>
          <a:prstGeom prst="line">
            <a:avLst/>
          </a:prstGeom>
          <a:ln w="57150">
            <a:solidFill>
              <a:srgbClr val="4F8ABE"/>
            </a:solidFill>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xmlns="" id="{C7F448CB-832C-4BD9-9B7C-F0670329C072}"/>
              </a:ext>
            </a:extLst>
          </p:cNvPr>
          <p:cNvSpPr/>
          <p:nvPr userDrawn="1"/>
        </p:nvSpPr>
        <p:spPr>
          <a:xfrm>
            <a:off x="7221336" y="-3001"/>
            <a:ext cx="756000" cy="144000"/>
          </a:xfrm>
          <a:prstGeom prst="rect">
            <a:avLst/>
          </a:prstGeom>
          <a:solidFill>
            <a:srgbClr val="4F8ABE"/>
          </a:solidFill>
          <a:ln w="57150">
            <a:solidFill>
              <a:srgbClr val="4F8ABE"/>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a:ln>
                  <a:noFill/>
                </a:ln>
                <a:solidFill>
                  <a:prstClr val="white"/>
                </a:solidFill>
                <a:effectLst/>
                <a:uLnTx/>
                <a:uFillTx/>
                <a:latin typeface="아리따-돋움(TTF)-Bold" pitchFamily="18" charset="-127"/>
                <a:ea typeface="아리따-돋움(TTF)-Bold" pitchFamily="18" charset="-127"/>
                <a:cs typeface="+mn-cs"/>
              </a:rPr>
              <a:t>혁신상품</a:t>
            </a:r>
          </a:p>
        </p:txBody>
      </p:sp>
      <p:sp>
        <p:nvSpPr>
          <p:cNvPr id="7" name="직사각형 6">
            <a:extLst>
              <a:ext uri="{FF2B5EF4-FFF2-40B4-BE49-F238E27FC236}">
                <a16:creationId xmlns:a16="http://schemas.microsoft.com/office/drawing/2014/main" xmlns="" id="{7FFE6950-88B9-4FB2-9848-E70AC40BD8E1}"/>
              </a:ext>
            </a:extLst>
          </p:cNvPr>
          <p:cNvSpPr/>
          <p:nvPr userDrawn="1"/>
        </p:nvSpPr>
        <p:spPr>
          <a:xfrm>
            <a:off x="8058953" y="-3001"/>
            <a:ext cx="756000" cy="144000"/>
          </a:xfrm>
          <a:prstGeom prst="rect">
            <a:avLst/>
          </a:prstGeom>
          <a:solidFill>
            <a:srgbClr val="4F8ABE"/>
          </a:solidFill>
          <a:ln w="57150">
            <a:solidFill>
              <a:srgbClr val="4F8ABE"/>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a:ln>
                  <a:noFill/>
                </a:ln>
                <a:solidFill>
                  <a:prstClr val="white"/>
                </a:solidFill>
                <a:effectLst/>
                <a:uLnTx/>
                <a:uFillTx/>
                <a:latin typeface="아리따-돋움(TTF)-Bold" pitchFamily="18" charset="-127"/>
                <a:ea typeface="아리따-돋움(TTF)-Bold" pitchFamily="18" charset="-127"/>
                <a:cs typeface="+mn-cs"/>
              </a:rPr>
              <a:t>고객경험</a:t>
            </a:r>
          </a:p>
        </p:txBody>
      </p:sp>
      <p:sp>
        <p:nvSpPr>
          <p:cNvPr id="9" name="직사각형 8">
            <a:extLst>
              <a:ext uri="{FF2B5EF4-FFF2-40B4-BE49-F238E27FC236}">
                <a16:creationId xmlns:a16="http://schemas.microsoft.com/office/drawing/2014/main" xmlns="" id="{EE24FBE4-6776-450B-90DE-970AFA7B754B}"/>
              </a:ext>
            </a:extLst>
          </p:cNvPr>
          <p:cNvSpPr/>
          <p:nvPr userDrawn="1"/>
        </p:nvSpPr>
        <p:spPr>
          <a:xfrm>
            <a:off x="8896570" y="-3001"/>
            <a:ext cx="756000" cy="144000"/>
          </a:xfrm>
          <a:prstGeom prst="rect">
            <a:avLst/>
          </a:prstGeom>
          <a:solidFill>
            <a:srgbClr val="4F8ABE"/>
          </a:solidFill>
          <a:ln w="57150">
            <a:solidFill>
              <a:srgbClr val="4F8ABE"/>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a:ln>
                  <a:noFill/>
                </a:ln>
                <a:solidFill>
                  <a:prstClr val="white"/>
                </a:solidFill>
                <a:effectLst/>
                <a:uLnTx/>
                <a:uFillTx/>
                <a:latin typeface="아리따-돋움(TTF)-Bold" pitchFamily="18" charset="-127"/>
                <a:ea typeface="아리따-돋움(TTF)-Bold" pitchFamily="18" charset="-127"/>
                <a:cs typeface="+mn-cs"/>
              </a:rPr>
              <a:t>디지털</a:t>
            </a:r>
          </a:p>
        </p:txBody>
      </p:sp>
      <p:cxnSp>
        <p:nvCxnSpPr>
          <p:cNvPr id="10" name="직선 연결선 9">
            <a:extLst>
              <a:ext uri="{FF2B5EF4-FFF2-40B4-BE49-F238E27FC236}">
                <a16:creationId xmlns:a16="http://schemas.microsoft.com/office/drawing/2014/main" xmlns="" id="{150C71D3-B321-447B-B6C2-18562257D86C}"/>
              </a:ext>
            </a:extLst>
          </p:cNvPr>
          <p:cNvCxnSpPr/>
          <p:nvPr userDrawn="1"/>
        </p:nvCxnSpPr>
        <p:spPr>
          <a:xfrm>
            <a:off x="200472" y="705759"/>
            <a:ext cx="9505056" cy="0"/>
          </a:xfrm>
          <a:prstGeom prst="line">
            <a:avLst/>
          </a:prstGeom>
          <a:ln w="12700">
            <a:solidFill>
              <a:srgbClr val="4F8ABE"/>
            </a:solidFill>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xmlns="" id="{4329B425-D96F-4FAB-B3ED-2B820852FCF6}"/>
              </a:ext>
            </a:extLst>
          </p:cNvPr>
          <p:cNvSpPr>
            <a:spLocks noGrp="1"/>
          </p:cNvSpPr>
          <p:nvPr>
            <p:ph type="title"/>
          </p:nvPr>
        </p:nvSpPr>
        <p:spPr>
          <a:xfrm>
            <a:off x="236476" y="365126"/>
            <a:ext cx="9469052" cy="340634"/>
          </a:xfrm>
          <a:prstGeom prst="rect">
            <a:avLst/>
          </a:prstGeom>
        </p:spPr>
        <p:txBody>
          <a:bodyPr/>
          <a:lstStyle>
            <a:lvl1pPr algn="l" defTabSz="914400" rtl="0" eaLnBrk="1" latinLnBrk="1" hangingPunct="1">
              <a:spcBef>
                <a:spcPct val="0"/>
              </a:spcBef>
              <a:buNone/>
              <a:defRPr lang="ko-KR" altLang="en-US" sz="1600" b="1" kern="1200" cap="all">
                <a:solidFill>
                  <a:schemeClr val="tx1">
                    <a:lumMod val="75000"/>
                    <a:lumOff val="25000"/>
                  </a:schemeClr>
                </a:solidFill>
                <a:latin typeface="+mj-ea"/>
                <a:ea typeface="+mj-ea"/>
                <a:cs typeface="+mj-cs"/>
              </a:defRPr>
            </a:lvl1pPr>
          </a:lstStyle>
          <a:p>
            <a:r>
              <a:rPr lang="ko-KR" altLang="en-US" dirty="0"/>
              <a:t>마스터 제목 스타일 편집</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제목만">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xmlns="" id="{BFC99F86-E423-4A14-B5B3-EE583CE5223F}"/>
              </a:ext>
            </a:extLst>
          </p:cNvPr>
          <p:cNvGraphicFramePr>
            <a:graphicFrameLocks noGrp="1"/>
          </p:cNvGraphicFramePr>
          <p:nvPr userDrawn="1">
            <p:extLst>
              <p:ext uri="{D42A27DB-BD31-4B8C-83A1-F6EECF244321}">
                <p14:modId xmlns:p14="http://schemas.microsoft.com/office/powerpoint/2010/main" val="2637602494"/>
              </p:ext>
            </p:extLst>
          </p:nvPr>
        </p:nvGraphicFramePr>
        <p:xfrm>
          <a:off x="0" y="-242"/>
          <a:ext cx="9906000" cy="409640"/>
        </p:xfrm>
        <a:graphic>
          <a:graphicData uri="http://schemas.openxmlformats.org/drawingml/2006/table">
            <a:tbl>
              <a:tblPr firstRow="1" bandRow="1">
                <a:tableStyleId>{5C22544A-7EE6-4342-B048-85BDC9FD1C3A}</a:tableStyleId>
              </a:tblPr>
              <a:tblGrid>
                <a:gridCol w="776536">
                  <a:extLst>
                    <a:ext uri="{9D8B030D-6E8A-4147-A177-3AD203B41FA5}">
                      <a16:colId xmlns:a16="http://schemas.microsoft.com/office/drawing/2014/main" xmlns="" val="3539927730"/>
                    </a:ext>
                  </a:extLst>
                </a:gridCol>
                <a:gridCol w="2016224">
                  <a:extLst>
                    <a:ext uri="{9D8B030D-6E8A-4147-A177-3AD203B41FA5}">
                      <a16:colId xmlns:a16="http://schemas.microsoft.com/office/drawing/2014/main" xmlns="" val="2261786388"/>
                    </a:ext>
                  </a:extLst>
                </a:gridCol>
                <a:gridCol w="720080">
                  <a:extLst>
                    <a:ext uri="{9D8B030D-6E8A-4147-A177-3AD203B41FA5}">
                      <a16:colId xmlns:a16="http://schemas.microsoft.com/office/drawing/2014/main" xmlns="" val="743848027"/>
                    </a:ext>
                  </a:extLst>
                </a:gridCol>
                <a:gridCol w="6393160">
                  <a:extLst>
                    <a:ext uri="{9D8B030D-6E8A-4147-A177-3AD203B41FA5}">
                      <a16:colId xmlns:a16="http://schemas.microsoft.com/office/drawing/2014/main" xmlns="" val="3584056554"/>
                    </a:ext>
                  </a:extLst>
                </a:gridCol>
              </a:tblGrid>
              <a:tr h="204820">
                <a:tc>
                  <a:txBody>
                    <a:bodyPr/>
                    <a:lstStyle/>
                    <a:p>
                      <a:pPr latinLnBrk="1"/>
                      <a:r>
                        <a:rPr lang="en-US" altLang="ko-KR" sz="900">
                          <a:solidFill>
                            <a:schemeClr val="tx1"/>
                          </a:solidFill>
                        </a:rPr>
                        <a:t>SCREEN ID</a:t>
                      </a:r>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a:solidFill>
                            <a:schemeClr val="tx1"/>
                          </a:solidFill>
                        </a:rPr>
                        <a:t>화면명</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77174698"/>
                  </a:ext>
                </a:extLst>
              </a:tr>
              <a:tr h="204820">
                <a:tc>
                  <a:txBody>
                    <a:bodyPr/>
                    <a:lstStyle/>
                    <a:p>
                      <a:pPr latinLnBrk="1"/>
                      <a:r>
                        <a:rPr lang="ko-KR" altLang="en-US" sz="900" b="1">
                          <a:solidFill>
                            <a:schemeClr val="tx1"/>
                          </a:solidFill>
                        </a:rPr>
                        <a:t>작성일자</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b="1">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b="1">
                          <a:solidFill>
                            <a:schemeClr val="tx1"/>
                          </a:solidFill>
                        </a:rPr>
                        <a:t>화면경로</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08064414"/>
                  </a:ext>
                </a:extLst>
              </a:tr>
            </a:tbl>
          </a:graphicData>
        </a:graphic>
      </p:graphicFrame>
      <p:sp>
        <p:nvSpPr>
          <p:cNvPr id="24" name="텍스트 개체 틀 2">
            <a:extLst>
              <a:ext uri="{FF2B5EF4-FFF2-40B4-BE49-F238E27FC236}">
                <a16:creationId xmlns:a16="http://schemas.microsoft.com/office/drawing/2014/main" xmlns="" id="{BD631089-07DD-4862-872E-9DF263B6C156}"/>
              </a:ext>
            </a:extLst>
          </p:cNvPr>
          <p:cNvSpPr>
            <a:spLocks noGrp="1"/>
          </p:cNvSpPr>
          <p:nvPr>
            <p:ph type="body" idx="1" hasCustomPrompt="1"/>
          </p:nvPr>
        </p:nvSpPr>
        <p:spPr>
          <a:xfrm>
            <a:off x="801364" y="14199"/>
            <a:ext cx="1991396" cy="180360"/>
          </a:xfrm>
          <a:prstGeom prst="rect">
            <a:avLst/>
          </a:prstGeom>
        </p:spPr>
        <p:txBody>
          <a:bodyPr tIns="3600" bIns="3600" anchor="t">
            <a:noAutofit/>
          </a:bodyPr>
          <a:lstStyle>
            <a:lvl1pPr marL="0" indent="0" algn="l">
              <a:buNone/>
              <a:defRPr sz="900" b="1">
                <a:solidFill>
                  <a:srgbClr val="0070C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SCREEN</a:t>
            </a:r>
            <a:r>
              <a:rPr lang="ko-KR" altLang="en-US" dirty="0"/>
              <a:t> </a:t>
            </a:r>
            <a:r>
              <a:rPr lang="en-US" altLang="ko-KR" dirty="0"/>
              <a:t>ID</a:t>
            </a:r>
            <a:r>
              <a:rPr lang="ko-KR" altLang="en-US" dirty="0"/>
              <a:t> 기재</a:t>
            </a:r>
          </a:p>
        </p:txBody>
      </p:sp>
      <p:sp>
        <p:nvSpPr>
          <p:cNvPr id="25" name="텍스트 개체 틀 2">
            <a:extLst>
              <a:ext uri="{FF2B5EF4-FFF2-40B4-BE49-F238E27FC236}">
                <a16:creationId xmlns:a16="http://schemas.microsoft.com/office/drawing/2014/main" xmlns="" id="{A7B885A5-BFAE-4172-82EB-E0B6D9AD97E2}"/>
              </a:ext>
            </a:extLst>
          </p:cNvPr>
          <p:cNvSpPr>
            <a:spLocks noGrp="1"/>
          </p:cNvSpPr>
          <p:nvPr>
            <p:ph type="body" idx="10" hasCustomPrompt="1"/>
          </p:nvPr>
        </p:nvSpPr>
        <p:spPr>
          <a:xfrm>
            <a:off x="3527147" y="14199"/>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화면명 기재</a:t>
            </a:r>
          </a:p>
        </p:txBody>
      </p:sp>
      <p:sp>
        <p:nvSpPr>
          <p:cNvPr id="26" name="텍스트 개체 틀 2">
            <a:extLst>
              <a:ext uri="{FF2B5EF4-FFF2-40B4-BE49-F238E27FC236}">
                <a16:creationId xmlns:a16="http://schemas.microsoft.com/office/drawing/2014/main" xmlns="" id="{AB0EACC3-DAF6-46A2-9F66-691E59AC3B83}"/>
              </a:ext>
            </a:extLst>
          </p:cNvPr>
          <p:cNvSpPr>
            <a:spLocks noGrp="1"/>
          </p:cNvSpPr>
          <p:nvPr>
            <p:ph type="body" idx="11" hasCustomPrompt="1"/>
          </p:nvPr>
        </p:nvSpPr>
        <p:spPr>
          <a:xfrm>
            <a:off x="3527147" y="223205"/>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Full Depth </a:t>
            </a:r>
            <a:r>
              <a:rPr lang="ko-KR" altLang="en-US" dirty="0"/>
              <a:t>기재</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제목만">
    <p:spTree>
      <p:nvGrpSpPr>
        <p:cNvPr id="1" name=""/>
        <p:cNvGrpSpPr/>
        <p:nvPr/>
      </p:nvGrpSpPr>
      <p:grpSpPr>
        <a:xfrm>
          <a:off x="0" y="0"/>
          <a:ext cx="0" cy="0"/>
          <a:chOff x="0" y="0"/>
          <a:chExt cx="0" cy="0"/>
        </a:xfrm>
      </p:grpSpPr>
      <p:graphicFrame>
        <p:nvGraphicFramePr>
          <p:cNvPr id="13" name="표 12">
            <a:extLst>
              <a:ext uri="{FF2B5EF4-FFF2-40B4-BE49-F238E27FC236}">
                <a16:creationId xmlns:a16="http://schemas.microsoft.com/office/drawing/2014/main" xmlns="" id="{1898BF8B-852E-4717-A915-4DA428E93D57}"/>
              </a:ext>
            </a:extLst>
          </p:cNvPr>
          <p:cNvGraphicFramePr>
            <a:graphicFrameLocks noGrp="1"/>
          </p:cNvGraphicFramePr>
          <p:nvPr userDrawn="1">
            <p:extLst>
              <p:ext uri="{D42A27DB-BD31-4B8C-83A1-F6EECF244321}">
                <p14:modId xmlns:p14="http://schemas.microsoft.com/office/powerpoint/2010/main" val="1813314847"/>
              </p:ext>
            </p:extLst>
          </p:nvPr>
        </p:nvGraphicFramePr>
        <p:xfrm>
          <a:off x="0" y="-242"/>
          <a:ext cx="9906000" cy="409640"/>
        </p:xfrm>
        <a:graphic>
          <a:graphicData uri="http://schemas.openxmlformats.org/drawingml/2006/table">
            <a:tbl>
              <a:tblPr firstRow="1" bandRow="1">
                <a:tableStyleId>{5C22544A-7EE6-4342-B048-85BDC9FD1C3A}</a:tableStyleId>
              </a:tblPr>
              <a:tblGrid>
                <a:gridCol w="776536">
                  <a:extLst>
                    <a:ext uri="{9D8B030D-6E8A-4147-A177-3AD203B41FA5}">
                      <a16:colId xmlns:a16="http://schemas.microsoft.com/office/drawing/2014/main" xmlns="" val="3539927730"/>
                    </a:ext>
                  </a:extLst>
                </a:gridCol>
                <a:gridCol w="2016224">
                  <a:extLst>
                    <a:ext uri="{9D8B030D-6E8A-4147-A177-3AD203B41FA5}">
                      <a16:colId xmlns:a16="http://schemas.microsoft.com/office/drawing/2014/main" xmlns="" val="2261786388"/>
                    </a:ext>
                  </a:extLst>
                </a:gridCol>
                <a:gridCol w="720080">
                  <a:extLst>
                    <a:ext uri="{9D8B030D-6E8A-4147-A177-3AD203B41FA5}">
                      <a16:colId xmlns:a16="http://schemas.microsoft.com/office/drawing/2014/main" xmlns="" val="743848027"/>
                    </a:ext>
                  </a:extLst>
                </a:gridCol>
                <a:gridCol w="6393160">
                  <a:extLst>
                    <a:ext uri="{9D8B030D-6E8A-4147-A177-3AD203B41FA5}">
                      <a16:colId xmlns:a16="http://schemas.microsoft.com/office/drawing/2014/main" xmlns="" val="3584056554"/>
                    </a:ext>
                  </a:extLst>
                </a:gridCol>
              </a:tblGrid>
              <a:tr h="204820">
                <a:tc>
                  <a:txBody>
                    <a:bodyPr/>
                    <a:lstStyle/>
                    <a:p>
                      <a:pPr latinLnBrk="1"/>
                      <a:r>
                        <a:rPr lang="en-US" altLang="ko-KR" sz="900">
                          <a:solidFill>
                            <a:schemeClr val="tx1"/>
                          </a:solidFill>
                        </a:rPr>
                        <a:t>SCREEN ID</a:t>
                      </a:r>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a:solidFill>
                            <a:schemeClr val="tx1"/>
                          </a:solidFill>
                        </a:rPr>
                        <a:t>화면명</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77174698"/>
                  </a:ext>
                </a:extLst>
              </a:tr>
              <a:tr h="204820">
                <a:tc>
                  <a:txBody>
                    <a:bodyPr/>
                    <a:lstStyle/>
                    <a:p>
                      <a:pPr latinLnBrk="1"/>
                      <a:r>
                        <a:rPr lang="ko-KR" altLang="en-US" sz="900" b="1">
                          <a:solidFill>
                            <a:schemeClr val="tx1"/>
                          </a:solidFill>
                        </a:rPr>
                        <a:t>작성일자</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b="1">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b="1">
                          <a:solidFill>
                            <a:schemeClr val="tx1"/>
                          </a:solidFill>
                        </a:rPr>
                        <a:t>화면경로</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08064414"/>
                  </a:ext>
                </a:extLst>
              </a:tr>
            </a:tbl>
          </a:graphicData>
        </a:graphic>
      </p:graphicFrame>
      <p:sp>
        <p:nvSpPr>
          <p:cNvPr id="18" name="텍스트 개체 틀 2">
            <a:extLst>
              <a:ext uri="{FF2B5EF4-FFF2-40B4-BE49-F238E27FC236}">
                <a16:creationId xmlns:a16="http://schemas.microsoft.com/office/drawing/2014/main" xmlns="" id="{7879C8D6-300D-44C6-B5AB-D6112DAE0DC6}"/>
              </a:ext>
            </a:extLst>
          </p:cNvPr>
          <p:cNvSpPr>
            <a:spLocks noGrp="1"/>
          </p:cNvSpPr>
          <p:nvPr>
            <p:ph type="body" idx="1" hasCustomPrompt="1"/>
          </p:nvPr>
        </p:nvSpPr>
        <p:spPr>
          <a:xfrm>
            <a:off x="801364" y="14199"/>
            <a:ext cx="1991396" cy="180360"/>
          </a:xfrm>
          <a:prstGeom prst="rect">
            <a:avLst/>
          </a:prstGeom>
        </p:spPr>
        <p:txBody>
          <a:bodyPr tIns="3600" bIns="3600" anchor="t">
            <a:noAutofit/>
          </a:bodyPr>
          <a:lstStyle>
            <a:lvl1pPr marL="0" indent="0" algn="l">
              <a:buNone/>
              <a:defRPr sz="900" b="1">
                <a:solidFill>
                  <a:srgbClr val="0070C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SCREEN</a:t>
            </a:r>
            <a:r>
              <a:rPr lang="ko-KR" altLang="en-US" dirty="0"/>
              <a:t> </a:t>
            </a:r>
            <a:r>
              <a:rPr lang="en-US" altLang="ko-KR" dirty="0"/>
              <a:t>ID</a:t>
            </a:r>
            <a:r>
              <a:rPr lang="ko-KR" altLang="en-US" dirty="0"/>
              <a:t> 기재</a:t>
            </a:r>
          </a:p>
        </p:txBody>
      </p:sp>
      <p:sp>
        <p:nvSpPr>
          <p:cNvPr id="19" name="텍스트 개체 틀 2">
            <a:extLst>
              <a:ext uri="{FF2B5EF4-FFF2-40B4-BE49-F238E27FC236}">
                <a16:creationId xmlns:a16="http://schemas.microsoft.com/office/drawing/2014/main" xmlns="" id="{8739A512-9544-416A-87EC-0095505C333B}"/>
              </a:ext>
            </a:extLst>
          </p:cNvPr>
          <p:cNvSpPr>
            <a:spLocks noGrp="1"/>
          </p:cNvSpPr>
          <p:nvPr>
            <p:ph type="body" idx="10" hasCustomPrompt="1"/>
          </p:nvPr>
        </p:nvSpPr>
        <p:spPr>
          <a:xfrm>
            <a:off x="3527147" y="14199"/>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화면명 기재</a:t>
            </a:r>
          </a:p>
        </p:txBody>
      </p:sp>
      <p:sp>
        <p:nvSpPr>
          <p:cNvPr id="20" name="텍스트 개체 틀 2">
            <a:extLst>
              <a:ext uri="{FF2B5EF4-FFF2-40B4-BE49-F238E27FC236}">
                <a16:creationId xmlns:a16="http://schemas.microsoft.com/office/drawing/2014/main" xmlns="" id="{DE5B3FC6-1EBF-419C-AECC-F0C9FFFD2100}"/>
              </a:ext>
            </a:extLst>
          </p:cNvPr>
          <p:cNvSpPr>
            <a:spLocks noGrp="1"/>
          </p:cNvSpPr>
          <p:nvPr>
            <p:ph type="body" idx="11" hasCustomPrompt="1"/>
          </p:nvPr>
        </p:nvSpPr>
        <p:spPr>
          <a:xfrm>
            <a:off x="3527147" y="223205"/>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Full Depth </a:t>
            </a:r>
            <a:r>
              <a:rPr lang="ko-KR" altLang="en-US" dirty="0"/>
              <a:t>기재</a:t>
            </a:r>
          </a:p>
        </p:txBody>
      </p:sp>
    </p:spTree>
    <p:extLst>
      <p:ext uri="{BB962C8B-B14F-4D97-AF65-F5344CB8AC3E}">
        <p14:creationId xmlns:p14="http://schemas.microsoft.com/office/powerpoint/2010/main" val="72884620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제목만">
    <p:spTree>
      <p:nvGrpSpPr>
        <p:cNvPr id="1" name=""/>
        <p:cNvGrpSpPr/>
        <p:nvPr/>
      </p:nvGrpSpPr>
      <p:grpSpPr>
        <a:xfrm>
          <a:off x="0" y="0"/>
          <a:ext cx="0" cy="0"/>
          <a:chOff x="0" y="0"/>
          <a:chExt cx="0" cy="0"/>
        </a:xfrm>
      </p:grpSpPr>
      <p:sp useBgFill="1">
        <p:nvSpPr>
          <p:cNvPr id="9" name="Rectangle 21">
            <a:extLst>
              <a:ext uri="{FF2B5EF4-FFF2-40B4-BE49-F238E27FC236}">
                <a16:creationId xmlns:a16="http://schemas.microsoft.com/office/drawing/2014/main" xmlns="" id="{11FEDB04-2B2C-4D71-ACC7-1E7A4255C368}"/>
              </a:ext>
            </a:extLst>
          </p:cNvPr>
          <p:cNvSpPr/>
          <p:nvPr userDrawn="1"/>
        </p:nvSpPr>
        <p:spPr>
          <a:xfrm>
            <a:off x="25167" y="414710"/>
            <a:ext cx="7399090" cy="6395665"/>
          </a:xfrm>
          <a:prstGeom prst="rect">
            <a:avLst/>
          </a:prstGeom>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1" name="표 10">
            <a:extLst>
              <a:ext uri="{FF2B5EF4-FFF2-40B4-BE49-F238E27FC236}">
                <a16:creationId xmlns:a16="http://schemas.microsoft.com/office/drawing/2014/main" xmlns="" id="{5075CC50-36CE-405D-B3E3-2754752DD289}"/>
              </a:ext>
            </a:extLst>
          </p:cNvPr>
          <p:cNvGraphicFramePr>
            <a:graphicFrameLocks noGrp="1"/>
          </p:cNvGraphicFramePr>
          <p:nvPr userDrawn="1">
            <p:extLst>
              <p:ext uri="{D42A27DB-BD31-4B8C-83A1-F6EECF244321}">
                <p14:modId xmlns:p14="http://schemas.microsoft.com/office/powerpoint/2010/main" val="1813314847"/>
              </p:ext>
            </p:extLst>
          </p:nvPr>
        </p:nvGraphicFramePr>
        <p:xfrm>
          <a:off x="0" y="-242"/>
          <a:ext cx="9906000" cy="409640"/>
        </p:xfrm>
        <a:graphic>
          <a:graphicData uri="http://schemas.openxmlformats.org/drawingml/2006/table">
            <a:tbl>
              <a:tblPr firstRow="1" bandRow="1">
                <a:tableStyleId>{5C22544A-7EE6-4342-B048-85BDC9FD1C3A}</a:tableStyleId>
              </a:tblPr>
              <a:tblGrid>
                <a:gridCol w="776536">
                  <a:extLst>
                    <a:ext uri="{9D8B030D-6E8A-4147-A177-3AD203B41FA5}">
                      <a16:colId xmlns:a16="http://schemas.microsoft.com/office/drawing/2014/main" xmlns="" val="3539927730"/>
                    </a:ext>
                  </a:extLst>
                </a:gridCol>
                <a:gridCol w="2016224">
                  <a:extLst>
                    <a:ext uri="{9D8B030D-6E8A-4147-A177-3AD203B41FA5}">
                      <a16:colId xmlns:a16="http://schemas.microsoft.com/office/drawing/2014/main" xmlns="" val="2261786388"/>
                    </a:ext>
                  </a:extLst>
                </a:gridCol>
                <a:gridCol w="720080">
                  <a:extLst>
                    <a:ext uri="{9D8B030D-6E8A-4147-A177-3AD203B41FA5}">
                      <a16:colId xmlns:a16="http://schemas.microsoft.com/office/drawing/2014/main" xmlns="" val="743848027"/>
                    </a:ext>
                  </a:extLst>
                </a:gridCol>
                <a:gridCol w="6393160">
                  <a:extLst>
                    <a:ext uri="{9D8B030D-6E8A-4147-A177-3AD203B41FA5}">
                      <a16:colId xmlns:a16="http://schemas.microsoft.com/office/drawing/2014/main" xmlns="" val="3584056554"/>
                    </a:ext>
                  </a:extLst>
                </a:gridCol>
              </a:tblGrid>
              <a:tr h="204820">
                <a:tc>
                  <a:txBody>
                    <a:bodyPr/>
                    <a:lstStyle/>
                    <a:p>
                      <a:pPr latinLnBrk="1"/>
                      <a:r>
                        <a:rPr lang="en-US" altLang="ko-KR" sz="900">
                          <a:solidFill>
                            <a:schemeClr val="tx1"/>
                          </a:solidFill>
                        </a:rPr>
                        <a:t>SCREEN ID</a:t>
                      </a:r>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a:solidFill>
                            <a:schemeClr val="tx1"/>
                          </a:solidFill>
                        </a:rPr>
                        <a:t>화면명</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77174698"/>
                  </a:ext>
                </a:extLst>
              </a:tr>
              <a:tr h="204820">
                <a:tc>
                  <a:txBody>
                    <a:bodyPr/>
                    <a:lstStyle/>
                    <a:p>
                      <a:pPr latinLnBrk="1"/>
                      <a:r>
                        <a:rPr lang="ko-KR" altLang="en-US" sz="900" b="1">
                          <a:solidFill>
                            <a:schemeClr val="tx1"/>
                          </a:solidFill>
                        </a:rPr>
                        <a:t>작성일자</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b="1">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b="1">
                          <a:solidFill>
                            <a:schemeClr val="tx1"/>
                          </a:solidFill>
                        </a:rPr>
                        <a:t>화면경로</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08064414"/>
                  </a:ext>
                </a:extLst>
              </a:tr>
            </a:tbl>
          </a:graphicData>
        </a:graphic>
      </p:graphicFrame>
      <p:sp>
        <p:nvSpPr>
          <p:cNvPr id="13" name="텍스트 개체 틀 2">
            <a:extLst>
              <a:ext uri="{FF2B5EF4-FFF2-40B4-BE49-F238E27FC236}">
                <a16:creationId xmlns:a16="http://schemas.microsoft.com/office/drawing/2014/main" xmlns="" id="{56E98EC0-B2B5-41FC-B216-13A592EC1E17}"/>
              </a:ext>
            </a:extLst>
          </p:cNvPr>
          <p:cNvSpPr>
            <a:spLocks noGrp="1"/>
          </p:cNvSpPr>
          <p:nvPr>
            <p:ph type="body" idx="1" hasCustomPrompt="1"/>
          </p:nvPr>
        </p:nvSpPr>
        <p:spPr>
          <a:xfrm>
            <a:off x="801364" y="14199"/>
            <a:ext cx="1991396" cy="180360"/>
          </a:xfrm>
          <a:prstGeom prst="rect">
            <a:avLst/>
          </a:prstGeom>
        </p:spPr>
        <p:txBody>
          <a:bodyPr tIns="3600" bIns="3600" anchor="t">
            <a:noAutofit/>
          </a:bodyPr>
          <a:lstStyle>
            <a:lvl1pPr marL="0" indent="0" algn="l">
              <a:buNone/>
              <a:defRPr sz="900" b="1">
                <a:solidFill>
                  <a:srgbClr val="0070C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SCREEN</a:t>
            </a:r>
            <a:r>
              <a:rPr lang="ko-KR" altLang="en-US" dirty="0"/>
              <a:t> </a:t>
            </a:r>
            <a:r>
              <a:rPr lang="en-US" altLang="ko-KR" dirty="0"/>
              <a:t>ID</a:t>
            </a:r>
            <a:r>
              <a:rPr lang="ko-KR" altLang="en-US" dirty="0"/>
              <a:t> 기재</a:t>
            </a:r>
          </a:p>
        </p:txBody>
      </p:sp>
      <p:sp>
        <p:nvSpPr>
          <p:cNvPr id="18" name="텍스트 개체 틀 2">
            <a:extLst>
              <a:ext uri="{FF2B5EF4-FFF2-40B4-BE49-F238E27FC236}">
                <a16:creationId xmlns:a16="http://schemas.microsoft.com/office/drawing/2014/main" xmlns="" id="{607CFE7F-B16C-424C-81E3-594E0E96EE15}"/>
              </a:ext>
            </a:extLst>
          </p:cNvPr>
          <p:cNvSpPr>
            <a:spLocks noGrp="1"/>
          </p:cNvSpPr>
          <p:nvPr>
            <p:ph type="body" idx="10" hasCustomPrompt="1"/>
          </p:nvPr>
        </p:nvSpPr>
        <p:spPr>
          <a:xfrm>
            <a:off x="3527147" y="14199"/>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화면명 기재</a:t>
            </a:r>
          </a:p>
        </p:txBody>
      </p:sp>
      <p:sp>
        <p:nvSpPr>
          <p:cNvPr id="19" name="텍스트 개체 틀 2">
            <a:extLst>
              <a:ext uri="{FF2B5EF4-FFF2-40B4-BE49-F238E27FC236}">
                <a16:creationId xmlns:a16="http://schemas.microsoft.com/office/drawing/2014/main" xmlns="" id="{3608483A-C01B-40C3-8260-C9F566D2036E}"/>
              </a:ext>
            </a:extLst>
          </p:cNvPr>
          <p:cNvSpPr>
            <a:spLocks noGrp="1"/>
          </p:cNvSpPr>
          <p:nvPr>
            <p:ph type="body" idx="11" hasCustomPrompt="1"/>
          </p:nvPr>
        </p:nvSpPr>
        <p:spPr>
          <a:xfrm>
            <a:off x="3527147" y="223205"/>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Full Depth </a:t>
            </a:r>
            <a:r>
              <a:rPr lang="ko-KR" altLang="en-US" dirty="0"/>
              <a:t>기재</a:t>
            </a:r>
          </a:p>
        </p:txBody>
      </p:sp>
    </p:spTree>
    <p:extLst>
      <p:ext uri="{BB962C8B-B14F-4D97-AF65-F5344CB8AC3E}">
        <p14:creationId xmlns:p14="http://schemas.microsoft.com/office/powerpoint/2010/main" val="25062712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제목만">
    <p:spTree>
      <p:nvGrpSpPr>
        <p:cNvPr id="1" name=""/>
        <p:cNvGrpSpPr/>
        <p:nvPr/>
      </p:nvGrpSpPr>
      <p:grpSpPr>
        <a:xfrm>
          <a:off x="0" y="0"/>
          <a:ext cx="0" cy="0"/>
          <a:chOff x="0" y="0"/>
          <a:chExt cx="0" cy="0"/>
        </a:xfrm>
      </p:grpSpPr>
      <p:sp useBgFill="1">
        <p:nvSpPr>
          <p:cNvPr id="9" name="Rectangle 21">
            <a:extLst>
              <a:ext uri="{FF2B5EF4-FFF2-40B4-BE49-F238E27FC236}">
                <a16:creationId xmlns:a16="http://schemas.microsoft.com/office/drawing/2014/main" xmlns="" id="{11FEDB04-2B2C-4D71-ACC7-1E7A4255C368}"/>
              </a:ext>
            </a:extLst>
          </p:cNvPr>
          <p:cNvSpPr/>
          <p:nvPr userDrawn="1"/>
        </p:nvSpPr>
        <p:spPr>
          <a:xfrm>
            <a:off x="25590" y="414710"/>
            <a:ext cx="7399090" cy="6395665"/>
          </a:xfrm>
          <a:prstGeom prst="rect">
            <a:avLst/>
          </a:prstGeom>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xmlns="" id="{44AA4204-C22A-4FEE-9189-39631CAF8AF6}"/>
              </a:ext>
            </a:extLst>
          </p:cNvPr>
          <p:cNvSpPr/>
          <p:nvPr userDrawn="1"/>
        </p:nvSpPr>
        <p:spPr>
          <a:xfrm>
            <a:off x="25590" y="6579694"/>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graphicFrame>
        <p:nvGraphicFramePr>
          <p:cNvPr id="11" name="표 10">
            <a:extLst>
              <a:ext uri="{FF2B5EF4-FFF2-40B4-BE49-F238E27FC236}">
                <a16:creationId xmlns:a16="http://schemas.microsoft.com/office/drawing/2014/main" xmlns="" id="{6DE08B5C-A3AC-46CD-9BA4-59E5C8595F8F}"/>
              </a:ext>
            </a:extLst>
          </p:cNvPr>
          <p:cNvGraphicFramePr>
            <a:graphicFrameLocks noGrp="1"/>
          </p:cNvGraphicFramePr>
          <p:nvPr userDrawn="1">
            <p:extLst>
              <p:ext uri="{D42A27DB-BD31-4B8C-83A1-F6EECF244321}">
                <p14:modId xmlns:p14="http://schemas.microsoft.com/office/powerpoint/2010/main" val="1813314847"/>
              </p:ext>
            </p:extLst>
          </p:nvPr>
        </p:nvGraphicFramePr>
        <p:xfrm>
          <a:off x="0" y="-242"/>
          <a:ext cx="9906000" cy="409640"/>
        </p:xfrm>
        <a:graphic>
          <a:graphicData uri="http://schemas.openxmlformats.org/drawingml/2006/table">
            <a:tbl>
              <a:tblPr firstRow="1" bandRow="1">
                <a:tableStyleId>{5C22544A-7EE6-4342-B048-85BDC9FD1C3A}</a:tableStyleId>
              </a:tblPr>
              <a:tblGrid>
                <a:gridCol w="776536">
                  <a:extLst>
                    <a:ext uri="{9D8B030D-6E8A-4147-A177-3AD203B41FA5}">
                      <a16:colId xmlns:a16="http://schemas.microsoft.com/office/drawing/2014/main" xmlns="" val="3539927730"/>
                    </a:ext>
                  </a:extLst>
                </a:gridCol>
                <a:gridCol w="2016224">
                  <a:extLst>
                    <a:ext uri="{9D8B030D-6E8A-4147-A177-3AD203B41FA5}">
                      <a16:colId xmlns:a16="http://schemas.microsoft.com/office/drawing/2014/main" xmlns="" val="2261786388"/>
                    </a:ext>
                  </a:extLst>
                </a:gridCol>
                <a:gridCol w="720080">
                  <a:extLst>
                    <a:ext uri="{9D8B030D-6E8A-4147-A177-3AD203B41FA5}">
                      <a16:colId xmlns:a16="http://schemas.microsoft.com/office/drawing/2014/main" xmlns="" val="743848027"/>
                    </a:ext>
                  </a:extLst>
                </a:gridCol>
                <a:gridCol w="6393160">
                  <a:extLst>
                    <a:ext uri="{9D8B030D-6E8A-4147-A177-3AD203B41FA5}">
                      <a16:colId xmlns:a16="http://schemas.microsoft.com/office/drawing/2014/main" xmlns="" val="3584056554"/>
                    </a:ext>
                  </a:extLst>
                </a:gridCol>
              </a:tblGrid>
              <a:tr h="204820">
                <a:tc>
                  <a:txBody>
                    <a:bodyPr/>
                    <a:lstStyle/>
                    <a:p>
                      <a:pPr latinLnBrk="1"/>
                      <a:r>
                        <a:rPr lang="en-US" altLang="ko-KR" sz="900">
                          <a:solidFill>
                            <a:schemeClr val="tx1"/>
                          </a:solidFill>
                        </a:rPr>
                        <a:t>SCREEN ID</a:t>
                      </a:r>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a:solidFill>
                            <a:schemeClr val="tx1"/>
                          </a:solidFill>
                        </a:rPr>
                        <a:t>화면명</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77174698"/>
                  </a:ext>
                </a:extLst>
              </a:tr>
              <a:tr h="204820">
                <a:tc>
                  <a:txBody>
                    <a:bodyPr/>
                    <a:lstStyle/>
                    <a:p>
                      <a:pPr latinLnBrk="1"/>
                      <a:r>
                        <a:rPr lang="ko-KR" altLang="en-US" sz="900" b="1">
                          <a:solidFill>
                            <a:schemeClr val="tx1"/>
                          </a:solidFill>
                        </a:rPr>
                        <a:t>작성일자</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b="1">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b="1">
                          <a:solidFill>
                            <a:schemeClr val="tx1"/>
                          </a:solidFill>
                        </a:rPr>
                        <a:t>화면경로</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08064414"/>
                  </a:ext>
                </a:extLst>
              </a:tr>
            </a:tbl>
          </a:graphicData>
        </a:graphic>
      </p:graphicFrame>
      <p:sp>
        <p:nvSpPr>
          <p:cNvPr id="18" name="텍스트 개체 틀 2">
            <a:extLst>
              <a:ext uri="{FF2B5EF4-FFF2-40B4-BE49-F238E27FC236}">
                <a16:creationId xmlns:a16="http://schemas.microsoft.com/office/drawing/2014/main" xmlns="" id="{EC8E107C-F87C-414A-ACB9-CCB2ADC21170}"/>
              </a:ext>
            </a:extLst>
          </p:cNvPr>
          <p:cNvSpPr>
            <a:spLocks noGrp="1"/>
          </p:cNvSpPr>
          <p:nvPr>
            <p:ph type="body" idx="1" hasCustomPrompt="1"/>
          </p:nvPr>
        </p:nvSpPr>
        <p:spPr>
          <a:xfrm>
            <a:off x="801364" y="14199"/>
            <a:ext cx="1991396" cy="180360"/>
          </a:xfrm>
          <a:prstGeom prst="rect">
            <a:avLst/>
          </a:prstGeom>
        </p:spPr>
        <p:txBody>
          <a:bodyPr tIns="3600" bIns="3600" anchor="t">
            <a:noAutofit/>
          </a:bodyPr>
          <a:lstStyle>
            <a:lvl1pPr marL="0" indent="0" algn="l">
              <a:buNone/>
              <a:defRPr sz="900" b="1">
                <a:solidFill>
                  <a:srgbClr val="0070C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SCREEN</a:t>
            </a:r>
            <a:r>
              <a:rPr lang="ko-KR" altLang="en-US" dirty="0"/>
              <a:t> </a:t>
            </a:r>
            <a:r>
              <a:rPr lang="en-US" altLang="ko-KR" dirty="0"/>
              <a:t>ID</a:t>
            </a:r>
            <a:r>
              <a:rPr lang="ko-KR" altLang="en-US" dirty="0"/>
              <a:t> 기재</a:t>
            </a:r>
          </a:p>
        </p:txBody>
      </p:sp>
      <p:sp>
        <p:nvSpPr>
          <p:cNvPr id="19" name="텍스트 개체 틀 2">
            <a:extLst>
              <a:ext uri="{FF2B5EF4-FFF2-40B4-BE49-F238E27FC236}">
                <a16:creationId xmlns:a16="http://schemas.microsoft.com/office/drawing/2014/main" xmlns="" id="{2642F1CD-A4D2-460B-8744-E273D2FF5051}"/>
              </a:ext>
            </a:extLst>
          </p:cNvPr>
          <p:cNvSpPr>
            <a:spLocks noGrp="1"/>
          </p:cNvSpPr>
          <p:nvPr>
            <p:ph type="body" idx="10" hasCustomPrompt="1"/>
          </p:nvPr>
        </p:nvSpPr>
        <p:spPr>
          <a:xfrm>
            <a:off x="3527147" y="14199"/>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화면명 기재</a:t>
            </a:r>
          </a:p>
        </p:txBody>
      </p:sp>
      <p:sp>
        <p:nvSpPr>
          <p:cNvPr id="20" name="텍스트 개체 틀 2">
            <a:extLst>
              <a:ext uri="{FF2B5EF4-FFF2-40B4-BE49-F238E27FC236}">
                <a16:creationId xmlns:a16="http://schemas.microsoft.com/office/drawing/2014/main" xmlns="" id="{A31C7EEE-D587-416E-A0B1-A41F3F20996F}"/>
              </a:ext>
            </a:extLst>
          </p:cNvPr>
          <p:cNvSpPr>
            <a:spLocks noGrp="1"/>
          </p:cNvSpPr>
          <p:nvPr>
            <p:ph type="body" idx="11" hasCustomPrompt="1"/>
          </p:nvPr>
        </p:nvSpPr>
        <p:spPr>
          <a:xfrm>
            <a:off x="3527147" y="223205"/>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Full Depth </a:t>
            </a:r>
            <a:r>
              <a:rPr lang="ko-KR" altLang="en-US" dirty="0"/>
              <a:t>기재</a:t>
            </a:r>
          </a:p>
        </p:txBody>
      </p:sp>
    </p:spTree>
    <p:extLst>
      <p:ext uri="{BB962C8B-B14F-4D97-AF65-F5344CB8AC3E}">
        <p14:creationId xmlns:p14="http://schemas.microsoft.com/office/powerpoint/2010/main" val="196287597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제목만">
    <p:spTree>
      <p:nvGrpSpPr>
        <p:cNvPr id="1" name=""/>
        <p:cNvGrpSpPr/>
        <p:nvPr/>
      </p:nvGrpSpPr>
      <p:grpSpPr>
        <a:xfrm>
          <a:off x="0" y="0"/>
          <a:ext cx="0" cy="0"/>
          <a:chOff x="0" y="0"/>
          <a:chExt cx="0" cy="0"/>
        </a:xfrm>
      </p:grpSpPr>
      <p:graphicFrame>
        <p:nvGraphicFramePr>
          <p:cNvPr id="12" name="표 11">
            <a:extLst>
              <a:ext uri="{FF2B5EF4-FFF2-40B4-BE49-F238E27FC236}">
                <a16:creationId xmlns:a16="http://schemas.microsoft.com/office/drawing/2014/main" xmlns="" id="{DBA53256-62E1-47BA-8E2C-96E3F77DE85C}"/>
              </a:ext>
            </a:extLst>
          </p:cNvPr>
          <p:cNvGraphicFramePr>
            <a:graphicFrameLocks noGrp="1"/>
          </p:cNvGraphicFramePr>
          <p:nvPr userDrawn="1">
            <p:extLst>
              <p:ext uri="{D42A27DB-BD31-4B8C-83A1-F6EECF244321}">
                <p14:modId xmlns:p14="http://schemas.microsoft.com/office/powerpoint/2010/main" val="2553348602"/>
              </p:ext>
            </p:extLst>
          </p:nvPr>
        </p:nvGraphicFramePr>
        <p:xfrm>
          <a:off x="0" y="-242"/>
          <a:ext cx="9906000" cy="409640"/>
        </p:xfrm>
        <a:graphic>
          <a:graphicData uri="http://schemas.openxmlformats.org/drawingml/2006/table">
            <a:tbl>
              <a:tblPr firstRow="1" bandRow="1">
                <a:tableStyleId>{5C22544A-7EE6-4342-B048-85BDC9FD1C3A}</a:tableStyleId>
              </a:tblPr>
              <a:tblGrid>
                <a:gridCol w="776536">
                  <a:extLst>
                    <a:ext uri="{9D8B030D-6E8A-4147-A177-3AD203B41FA5}">
                      <a16:colId xmlns:a16="http://schemas.microsoft.com/office/drawing/2014/main" xmlns="" val="3539927730"/>
                    </a:ext>
                  </a:extLst>
                </a:gridCol>
                <a:gridCol w="2016224">
                  <a:extLst>
                    <a:ext uri="{9D8B030D-6E8A-4147-A177-3AD203B41FA5}">
                      <a16:colId xmlns:a16="http://schemas.microsoft.com/office/drawing/2014/main" xmlns="" val="2261786388"/>
                    </a:ext>
                  </a:extLst>
                </a:gridCol>
                <a:gridCol w="720080">
                  <a:extLst>
                    <a:ext uri="{9D8B030D-6E8A-4147-A177-3AD203B41FA5}">
                      <a16:colId xmlns:a16="http://schemas.microsoft.com/office/drawing/2014/main" xmlns="" val="743848027"/>
                    </a:ext>
                  </a:extLst>
                </a:gridCol>
                <a:gridCol w="6393160">
                  <a:extLst>
                    <a:ext uri="{9D8B030D-6E8A-4147-A177-3AD203B41FA5}">
                      <a16:colId xmlns:a16="http://schemas.microsoft.com/office/drawing/2014/main" xmlns="" val="3584056554"/>
                    </a:ext>
                  </a:extLst>
                </a:gridCol>
              </a:tblGrid>
              <a:tr h="204820">
                <a:tc>
                  <a:txBody>
                    <a:bodyPr/>
                    <a:lstStyle/>
                    <a:p>
                      <a:pPr latinLnBrk="1"/>
                      <a:r>
                        <a:rPr lang="en-US" altLang="ko-KR" sz="900">
                          <a:solidFill>
                            <a:schemeClr val="tx1"/>
                          </a:solidFill>
                        </a:rPr>
                        <a:t>SCREEN ID</a:t>
                      </a:r>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a:solidFill>
                            <a:schemeClr val="tx1"/>
                          </a:solidFill>
                        </a:rPr>
                        <a:t>화면명</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77174698"/>
                  </a:ext>
                </a:extLst>
              </a:tr>
              <a:tr h="204820">
                <a:tc>
                  <a:txBody>
                    <a:bodyPr/>
                    <a:lstStyle/>
                    <a:p>
                      <a:pPr latinLnBrk="1"/>
                      <a:r>
                        <a:rPr lang="ko-KR" altLang="en-US" sz="900" b="1">
                          <a:solidFill>
                            <a:schemeClr val="tx1"/>
                          </a:solidFill>
                        </a:rPr>
                        <a:t>작성일자</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b="1">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latinLnBrk="1"/>
                      <a:r>
                        <a:rPr lang="ko-KR" altLang="en-US" sz="900" b="1">
                          <a:solidFill>
                            <a:schemeClr val="tx1"/>
                          </a:solidFill>
                        </a:rPr>
                        <a:t>화면경로</a:t>
                      </a: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900">
                        <a:solidFill>
                          <a:schemeClr val="tx1"/>
                        </a:solidFill>
                      </a:endParaRPr>
                    </a:p>
                  </a:txBody>
                  <a:tcPr marT="3600" marB="3600"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08064414"/>
                  </a:ext>
                </a:extLst>
              </a:tr>
            </a:tbl>
          </a:graphicData>
        </a:graphic>
      </p:graphicFrame>
      <p:sp>
        <p:nvSpPr>
          <p:cNvPr id="13" name="텍스트 개체 틀 2">
            <a:extLst>
              <a:ext uri="{FF2B5EF4-FFF2-40B4-BE49-F238E27FC236}">
                <a16:creationId xmlns:a16="http://schemas.microsoft.com/office/drawing/2014/main" xmlns="" id="{39B3ECF3-4EF7-44D8-84D0-43789290C7AA}"/>
              </a:ext>
            </a:extLst>
          </p:cNvPr>
          <p:cNvSpPr>
            <a:spLocks noGrp="1"/>
          </p:cNvSpPr>
          <p:nvPr>
            <p:ph type="body" idx="1" hasCustomPrompt="1"/>
          </p:nvPr>
        </p:nvSpPr>
        <p:spPr>
          <a:xfrm>
            <a:off x="801364" y="14199"/>
            <a:ext cx="1991396" cy="180360"/>
          </a:xfrm>
          <a:prstGeom prst="rect">
            <a:avLst/>
          </a:prstGeom>
        </p:spPr>
        <p:txBody>
          <a:bodyPr tIns="3600" bIns="3600" anchor="t">
            <a:noAutofit/>
          </a:bodyPr>
          <a:lstStyle>
            <a:lvl1pPr marL="0" indent="0" algn="l">
              <a:buNone/>
              <a:defRPr sz="900" b="1">
                <a:solidFill>
                  <a:srgbClr val="0070C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SCREEN</a:t>
            </a:r>
            <a:r>
              <a:rPr lang="ko-KR" altLang="en-US" dirty="0"/>
              <a:t> </a:t>
            </a:r>
            <a:r>
              <a:rPr lang="en-US" altLang="ko-KR" dirty="0"/>
              <a:t>ID</a:t>
            </a:r>
            <a:r>
              <a:rPr lang="ko-KR" altLang="en-US" dirty="0"/>
              <a:t> 기재</a:t>
            </a:r>
          </a:p>
        </p:txBody>
      </p:sp>
      <p:sp>
        <p:nvSpPr>
          <p:cNvPr id="24" name="텍스트 개체 틀 2">
            <a:extLst>
              <a:ext uri="{FF2B5EF4-FFF2-40B4-BE49-F238E27FC236}">
                <a16:creationId xmlns:a16="http://schemas.microsoft.com/office/drawing/2014/main" xmlns="" id="{574A42AB-D339-4E1F-8DCE-17C69C262939}"/>
              </a:ext>
            </a:extLst>
          </p:cNvPr>
          <p:cNvSpPr>
            <a:spLocks noGrp="1"/>
          </p:cNvSpPr>
          <p:nvPr>
            <p:ph type="body" idx="10" hasCustomPrompt="1"/>
          </p:nvPr>
        </p:nvSpPr>
        <p:spPr>
          <a:xfrm>
            <a:off x="3527147" y="14199"/>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화면명 기재</a:t>
            </a:r>
          </a:p>
        </p:txBody>
      </p:sp>
      <p:sp>
        <p:nvSpPr>
          <p:cNvPr id="25" name="텍스트 개체 틀 2">
            <a:extLst>
              <a:ext uri="{FF2B5EF4-FFF2-40B4-BE49-F238E27FC236}">
                <a16:creationId xmlns:a16="http://schemas.microsoft.com/office/drawing/2014/main" xmlns="" id="{657E743F-CE67-4D82-B8CB-EC44ADB05888}"/>
              </a:ext>
            </a:extLst>
          </p:cNvPr>
          <p:cNvSpPr>
            <a:spLocks noGrp="1"/>
          </p:cNvSpPr>
          <p:nvPr>
            <p:ph type="body" idx="11" hasCustomPrompt="1"/>
          </p:nvPr>
        </p:nvSpPr>
        <p:spPr>
          <a:xfrm>
            <a:off x="3527147" y="223205"/>
            <a:ext cx="6330956" cy="159972"/>
          </a:xfrm>
          <a:prstGeom prst="rect">
            <a:avLst/>
          </a:prstGeom>
        </p:spPr>
        <p:txBody>
          <a:bodyPr tIns="3600" bIns="3600" anchor="t">
            <a:noAutofit/>
          </a:bodyPr>
          <a:lstStyle>
            <a:lvl1pPr marL="0" indent="0" algn="l">
              <a:buNone/>
              <a:defRPr sz="900" b="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a:t>Full Depth </a:t>
            </a:r>
            <a:r>
              <a:rPr lang="ko-KR" altLang="en-US" dirty="0"/>
              <a:t>기재</a:t>
            </a:r>
          </a:p>
        </p:txBody>
      </p:sp>
    </p:spTree>
    <p:extLst>
      <p:ext uri="{BB962C8B-B14F-4D97-AF65-F5344CB8AC3E}">
        <p14:creationId xmlns:p14="http://schemas.microsoft.com/office/powerpoint/2010/main" val="31837774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4" r:id="rId4"/>
    <p:sldLayoutId id="2147483656" r:id="rId5"/>
    <p:sldLayoutId id="2147483670" r:id="rId6"/>
    <p:sldLayoutId id="2147483669" r:id="rId7"/>
    <p:sldLayoutId id="2147483671" r:id="rId8"/>
    <p:sldLayoutId id="2147483664" r:id="rId9"/>
    <p:sldLayoutId id="2147483672" r:id="rId10"/>
    <p:sldLayoutId id="2147483674" r:id="rId11"/>
    <p:sldLayoutId id="2147483673"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juso.go.kr/" TargetMode="External"/><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hyperlink" Target="mailto:jung********@gmail.com" TargetMode="Externa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hyperlink" Target="http://bitly.kr/6zBZ" TargetMode="Externa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hyperlink" Target="https://docs.google.com/forms/d/e/1FAIpQLSfE1bp4aJd54auSrW7mUW-Fo1rKyDMIfNB6g5-OZv4MY54vIQ/viewform" TargetMode="Externa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hyperlink" Target="https://docs.google.com/forms/d/e/1FAIpQLSfE1bp4aJd54auSrW7mUW-Fo1rKyDMIfNB6g5-OZv4MY54vIQ/viewform" TargetMode="Externa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google.com/forms/d/e/1FAIpQLSfE1bp4aJd54auSrW7mUW-Fo1rKyDMIfNB6g5-OZv4MY54vIQ/viewfor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9.png"/></Relationships>
</file>

<file path=ppt/slides/_rels/slide1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hyperlink" Target="mailto:inter3670@etude.co.kr" TargetMode="External"/><Relationship Id="rId2" Type="http://schemas.openxmlformats.org/officeDocument/2006/relationships/hyperlink" Target="mailto:swkim@etude.co.kr" TargetMode="Externa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 Id="rId9"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19.png"/><Relationship Id="rId5" Type="http://schemas.microsoft.com/office/2007/relationships/hdphoto" Target="../media/hdphoto6.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2.png"/><Relationship Id="rId5" Type="http://schemas.microsoft.com/office/2007/relationships/hdphoto" Target="../media/hdphoto9.wdp"/><Relationship Id="rId4" Type="http://schemas.openxmlformats.org/officeDocument/2006/relationships/image" Target="../media/image21.png"/><Relationship Id="rId9" Type="http://schemas.microsoft.com/office/2007/relationships/hdphoto" Target="../media/hdphoto11.wdp"/></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6.png"/><Relationship Id="rId11" Type="http://schemas.microsoft.com/office/2007/relationships/hdphoto" Target="../media/hdphoto16.wdp"/><Relationship Id="rId5" Type="http://schemas.microsoft.com/office/2007/relationships/hdphoto" Target="../media/hdphoto13.wdp"/><Relationship Id="rId10" Type="http://schemas.openxmlformats.org/officeDocument/2006/relationships/image" Target="../media/image28.png"/><Relationship Id="rId4" Type="http://schemas.openxmlformats.org/officeDocument/2006/relationships/image" Target="../media/image25.png"/><Relationship Id="rId9" Type="http://schemas.microsoft.com/office/2007/relationships/hdphoto" Target="../media/hdphoto15.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m.etudehouse.com/kr/ko/mobile/beautizen.do?method=recrui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juso.go.kr/"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bitly.kr/6zBZ" TargetMode="Externa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hyperlink" Target="http://bitly.kr/6zBZ" TargetMode="Externa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hyperlink" Target="http://bitly.kr/6zBZ" TargetMode="Externa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hyperlink" Target="http://bitly.kr/6zBZ" TargetMode="Externa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hyperlink" Target="http://bitly.kr/6zBZ"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hyperlink" Target="mailto:inter3670@etude.co.kr" TargetMode="Externa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hyperlink" Target="mailto:swkim@etude.co.kr" TargetMode="Externa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92.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17.png"/></Relationships>
</file>

<file path=ppt/slides/_rels/slide93.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1.png"/><Relationship Id="rId5" Type="http://schemas.microsoft.com/office/2007/relationships/hdphoto" Target="../media/hdphoto8.wdp"/><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5.xml"/><Relationship Id="rId5" Type="http://schemas.microsoft.com/office/2007/relationships/hdphoto" Target="../media/hdphoto11.wdp"/><Relationship Id="rId4" Type="http://schemas.openxmlformats.org/officeDocument/2006/relationships/image" Target="../media/image23.png"/></Relationships>
</file>

<file path=ppt/slides/_rels/slide95.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6.png"/><Relationship Id="rId5" Type="http://schemas.microsoft.com/office/2007/relationships/hdphoto" Target="../media/hdphoto13.wdp"/><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5.xml"/><Relationship Id="rId5" Type="http://schemas.microsoft.com/office/2007/relationships/hdphoto" Target="../media/hdphoto16.wdp"/><Relationship Id="rId4" Type="http://schemas.openxmlformats.org/officeDocument/2006/relationships/image" Target="../media/image2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etudehouse.com/kr/ko/beautizen.do?method=recruit"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부제목 4"/>
          <p:cNvSpPr>
            <a:spLocks noGrp="1"/>
          </p:cNvSpPr>
          <p:nvPr>
            <p:ph type="subTitle" idx="4294967295"/>
          </p:nvPr>
        </p:nvSpPr>
        <p:spPr>
          <a:xfrm>
            <a:off x="559316" y="3356992"/>
            <a:ext cx="5689828" cy="648072"/>
          </a:xfrm>
          <a:prstGeom prst="rect">
            <a:avLst/>
          </a:prstGeom>
        </p:spPr>
        <p:txBody>
          <a:bodyPr anchor="t"/>
          <a:lstStyle/>
          <a:p>
            <a:r>
              <a:rPr lang="ko-KR" altLang="en-US" sz="1400" dirty="0">
                <a:latin typeface="아리따-돋움(TTF)-Medium" panose="02020603020101020101" pitchFamily="18" charset="-127"/>
                <a:ea typeface="아리따-돋움(TTF)-Medium" panose="02020603020101020101" pitchFamily="18" charset="-127"/>
              </a:rPr>
              <a:t>브랜드</a:t>
            </a:r>
          </a:p>
        </p:txBody>
      </p:sp>
      <p:sp>
        <p:nvSpPr>
          <p:cNvPr id="4" name="제목 3"/>
          <p:cNvSpPr>
            <a:spLocks noGrp="1"/>
          </p:cNvSpPr>
          <p:nvPr>
            <p:ph type="ctrTitle" idx="4294967295"/>
          </p:nvPr>
        </p:nvSpPr>
        <p:spPr>
          <a:xfrm>
            <a:off x="550934" y="2756684"/>
            <a:ext cx="5675553" cy="600308"/>
          </a:xfrm>
          <a:prstGeom prst="rect">
            <a:avLst/>
          </a:prstGeom>
        </p:spPr>
        <p:txBody>
          <a:bodyPr/>
          <a:lstStyle/>
          <a:p>
            <a:pPr algn="l"/>
            <a:r>
              <a:rPr lang="ko-KR" altLang="en-US" sz="2400" dirty="0">
                <a:latin typeface="아리따-돋움(TTF)-Medium" panose="02020603020101020101" pitchFamily="18" charset="-127"/>
                <a:ea typeface="아리따-돋움(TTF)-Medium" panose="02020603020101020101" pitchFamily="18" charset="-127"/>
              </a:rPr>
              <a:t>에뛰드하우스 화면 설계서</a:t>
            </a:r>
          </a:p>
        </p:txBody>
      </p:sp>
      <p:graphicFrame>
        <p:nvGraphicFramePr>
          <p:cNvPr id="7" name="표 6"/>
          <p:cNvGraphicFramePr>
            <a:graphicFrameLocks noGrp="1"/>
          </p:cNvGraphicFramePr>
          <p:nvPr>
            <p:extLst>
              <p:ext uri="{D42A27DB-BD31-4B8C-83A1-F6EECF244321}">
                <p14:modId xmlns:p14="http://schemas.microsoft.com/office/powerpoint/2010/main" val="3786821113"/>
              </p:ext>
            </p:extLst>
          </p:nvPr>
        </p:nvGraphicFramePr>
        <p:xfrm>
          <a:off x="598024" y="5500480"/>
          <a:ext cx="3274856" cy="897600"/>
        </p:xfrm>
        <a:graphic>
          <a:graphicData uri="http://schemas.openxmlformats.org/drawingml/2006/table">
            <a:tbl>
              <a:tblPr firstRow="1" bandRow="1">
                <a:tableStyleId>{5940675A-B579-460E-94D1-54222C63F5DA}</a:tableStyleId>
              </a:tblPr>
              <a:tblGrid>
                <a:gridCol w="818714">
                  <a:extLst>
                    <a:ext uri="{9D8B030D-6E8A-4147-A177-3AD203B41FA5}">
                      <a16:colId xmlns:a16="http://schemas.microsoft.com/office/drawing/2014/main" xmlns="" val="20000"/>
                    </a:ext>
                  </a:extLst>
                </a:gridCol>
                <a:gridCol w="818714">
                  <a:extLst>
                    <a:ext uri="{9D8B030D-6E8A-4147-A177-3AD203B41FA5}">
                      <a16:colId xmlns:a16="http://schemas.microsoft.com/office/drawing/2014/main" xmlns="" val="20001"/>
                    </a:ext>
                  </a:extLst>
                </a:gridCol>
                <a:gridCol w="818714">
                  <a:extLst>
                    <a:ext uri="{9D8B030D-6E8A-4147-A177-3AD203B41FA5}">
                      <a16:colId xmlns:a16="http://schemas.microsoft.com/office/drawing/2014/main" xmlns="" val="20002"/>
                    </a:ext>
                  </a:extLst>
                </a:gridCol>
                <a:gridCol w="818714">
                  <a:extLst>
                    <a:ext uri="{9D8B030D-6E8A-4147-A177-3AD203B41FA5}">
                      <a16:colId xmlns:a16="http://schemas.microsoft.com/office/drawing/2014/main" xmlns="" val="20003"/>
                    </a:ext>
                  </a:extLst>
                </a:gridCol>
              </a:tblGrid>
              <a:tr h="158868">
                <a:tc>
                  <a:txBody>
                    <a:bodyPr/>
                    <a:lstStyle/>
                    <a:p>
                      <a:pPr algn="ctr" latinLnBrk="1"/>
                      <a:r>
                        <a:rPr lang="ko-KR" altLang="en-US" sz="1000" b="1" dirty="0">
                          <a:solidFill>
                            <a:schemeClr val="tx1">
                              <a:lumMod val="75000"/>
                              <a:lumOff val="25000"/>
                            </a:schemeClr>
                          </a:solidFill>
                        </a:rPr>
                        <a:t>작성단계</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800">
                          <a:solidFill>
                            <a:schemeClr val="tx1">
                              <a:lumMod val="75000"/>
                              <a:lumOff val="25000"/>
                            </a:schemeClr>
                          </a:solidFill>
                        </a:rPr>
                        <a:t>설계</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noFill/>
                  </a:tcPr>
                </a:tc>
                <a:tc>
                  <a:txBody>
                    <a:bodyPr/>
                    <a:lstStyle/>
                    <a:p>
                      <a:pPr algn="ctr" latinLnBrk="1"/>
                      <a:r>
                        <a:rPr lang="en-US" altLang="ko-KR" sz="1000" b="1" kern="1200" dirty="0">
                          <a:solidFill>
                            <a:schemeClr val="tx1">
                              <a:lumMod val="75000"/>
                              <a:lumOff val="25000"/>
                            </a:schemeClr>
                          </a:solidFill>
                          <a:latin typeface="+mn-lt"/>
                          <a:ea typeface="+mn-ea"/>
                          <a:cs typeface="+mn-cs"/>
                        </a:rPr>
                        <a:t>Version</a:t>
                      </a:r>
                      <a:endParaRPr lang="ko-KR" altLang="en-US" sz="1000" b="1" kern="1200" dirty="0">
                        <a:solidFill>
                          <a:schemeClr val="tx1">
                            <a:lumMod val="75000"/>
                            <a:lumOff val="25000"/>
                          </a:schemeClr>
                        </a:solidFill>
                        <a:latin typeface="+mn-lt"/>
                        <a:ea typeface="+mn-ea"/>
                        <a:cs typeface="+mn-cs"/>
                      </a:endParaRP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800" b="0" dirty="0" smtClean="0">
                          <a:solidFill>
                            <a:schemeClr val="tx1">
                              <a:lumMod val="75000"/>
                              <a:lumOff val="25000"/>
                            </a:schemeClr>
                          </a:solidFill>
                        </a:rPr>
                        <a:t>0.18</a:t>
                      </a:r>
                      <a:endParaRPr lang="ko-KR" altLang="en-US" sz="800" b="0" dirty="0">
                        <a:solidFill>
                          <a:schemeClr val="tx1">
                            <a:lumMod val="75000"/>
                            <a:lumOff val="25000"/>
                          </a:schemeClr>
                        </a:solidFill>
                      </a:endParaRP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158868">
                <a:tc>
                  <a:txBody>
                    <a:bodyPr/>
                    <a:lstStyle/>
                    <a:p>
                      <a:pPr algn="ctr" latinLnBrk="1"/>
                      <a:r>
                        <a:rPr lang="en-US" altLang="ko-KR" sz="1000" b="1" kern="1200">
                          <a:solidFill>
                            <a:schemeClr val="tx1">
                              <a:lumMod val="75000"/>
                              <a:lumOff val="25000"/>
                            </a:schemeClr>
                          </a:solidFill>
                          <a:latin typeface="+mn-lt"/>
                          <a:ea typeface="+mn-ea"/>
                          <a:cs typeface="+mn-cs"/>
                        </a:rPr>
                        <a:t>Task</a:t>
                      </a:r>
                      <a:endParaRPr lang="ko-KR" altLang="en-US" sz="1000" b="1" kern="1200">
                        <a:solidFill>
                          <a:schemeClr val="tx1">
                            <a:lumMod val="75000"/>
                            <a:lumOff val="25000"/>
                          </a:schemeClr>
                        </a:solidFill>
                        <a:latin typeface="+mn-lt"/>
                        <a:ea typeface="+mn-ea"/>
                        <a:cs typeface="+mn-cs"/>
                      </a:endParaRP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800" dirty="0">
                          <a:solidFill>
                            <a:schemeClr val="tx1">
                              <a:lumMod val="75000"/>
                              <a:lumOff val="25000"/>
                            </a:schemeClr>
                          </a:solidFill>
                        </a:rPr>
                        <a:t>화면설계서</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1000" b="1" kern="1200" err="1">
                          <a:solidFill>
                            <a:schemeClr val="tx1">
                              <a:lumMod val="75000"/>
                              <a:lumOff val="25000"/>
                            </a:schemeClr>
                          </a:solidFill>
                          <a:latin typeface="+mn-lt"/>
                          <a:ea typeface="+mn-ea"/>
                          <a:cs typeface="+mn-cs"/>
                        </a:rPr>
                        <a:t>문서번호</a:t>
                      </a:r>
                      <a:endParaRPr lang="ko-KR" altLang="en-US" sz="1000" b="1" kern="1200">
                        <a:solidFill>
                          <a:schemeClr val="tx1">
                            <a:lumMod val="75000"/>
                            <a:lumOff val="25000"/>
                          </a:schemeClr>
                        </a:solidFill>
                        <a:latin typeface="+mn-lt"/>
                        <a:ea typeface="+mn-ea"/>
                        <a:cs typeface="+mn-cs"/>
                      </a:endParaRP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endParaRPr lang="ko-KR" altLang="en-US" sz="800" b="0">
                        <a:solidFill>
                          <a:schemeClr val="tx1">
                            <a:lumMod val="75000"/>
                            <a:lumOff val="25000"/>
                          </a:schemeClr>
                        </a:solidFill>
                      </a:endParaRP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1"/>
                  </a:ext>
                </a:extLst>
              </a:tr>
              <a:tr h="158868">
                <a:tc>
                  <a:txBody>
                    <a:bodyPr/>
                    <a:lstStyle/>
                    <a:p>
                      <a:pPr algn="ctr" latinLnBrk="1"/>
                      <a:r>
                        <a:rPr lang="ko-KR" altLang="en-US" sz="1000" b="1" kern="1200" err="1">
                          <a:solidFill>
                            <a:schemeClr val="tx1">
                              <a:lumMod val="75000"/>
                              <a:lumOff val="25000"/>
                            </a:schemeClr>
                          </a:solidFill>
                          <a:latin typeface="+mn-lt"/>
                          <a:ea typeface="+mn-ea"/>
                          <a:cs typeface="+mn-cs"/>
                        </a:rPr>
                        <a:t>작성일자</a:t>
                      </a:r>
                      <a:endParaRPr lang="ko-KR" altLang="en-US" sz="1000" b="1" kern="1200">
                        <a:solidFill>
                          <a:schemeClr val="tx1">
                            <a:lumMod val="75000"/>
                            <a:lumOff val="25000"/>
                          </a:schemeClr>
                        </a:solidFill>
                        <a:latin typeface="+mn-lt"/>
                        <a:ea typeface="+mn-ea"/>
                        <a:cs typeface="+mn-cs"/>
                      </a:endParaRP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800" dirty="0" smtClean="0">
                          <a:solidFill>
                            <a:schemeClr val="tx1">
                              <a:lumMod val="75000"/>
                              <a:lumOff val="25000"/>
                            </a:schemeClr>
                          </a:solidFill>
                        </a:rPr>
                        <a:t>2018-05-04</a:t>
                      </a:r>
                      <a:endParaRPr lang="ko-KR" altLang="en-US" sz="800" dirty="0">
                        <a:solidFill>
                          <a:schemeClr val="tx1">
                            <a:lumMod val="75000"/>
                            <a:lumOff val="25000"/>
                          </a:schemeClr>
                        </a:solidFill>
                      </a:endParaRP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1000" b="1" kern="1200" dirty="0">
                          <a:solidFill>
                            <a:schemeClr val="tx1">
                              <a:lumMod val="75000"/>
                              <a:lumOff val="25000"/>
                            </a:schemeClr>
                          </a:solidFill>
                          <a:latin typeface="+mn-lt"/>
                          <a:ea typeface="+mn-ea"/>
                          <a:cs typeface="+mn-cs"/>
                        </a:rPr>
                        <a:t>작성자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800" b="0" dirty="0">
                          <a:solidFill>
                            <a:schemeClr val="tx1">
                              <a:lumMod val="75000"/>
                              <a:lumOff val="25000"/>
                            </a:schemeClr>
                          </a:solidFill>
                        </a:rPr>
                        <a:t>강정원</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2"/>
                  </a:ext>
                </a:extLst>
              </a:tr>
              <a:tr h="158868">
                <a:tc>
                  <a:txBody>
                    <a:bodyPr/>
                    <a:lstStyle/>
                    <a:p>
                      <a:pPr algn="ctr" latinLnBrk="1"/>
                      <a:r>
                        <a:rPr lang="ko-KR" altLang="en-US" sz="1000" b="1" kern="1200" err="1">
                          <a:solidFill>
                            <a:schemeClr val="tx1">
                              <a:lumMod val="75000"/>
                              <a:lumOff val="25000"/>
                            </a:schemeClr>
                          </a:solidFill>
                          <a:latin typeface="+mn-lt"/>
                          <a:ea typeface="+mn-ea"/>
                          <a:cs typeface="+mn-cs"/>
                        </a:rPr>
                        <a:t>승인일자</a:t>
                      </a:r>
                      <a:endParaRPr lang="ko-KR" altLang="en-US" sz="1000" b="1" kern="1200">
                        <a:solidFill>
                          <a:schemeClr val="tx1">
                            <a:lumMod val="75000"/>
                            <a:lumOff val="25000"/>
                          </a:schemeClr>
                        </a:solidFill>
                        <a:latin typeface="+mn-lt"/>
                        <a:ea typeface="+mn-ea"/>
                        <a:cs typeface="+mn-cs"/>
                      </a:endParaRP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endParaRPr lang="ko-KR" altLang="en-US" sz="800">
                        <a:solidFill>
                          <a:schemeClr val="tx1">
                            <a:lumMod val="75000"/>
                            <a:lumOff val="25000"/>
                          </a:schemeClr>
                        </a:solidFill>
                      </a:endParaRP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1000" b="1" kern="1200" err="1">
                          <a:solidFill>
                            <a:schemeClr val="tx1">
                              <a:lumMod val="75000"/>
                              <a:lumOff val="25000"/>
                            </a:schemeClr>
                          </a:solidFill>
                          <a:latin typeface="+mn-lt"/>
                          <a:ea typeface="+mn-ea"/>
                          <a:cs typeface="+mn-cs"/>
                        </a:rPr>
                        <a:t>승인자</a:t>
                      </a:r>
                      <a:endParaRPr lang="ko-KR" altLang="en-US" sz="1000" b="1" kern="1200">
                        <a:solidFill>
                          <a:schemeClr val="tx1">
                            <a:lumMod val="75000"/>
                            <a:lumOff val="25000"/>
                          </a:schemeClr>
                        </a:solidFill>
                        <a:latin typeface="+mn-lt"/>
                        <a:ea typeface="+mn-ea"/>
                        <a:cs typeface="+mn-cs"/>
                      </a:endParaRP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endParaRPr lang="ko-KR" altLang="en-US" sz="800" b="0" dirty="0">
                        <a:solidFill>
                          <a:schemeClr val="tx1">
                            <a:lumMod val="75000"/>
                            <a:lumOff val="25000"/>
                          </a:schemeClr>
                        </a:solidFill>
                      </a:endParaRP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p:txBody>
          <a:bodyPr/>
          <a:lstStyle/>
          <a:p>
            <a:r>
              <a:rPr lang="en-US" altLang="ko-KR" dirty="0"/>
              <a:t>- </a:t>
            </a:r>
            <a:r>
              <a:rPr lang="ko-KR" altLang="en-US" dirty="0"/>
              <a:t>브랜드 </a:t>
            </a:r>
            <a:r>
              <a:rPr lang="en-US" altLang="ko-KR" dirty="0"/>
              <a:t>main SB</a:t>
            </a:r>
          </a:p>
        </p:txBody>
      </p:sp>
      <p:sp>
        <p:nvSpPr>
          <p:cNvPr id="3" name="제목 2"/>
          <p:cNvSpPr>
            <a:spLocks noGrp="1"/>
          </p:cNvSpPr>
          <p:nvPr>
            <p:ph type="title"/>
          </p:nvPr>
        </p:nvSpPr>
        <p:spPr/>
        <p:txBody>
          <a:bodyPr/>
          <a:lstStyle/>
          <a:p>
            <a:r>
              <a:rPr lang="ko-KR" altLang="en-US" dirty="0"/>
              <a:t>브랜드 </a:t>
            </a:r>
            <a:r>
              <a:rPr lang="en-US" altLang="ko-KR" dirty="0"/>
              <a:t>_ Main</a:t>
            </a:r>
            <a:endParaRPr lang="ko-KR" altLang="en-US" dirty="0"/>
          </a:p>
        </p:txBody>
      </p:sp>
    </p:spTree>
    <p:extLst>
      <p:ext uri="{BB962C8B-B14F-4D97-AF65-F5344CB8AC3E}">
        <p14:creationId xmlns:p14="http://schemas.microsoft.com/office/powerpoint/2010/main" val="30787403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EH.BC.08.001.BAP1.LIP4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a:t>
            </a:r>
            <a:r>
              <a:rPr lang="en-US" altLang="ko-KR" dirty="0"/>
              <a:t>_</a:t>
            </a:r>
            <a:r>
              <a:rPr lang="ko-KR" altLang="en-US" dirty="0"/>
              <a:t>주소검색 레이어 팝업</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텍스트 개체 틀 3">
            <a:extLst>
              <a:ext uri="{FF2B5EF4-FFF2-40B4-BE49-F238E27FC236}">
                <a16:creationId xmlns:a16="http://schemas.microsoft.com/office/drawing/2014/main" xmlns="" id="{4008A716-ED72-42AD-8B1D-5E0E4DC890C9}"/>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99" name="직사각형 98">
            <a:extLst>
              <a:ext uri="{FF2B5EF4-FFF2-40B4-BE49-F238E27FC236}">
                <a16:creationId xmlns:a16="http://schemas.microsoft.com/office/drawing/2014/main" xmlns="" id="{004FCF69-808A-40F7-BBB5-C65E75D75B5E}"/>
              </a:ext>
            </a:extLst>
          </p:cNvPr>
          <p:cNvSpPr/>
          <p:nvPr/>
        </p:nvSpPr>
        <p:spPr>
          <a:xfrm>
            <a:off x="128464" y="548681"/>
            <a:ext cx="4431858" cy="6086114"/>
          </a:xfrm>
          <a:prstGeom prst="rect">
            <a:avLst/>
          </a:prstGeom>
          <a:solidFill>
            <a:schemeClr val="bg1"/>
          </a:solidFill>
          <a:ln w="12700">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3" name="직선 연결선 102">
            <a:extLst>
              <a:ext uri="{FF2B5EF4-FFF2-40B4-BE49-F238E27FC236}">
                <a16:creationId xmlns:a16="http://schemas.microsoft.com/office/drawing/2014/main" xmlns="" id="{C22706B4-A01C-4882-AE51-ECF3226026C6}"/>
              </a:ext>
            </a:extLst>
          </p:cNvPr>
          <p:cNvCxnSpPr>
            <a:cxnSpLocks/>
          </p:cNvCxnSpPr>
          <p:nvPr/>
        </p:nvCxnSpPr>
        <p:spPr>
          <a:xfrm>
            <a:off x="136672" y="908720"/>
            <a:ext cx="44236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4" name="Picture 4" descr="close button png에 대한 이미지 검색결과">
            <a:extLst>
              <a:ext uri="{FF2B5EF4-FFF2-40B4-BE49-F238E27FC236}">
                <a16:creationId xmlns:a16="http://schemas.microsoft.com/office/drawing/2014/main" xmlns="" id="{325A4451-DFF9-46F7-B35F-5D8061945A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0" t="24433" r="24659" b="25113"/>
          <a:stretch/>
        </p:blipFill>
        <p:spPr bwMode="auto">
          <a:xfrm>
            <a:off x="4304928" y="614769"/>
            <a:ext cx="166254" cy="170873"/>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xmlns="" id="{5A002882-E090-46CA-BD96-1FC56D41F207}"/>
              </a:ext>
            </a:extLst>
          </p:cNvPr>
          <p:cNvSpPr txBox="1"/>
          <p:nvPr/>
        </p:nvSpPr>
        <p:spPr>
          <a:xfrm>
            <a:off x="1868328" y="614769"/>
            <a:ext cx="899605" cy="246221"/>
          </a:xfrm>
          <a:prstGeom prst="rect">
            <a:avLst/>
          </a:prstGeom>
          <a:noFill/>
        </p:spPr>
        <p:txBody>
          <a:bodyPr wrap="none" rtlCol="0">
            <a:spAutoFit/>
          </a:bodyPr>
          <a:lstStyle/>
          <a:p>
            <a:r>
              <a:rPr lang="ko-KR" altLang="en-US" sz="1000" b="1"/>
              <a:t>우편번호 찾기</a:t>
            </a:r>
            <a:endParaRPr lang="ko-KR" altLang="en-US" sz="1000" b="1" dirty="0"/>
          </a:p>
        </p:txBody>
      </p:sp>
      <p:sp>
        <p:nvSpPr>
          <p:cNvPr id="106" name="직사각형 105">
            <a:extLst>
              <a:ext uri="{FF2B5EF4-FFF2-40B4-BE49-F238E27FC236}">
                <a16:creationId xmlns:a16="http://schemas.microsoft.com/office/drawing/2014/main" xmlns="" id="{FBD3ADE6-72CF-462F-8943-9F782218C715}"/>
              </a:ext>
            </a:extLst>
          </p:cNvPr>
          <p:cNvSpPr/>
          <p:nvPr/>
        </p:nvSpPr>
        <p:spPr>
          <a:xfrm>
            <a:off x="333060" y="1487675"/>
            <a:ext cx="3035764" cy="27693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예</a:t>
            </a:r>
            <a:r>
              <a:rPr lang="en-US" altLang="ko-KR" sz="900">
                <a:solidFill>
                  <a:schemeClr val="bg1">
                    <a:lumMod val="50000"/>
                  </a:schemeClr>
                </a:solidFill>
              </a:rPr>
              <a:t>) </a:t>
            </a:r>
            <a:r>
              <a:rPr lang="ko-KR" altLang="en-US" sz="900">
                <a:solidFill>
                  <a:schemeClr val="bg1">
                    <a:lumMod val="50000"/>
                  </a:schemeClr>
                </a:solidFill>
              </a:rPr>
              <a:t>서초동</a:t>
            </a:r>
            <a:r>
              <a:rPr lang="en-US" altLang="ko-KR" sz="900">
                <a:solidFill>
                  <a:schemeClr val="bg1">
                    <a:lumMod val="50000"/>
                  </a:schemeClr>
                </a:solidFill>
              </a:rPr>
              <a:t>/</a:t>
            </a:r>
            <a:r>
              <a:rPr lang="ko-KR" altLang="en-US" sz="900">
                <a:solidFill>
                  <a:schemeClr val="bg1">
                    <a:lumMod val="50000"/>
                  </a:schemeClr>
                </a:solidFill>
              </a:rPr>
              <a:t>강남대로</a:t>
            </a:r>
            <a:r>
              <a:rPr lang="en-US" altLang="ko-KR" sz="900">
                <a:solidFill>
                  <a:schemeClr val="bg1">
                    <a:lumMod val="50000"/>
                  </a:schemeClr>
                </a:solidFill>
              </a:rPr>
              <a:t>/</a:t>
            </a:r>
            <a:r>
              <a:rPr lang="ko-KR" altLang="en-US" sz="900">
                <a:solidFill>
                  <a:schemeClr val="bg1">
                    <a:lumMod val="50000"/>
                  </a:schemeClr>
                </a:solidFill>
              </a:rPr>
              <a:t>에뛰드</a:t>
            </a:r>
          </a:p>
        </p:txBody>
      </p:sp>
      <p:sp>
        <p:nvSpPr>
          <p:cNvPr id="107" name="모서리가 둥근 직사각형 427">
            <a:extLst>
              <a:ext uri="{FF2B5EF4-FFF2-40B4-BE49-F238E27FC236}">
                <a16:creationId xmlns:a16="http://schemas.microsoft.com/office/drawing/2014/main" xmlns="" id="{042F4587-3474-4710-B603-A3E602F5E7D1}"/>
              </a:ext>
            </a:extLst>
          </p:cNvPr>
          <p:cNvSpPr/>
          <p:nvPr/>
        </p:nvSpPr>
        <p:spPr bwMode="auto">
          <a:xfrm>
            <a:off x="3432475" y="1481805"/>
            <a:ext cx="944461" cy="282806"/>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찾기</a:t>
            </a:r>
          </a:p>
        </p:txBody>
      </p:sp>
      <p:sp>
        <p:nvSpPr>
          <p:cNvPr id="108" name="직사각형 107">
            <a:extLst>
              <a:ext uri="{FF2B5EF4-FFF2-40B4-BE49-F238E27FC236}">
                <a16:creationId xmlns:a16="http://schemas.microsoft.com/office/drawing/2014/main" xmlns="" id="{A3F25FB7-8771-4412-B4F4-274A9A0341A2}"/>
              </a:ext>
            </a:extLst>
          </p:cNvPr>
          <p:cNvSpPr/>
          <p:nvPr/>
        </p:nvSpPr>
        <p:spPr>
          <a:xfrm>
            <a:off x="272479" y="2358549"/>
            <a:ext cx="3888433" cy="246221"/>
          </a:xfrm>
          <a:prstGeom prst="rect">
            <a:avLst/>
          </a:prstGeom>
          <a:solidFill>
            <a:schemeClr val="bg1"/>
          </a:solidFill>
        </p:spPr>
        <p:txBody>
          <a:bodyPr wrap="square">
            <a:spAutoFit/>
          </a:bodyPr>
          <a:lstStyle/>
          <a:p>
            <a:r>
              <a:rPr lang="ko-KR" altLang="en-US" sz="1000">
                <a:solidFill>
                  <a:schemeClr val="tx1">
                    <a:lumMod val="65000"/>
                    <a:lumOff val="35000"/>
                  </a:schemeClr>
                </a:solidFill>
              </a:rPr>
              <a:t>서울 강남구 논현로</a:t>
            </a:r>
            <a:r>
              <a:rPr lang="en-US" altLang="ko-KR" sz="1000">
                <a:solidFill>
                  <a:schemeClr val="tx1">
                    <a:lumMod val="65000"/>
                    <a:lumOff val="35000"/>
                  </a:schemeClr>
                </a:solidFill>
              </a:rPr>
              <a:t>111</a:t>
            </a:r>
            <a:r>
              <a:rPr lang="ko-KR" altLang="en-US" sz="1000">
                <a:solidFill>
                  <a:schemeClr val="tx1">
                    <a:lumMod val="65000"/>
                    <a:lumOff val="35000"/>
                  </a:schemeClr>
                </a:solidFill>
              </a:rPr>
              <a:t>길 </a:t>
            </a:r>
            <a:r>
              <a:rPr lang="en-US" altLang="ko-KR" sz="1000">
                <a:solidFill>
                  <a:schemeClr val="tx1">
                    <a:lumMod val="65000"/>
                    <a:lumOff val="35000"/>
                  </a:schemeClr>
                </a:solidFill>
              </a:rPr>
              <a:t>3, </a:t>
            </a:r>
            <a:r>
              <a:rPr lang="ko-KR" altLang="en-US" sz="1000">
                <a:solidFill>
                  <a:schemeClr val="tx1">
                    <a:lumMod val="65000"/>
                    <a:lumOff val="35000"/>
                  </a:schemeClr>
                </a:solidFill>
              </a:rPr>
              <a:t>휴먼스페이스주상복합아파트 </a:t>
            </a:r>
            <a:r>
              <a:rPr lang="en-US" altLang="ko-KR" sz="1000">
                <a:solidFill>
                  <a:schemeClr val="tx1">
                    <a:lumMod val="65000"/>
                    <a:lumOff val="35000"/>
                  </a:schemeClr>
                </a:solidFill>
              </a:rPr>
              <a:t>05102</a:t>
            </a:r>
            <a:endParaRPr lang="ko-KR" altLang="en-US" sz="1000">
              <a:solidFill>
                <a:schemeClr val="tx1">
                  <a:lumMod val="65000"/>
                  <a:lumOff val="35000"/>
                </a:schemeClr>
              </a:solidFill>
            </a:endParaRPr>
          </a:p>
        </p:txBody>
      </p:sp>
      <p:sp>
        <p:nvSpPr>
          <p:cNvPr id="109" name="직사각형 108">
            <a:extLst>
              <a:ext uri="{FF2B5EF4-FFF2-40B4-BE49-F238E27FC236}">
                <a16:creationId xmlns:a16="http://schemas.microsoft.com/office/drawing/2014/main" xmlns="" id="{2289B9D1-E467-4209-B70E-BD31A1BC13E4}"/>
              </a:ext>
            </a:extLst>
          </p:cNvPr>
          <p:cNvSpPr/>
          <p:nvPr/>
        </p:nvSpPr>
        <p:spPr>
          <a:xfrm>
            <a:off x="272479" y="2164986"/>
            <a:ext cx="2380539" cy="246221"/>
          </a:xfrm>
          <a:prstGeom prst="rect">
            <a:avLst/>
          </a:prstGeom>
          <a:solidFill>
            <a:schemeClr val="bg1"/>
          </a:solidFill>
        </p:spPr>
        <p:txBody>
          <a:bodyPr wrap="square">
            <a:spAutoFit/>
          </a:bodyPr>
          <a:lstStyle/>
          <a:p>
            <a:r>
              <a:rPr lang="ko-KR" altLang="en-US" sz="1000">
                <a:solidFill>
                  <a:schemeClr val="tx1">
                    <a:lumMod val="65000"/>
                    <a:lumOff val="35000"/>
                  </a:schemeClr>
                </a:solidFill>
              </a:rPr>
              <a:t>서울 서초구 서초</a:t>
            </a:r>
            <a:r>
              <a:rPr lang="en-US" altLang="ko-KR" sz="1000">
                <a:solidFill>
                  <a:schemeClr val="tx1">
                    <a:lumMod val="65000"/>
                    <a:lumOff val="35000"/>
                  </a:schemeClr>
                </a:solidFill>
              </a:rPr>
              <a:t>3</a:t>
            </a:r>
            <a:r>
              <a:rPr lang="ko-KR" altLang="en-US" sz="1000">
                <a:solidFill>
                  <a:schemeClr val="tx1">
                    <a:lumMod val="65000"/>
                    <a:lumOff val="35000"/>
                  </a:schemeClr>
                </a:solidFill>
              </a:rPr>
              <a:t>동 르네상스빌딩</a:t>
            </a:r>
            <a:endParaRPr lang="ko-KR" altLang="en-US" sz="1000"/>
          </a:p>
        </p:txBody>
      </p:sp>
      <p:cxnSp>
        <p:nvCxnSpPr>
          <p:cNvPr id="110" name="직선 연결선 109">
            <a:extLst>
              <a:ext uri="{FF2B5EF4-FFF2-40B4-BE49-F238E27FC236}">
                <a16:creationId xmlns:a16="http://schemas.microsoft.com/office/drawing/2014/main" xmlns="" id="{663E6485-2823-4150-B632-B3C64F777829}"/>
              </a:ext>
            </a:extLst>
          </p:cNvPr>
          <p:cNvCxnSpPr>
            <a:cxnSpLocks/>
          </p:cNvCxnSpPr>
          <p:nvPr/>
        </p:nvCxnSpPr>
        <p:spPr>
          <a:xfrm>
            <a:off x="250030" y="2094448"/>
            <a:ext cx="412690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xmlns="" id="{5917AD3F-D142-4E2E-AC1D-CCB8A0D713DF}"/>
              </a:ext>
            </a:extLst>
          </p:cNvPr>
          <p:cNvSpPr/>
          <p:nvPr/>
        </p:nvSpPr>
        <p:spPr>
          <a:xfrm>
            <a:off x="1506745" y="6353573"/>
            <a:ext cx="125433" cy="130029"/>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bg1"/>
                </a:solidFill>
              </a:rPr>
              <a:t>1</a:t>
            </a:r>
            <a:endParaRPr lang="ko-KR" altLang="en-US" sz="900" b="1" dirty="0">
              <a:solidFill>
                <a:schemeClr val="bg1"/>
              </a:solidFill>
            </a:endParaRPr>
          </a:p>
        </p:txBody>
      </p:sp>
      <p:sp>
        <p:nvSpPr>
          <p:cNvPr id="112" name="TextBox 111">
            <a:extLst>
              <a:ext uri="{FF2B5EF4-FFF2-40B4-BE49-F238E27FC236}">
                <a16:creationId xmlns:a16="http://schemas.microsoft.com/office/drawing/2014/main" xmlns="" id="{010DE064-37D4-4AFD-8637-B50FEB583B5D}"/>
              </a:ext>
            </a:extLst>
          </p:cNvPr>
          <p:cNvSpPr txBox="1"/>
          <p:nvPr/>
        </p:nvSpPr>
        <p:spPr>
          <a:xfrm>
            <a:off x="1629865" y="6303171"/>
            <a:ext cx="1386918" cy="230832"/>
          </a:xfrm>
          <a:prstGeom prst="rect">
            <a:avLst/>
          </a:prstGeom>
          <a:noFill/>
        </p:spPr>
        <p:txBody>
          <a:bodyPr wrap="none" rtlCol="0">
            <a:spAutoFit/>
          </a:bodyPr>
          <a:lstStyle/>
          <a:p>
            <a:r>
              <a:rPr lang="en-US" altLang="ko-KR" sz="900" spc="300" dirty="0"/>
              <a:t>| 2 | 3 | 4 | 5</a:t>
            </a:r>
            <a:endParaRPr lang="ko-KR" altLang="en-US" sz="900" spc="300" dirty="0"/>
          </a:p>
        </p:txBody>
      </p:sp>
      <p:sp>
        <p:nvSpPr>
          <p:cNvPr id="113" name="TextBox 112">
            <a:extLst>
              <a:ext uri="{FF2B5EF4-FFF2-40B4-BE49-F238E27FC236}">
                <a16:creationId xmlns:a16="http://schemas.microsoft.com/office/drawing/2014/main" xmlns="" id="{9C6553D6-C711-4837-AD5F-509D85FEEFCA}"/>
              </a:ext>
            </a:extLst>
          </p:cNvPr>
          <p:cNvSpPr txBox="1"/>
          <p:nvPr/>
        </p:nvSpPr>
        <p:spPr>
          <a:xfrm>
            <a:off x="1208584" y="6303171"/>
            <a:ext cx="261610" cy="230832"/>
          </a:xfrm>
          <a:prstGeom prst="rect">
            <a:avLst/>
          </a:prstGeom>
          <a:noFill/>
        </p:spPr>
        <p:txBody>
          <a:bodyPr wrap="none" rtlCol="0">
            <a:spAutoFit/>
          </a:bodyPr>
          <a:lstStyle/>
          <a:p>
            <a:r>
              <a:rPr lang="ko-KR" altLang="en-US" sz="900" dirty="0">
                <a:solidFill>
                  <a:schemeClr val="tx1">
                    <a:lumMod val="75000"/>
                    <a:lumOff val="25000"/>
                  </a:schemeClr>
                </a:solidFill>
              </a:rPr>
              <a:t>◀</a:t>
            </a:r>
          </a:p>
        </p:txBody>
      </p:sp>
      <p:sp>
        <p:nvSpPr>
          <p:cNvPr id="114" name="TextBox 113">
            <a:extLst>
              <a:ext uri="{FF2B5EF4-FFF2-40B4-BE49-F238E27FC236}">
                <a16:creationId xmlns:a16="http://schemas.microsoft.com/office/drawing/2014/main" xmlns="" id="{C25E8210-739B-424E-BA8F-8FA916305201}"/>
              </a:ext>
            </a:extLst>
          </p:cNvPr>
          <p:cNvSpPr txBox="1"/>
          <p:nvPr/>
        </p:nvSpPr>
        <p:spPr>
          <a:xfrm rot="10800000">
            <a:off x="2963198" y="6303171"/>
            <a:ext cx="261610" cy="230832"/>
          </a:xfrm>
          <a:prstGeom prst="rect">
            <a:avLst/>
          </a:prstGeom>
          <a:noFill/>
        </p:spPr>
        <p:txBody>
          <a:bodyPr wrap="none" rtlCol="0">
            <a:spAutoFit/>
          </a:bodyPr>
          <a:lstStyle/>
          <a:p>
            <a:r>
              <a:rPr lang="ko-KR" altLang="en-US" sz="900" dirty="0">
                <a:solidFill>
                  <a:schemeClr val="tx1">
                    <a:lumMod val="75000"/>
                    <a:lumOff val="25000"/>
                  </a:schemeClr>
                </a:solidFill>
              </a:rPr>
              <a:t>◀</a:t>
            </a:r>
          </a:p>
        </p:txBody>
      </p:sp>
      <p:cxnSp>
        <p:nvCxnSpPr>
          <p:cNvPr id="115" name="직선 연결선 114">
            <a:extLst>
              <a:ext uri="{FF2B5EF4-FFF2-40B4-BE49-F238E27FC236}">
                <a16:creationId xmlns:a16="http://schemas.microsoft.com/office/drawing/2014/main" xmlns="" id="{808028B4-8AF2-4560-8256-CF7C5B6D20D0}"/>
              </a:ext>
            </a:extLst>
          </p:cNvPr>
          <p:cNvCxnSpPr>
            <a:cxnSpLocks/>
          </p:cNvCxnSpPr>
          <p:nvPr/>
        </p:nvCxnSpPr>
        <p:spPr>
          <a:xfrm>
            <a:off x="250030" y="2686631"/>
            <a:ext cx="412690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xmlns="" id="{1E79FD0E-41B0-4826-B559-A94BFDC0BDB8}"/>
              </a:ext>
            </a:extLst>
          </p:cNvPr>
          <p:cNvSpPr/>
          <p:nvPr/>
        </p:nvSpPr>
        <p:spPr>
          <a:xfrm>
            <a:off x="250030" y="2708920"/>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구주소</a:t>
            </a:r>
            <a:r>
              <a:rPr lang="en-US" altLang="ko-KR" sz="1000" b="1">
                <a:solidFill>
                  <a:srgbClr val="FF0000"/>
                </a:solidFill>
              </a:rPr>
              <a:t>}</a:t>
            </a:r>
            <a:endParaRPr lang="ko-KR" altLang="en-US" sz="1000" b="1">
              <a:solidFill>
                <a:srgbClr val="FF0000"/>
              </a:solidFill>
            </a:endParaRPr>
          </a:p>
        </p:txBody>
      </p:sp>
      <p:sp>
        <p:nvSpPr>
          <p:cNvPr id="117" name="직사각형 116">
            <a:extLst>
              <a:ext uri="{FF2B5EF4-FFF2-40B4-BE49-F238E27FC236}">
                <a16:creationId xmlns:a16="http://schemas.microsoft.com/office/drawing/2014/main" xmlns="" id="{24175A48-CD04-40BE-AC09-5F9529254F32}"/>
              </a:ext>
            </a:extLst>
          </p:cNvPr>
          <p:cNvSpPr/>
          <p:nvPr/>
        </p:nvSpPr>
        <p:spPr>
          <a:xfrm>
            <a:off x="250030" y="2966671"/>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신주소</a:t>
            </a:r>
            <a:r>
              <a:rPr lang="en-US" altLang="ko-KR" sz="1000" b="1">
                <a:solidFill>
                  <a:srgbClr val="FF0000"/>
                </a:solidFill>
              </a:rPr>
              <a:t>}</a:t>
            </a:r>
            <a:endParaRPr lang="ko-KR" altLang="en-US" sz="1000" b="1">
              <a:solidFill>
                <a:srgbClr val="FF0000"/>
              </a:solidFill>
            </a:endParaRPr>
          </a:p>
        </p:txBody>
      </p:sp>
      <p:cxnSp>
        <p:nvCxnSpPr>
          <p:cNvPr id="118" name="직선 연결선 117">
            <a:extLst>
              <a:ext uri="{FF2B5EF4-FFF2-40B4-BE49-F238E27FC236}">
                <a16:creationId xmlns:a16="http://schemas.microsoft.com/office/drawing/2014/main" xmlns="" id="{25FBC694-70AF-45A4-ADD2-92F406BF79C6}"/>
              </a:ext>
            </a:extLst>
          </p:cNvPr>
          <p:cNvCxnSpPr>
            <a:cxnSpLocks/>
          </p:cNvCxnSpPr>
          <p:nvPr/>
        </p:nvCxnSpPr>
        <p:spPr>
          <a:xfrm>
            <a:off x="250030" y="3296231"/>
            <a:ext cx="412690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xmlns="" id="{8643B883-8115-4C8D-921B-5DB4B70AAFD8}"/>
              </a:ext>
            </a:extLst>
          </p:cNvPr>
          <p:cNvSpPr/>
          <p:nvPr/>
        </p:nvSpPr>
        <p:spPr>
          <a:xfrm>
            <a:off x="250030" y="3318520"/>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구주소</a:t>
            </a:r>
            <a:r>
              <a:rPr lang="en-US" altLang="ko-KR" sz="1000" b="1">
                <a:solidFill>
                  <a:srgbClr val="FF0000"/>
                </a:solidFill>
              </a:rPr>
              <a:t>}</a:t>
            </a:r>
            <a:endParaRPr lang="ko-KR" altLang="en-US" sz="1000" b="1">
              <a:solidFill>
                <a:srgbClr val="FF0000"/>
              </a:solidFill>
            </a:endParaRPr>
          </a:p>
        </p:txBody>
      </p:sp>
      <p:sp>
        <p:nvSpPr>
          <p:cNvPr id="120" name="직사각형 119">
            <a:extLst>
              <a:ext uri="{FF2B5EF4-FFF2-40B4-BE49-F238E27FC236}">
                <a16:creationId xmlns:a16="http://schemas.microsoft.com/office/drawing/2014/main" xmlns="" id="{017A9511-1710-4956-8C24-0B59AAF79BA4}"/>
              </a:ext>
            </a:extLst>
          </p:cNvPr>
          <p:cNvSpPr/>
          <p:nvPr/>
        </p:nvSpPr>
        <p:spPr>
          <a:xfrm>
            <a:off x="250030" y="3576271"/>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신주소</a:t>
            </a:r>
            <a:r>
              <a:rPr lang="en-US" altLang="ko-KR" sz="1000" b="1">
                <a:solidFill>
                  <a:srgbClr val="FF0000"/>
                </a:solidFill>
              </a:rPr>
              <a:t>}</a:t>
            </a:r>
            <a:endParaRPr lang="ko-KR" altLang="en-US" sz="1000" b="1">
              <a:solidFill>
                <a:srgbClr val="FF0000"/>
              </a:solidFill>
            </a:endParaRPr>
          </a:p>
        </p:txBody>
      </p:sp>
      <p:cxnSp>
        <p:nvCxnSpPr>
          <p:cNvPr id="121" name="직선 연결선 120">
            <a:extLst>
              <a:ext uri="{FF2B5EF4-FFF2-40B4-BE49-F238E27FC236}">
                <a16:creationId xmlns:a16="http://schemas.microsoft.com/office/drawing/2014/main" xmlns="" id="{49E13F92-A28E-409A-82AB-17E7B8E5E3CC}"/>
              </a:ext>
            </a:extLst>
          </p:cNvPr>
          <p:cNvCxnSpPr>
            <a:cxnSpLocks/>
          </p:cNvCxnSpPr>
          <p:nvPr/>
        </p:nvCxnSpPr>
        <p:spPr>
          <a:xfrm>
            <a:off x="250030" y="3914539"/>
            <a:ext cx="412690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직사각형 121">
            <a:extLst>
              <a:ext uri="{FF2B5EF4-FFF2-40B4-BE49-F238E27FC236}">
                <a16:creationId xmlns:a16="http://schemas.microsoft.com/office/drawing/2014/main" xmlns="" id="{EFE9F759-DB03-4984-A68E-3BB82B964282}"/>
              </a:ext>
            </a:extLst>
          </p:cNvPr>
          <p:cNvSpPr/>
          <p:nvPr/>
        </p:nvSpPr>
        <p:spPr>
          <a:xfrm>
            <a:off x="250030" y="3936828"/>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구주소</a:t>
            </a:r>
            <a:r>
              <a:rPr lang="en-US" altLang="ko-KR" sz="1000" b="1">
                <a:solidFill>
                  <a:srgbClr val="FF0000"/>
                </a:solidFill>
              </a:rPr>
              <a:t>}</a:t>
            </a:r>
            <a:endParaRPr lang="ko-KR" altLang="en-US" sz="1000" b="1">
              <a:solidFill>
                <a:srgbClr val="FF0000"/>
              </a:solidFill>
            </a:endParaRPr>
          </a:p>
        </p:txBody>
      </p:sp>
      <p:sp>
        <p:nvSpPr>
          <p:cNvPr id="123" name="직사각형 122">
            <a:extLst>
              <a:ext uri="{FF2B5EF4-FFF2-40B4-BE49-F238E27FC236}">
                <a16:creationId xmlns:a16="http://schemas.microsoft.com/office/drawing/2014/main" xmlns="" id="{587102D1-E8AA-4F20-9C29-F39772347DD8}"/>
              </a:ext>
            </a:extLst>
          </p:cNvPr>
          <p:cNvSpPr/>
          <p:nvPr/>
        </p:nvSpPr>
        <p:spPr>
          <a:xfrm>
            <a:off x="250030" y="4194579"/>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신주소</a:t>
            </a:r>
            <a:r>
              <a:rPr lang="en-US" altLang="ko-KR" sz="1000" b="1">
                <a:solidFill>
                  <a:srgbClr val="FF0000"/>
                </a:solidFill>
              </a:rPr>
              <a:t>}</a:t>
            </a:r>
            <a:endParaRPr lang="ko-KR" altLang="en-US" sz="1000" b="1">
              <a:solidFill>
                <a:srgbClr val="FF0000"/>
              </a:solidFill>
            </a:endParaRPr>
          </a:p>
        </p:txBody>
      </p:sp>
      <p:cxnSp>
        <p:nvCxnSpPr>
          <p:cNvPr id="124" name="직선 연결선 123">
            <a:extLst>
              <a:ext uri="{FF2B5EF4-FFF2-40B4-BE49-F238E27FC236}">
                <a16:creationId xmlns:a16="http://schemas.microsoft.com/office/drawing/2014/main" xmlns="" id="{7B142DD7-EBFF-432F-9A92-B5AB1DECFAC3}"/>
              </a:ext>
            </a:extLst>
          </p:cNvPr>
          <p:cNvCxnSpPr>
            <a:cxnSpLocks/>
          </p:cNvCxnSpPr>
          <p:nvPr/>
        </p:nvCxnSpPr>
        <p:spPr>
          <a:xfrm>
            <a:off x="250030" y="4489305"/>
            <a:ext cx="412690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a16="http://schemas.microsoft.com/office/drawing/2014/main" xmlns="" id="{71F22663-A3EF-4932-9A8C-6796018C4A4A}"/>
              </a:ext>
            </a:extLst>
          </p:cNvPr>
          <p:cNvSpPr/>
          <p:nvPr/>
        </p:nvSpPr>
        <p:spPr>
          <a:xfrm>
            <a:off x="250030" y="4511594"/>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구주소</a:t>
            </a:r>
            <a:r>
              <a:rPr lang="en-US" altLang="ko-KR" sz="1000" b="1">
                <a:solidFill>
                  <a:srgbClr val="FF0000"/>
                </a:solidFill>
              </a:rPr>
              <a:t>}</a:t>
            </a:r>
            <a:endParaRPr lang="ko-KR" altLang="en-US" sz="1000" b="1">
              <a:solidFill>
                <a:srgbClr val="FF0000"/>
              </a:solidFill>
            </a:endParaRPr>
          </a:p>
        </p:txBody>
      </p:sp>
      <p:sp>
        <p:nvSpPr>
          <p:cNvPr id="126" name="직사각형 125">
            <a:extLst>
              <a:ext uri="{FF2B5EF4-FFF2-40B4-BE49-F238E27FC236}">
                <a16:creationId xmlns:a16="http://schemas.microsoft.com/office/drawing/2014/main" xmlns="" id="{F1209F51-9F67-4DEE-98F2-1F8598039E87}"/>
              </a:ext>
            </a:extLst>
          </p:cNvPr>
          <p:cNvSpPr/>
          <p:nvPr/>
        </p:nvSpPr>
        <p:spPr>
          <a:xfrm>
            <a:off x="250030" y="4769345"/>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신주소</a:t>
            </a:r>
            <a:r>
              <a:rPr lang="en-US" altLang="ko-KR" sz="1000" b="1">
                <a:solidFill>
                  <a:srgbClr val="FF0000"/>
                </a:solidFill>
              </a:rPr>
              <a:t>}</a:t>
            </a:r>
            <a:endParaRPr lang="ko-KR" altLang="en-US" sz="1000" b="1">
              <a:solidFill>
                <a:srgbClr val="FF0000"/>
              </a:solidFill>
            </a:endParaRPr>
          </a:p>
        </p:txBody>
      </p:sp>
      <p:cxnSp>
        <p:nvCxnSpPr>
          <p:cNvPr id="127" name="직선 연결선 126">
            <a:extLst>
              <a:ext uri="{FF2B5EF4-FFF2-40B4-BE49-F238E27FC236}">
                <a16:creationId xmlns:a16="http://schemas.microsoft.com/office/drawing/2014/main" xmlns="" id="{96EA4A1D-4F61-4418-AD68-600A7BF7A00E}"/>
              </a:ext>
            </a:extLst>
          </p:cNvPr>
          <p:cNvCxnSpPr>
            <a:cxnSpLocks/>
          </p:cNvCxnSpPr>
          <p:nvPr/>
        </p:nvCxnSpPr>
        <p:spPr>
          <a:xfrm>
            <a:off x="201384" y="2085026"/>
            <a:ext cx="42190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xmlns="" id="{8AB5ACA1-2D63-4F98-8914-0474A62DEAC7}"/>
              </a:ext>
            </a:extLst>
          </p:cNvPr>
          <p:cNvCxnSpPr>
            <a:cxnSpLocks/>
          </p:cNvCxnSpPr>
          <p:nvPr/>
        </p:nvCxnSpPr>
        <p:spPr>
          <a:xfrm>
            <a:off x="201384" y="6273849"/>
            <a:ext cx="42190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xmlns="" id="{51C72F94-F196-420A-948E-9AB035C6F975}"/>
              </a:ext>
            </a:extLst>
          </p:cNvPr>
          <p:cNvCxnSpPr>
            <a:cxnSpLocks/>
          </p:cNvCxnSpPr>
          <p:nvPr/>
        </p:nvCxnSpPr>
        <p:spPr>
          <a:xfrm>
            <a:off x="250030" y="5072779"/>
            <a:ext cx="412690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직사각형 129">
            <a:extLst>
              <a:ext uri="{FF2B5EF4-FFF2-40B4-BE49-F238E27FC236}">
                <a16:creationId xmlns:a16="http://schemas.microsoft.com/office/drawing/2014/main" xmlns="" id="{D3D6C867-51C1-4222-A201-0427056F5852}"/>
              </a:ext>
            </a:extLst>
          </p:cNvPr>
          <p:cNvSpPr/>
          <p:nvPr/>
        </p:nvSpPr>
        <p:spPr>
          <a:xfrm>
            <a:off x="250030" y="5095068"/>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구주소</a:t>
            </a:r>
            <a:r>
              <a:rPr lang="en-US" altLang="ko-KR" sz="1000" b="1">
                <a:solidFill>
                  <a:srgbClr val="FF0000"/>
                </a:solidFill>
              </a:rPr>
              <a:t>}</a:t>
            </a:r>
            <a:endParaRPr lang="ko-KR" altLang="en-US" sz="1000" b="1">
              <a:solidFill>
                <a:srgbClr val="FF0000"/>
              </a:solidFill>
            </a:endParaRPr>
          </a:p>
        </p:txBody>
      </p:sp>
      <p:sp>
        <p:nvSpPr>
          <p:cNvPr id="131" name="직사각형 130">
            <a:extLst>
              <a:ext uri="{FF2B5EF4-FFF2-40B4-BE49-F238E27FC236}">
                <a16:creationId xmlns:a16="http://schemas.microsoft.com/office/drawing/2014/main" xmlns="" id="{39980C83-BB55-466D-8001-BA26B0A17F41}"/>
              </a:ext>
            </a:extLst>
          </p:cNvPr>
          <p:cNvSpPr/>
          <p:nvPr/>
        </p:nvSpPr>
        <p:spPr>
          <a:xfrm>
            <a:off x="250030" y="5352819"/>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신주소</a:t>
            </a:r>
            <a:r>
              <a:rPr lang="en-US" altLang="ko-KR" sz="1000" b="1">
                <a:solidFill>
                  <a:srgbClr val="FF0000"/>
                </a:solidFill>
              </a:rPr>
              <a:t>}</a:t>
            </a:r>
            <a:endParaRPr lang="ko-KR" altLang="en-US" sz="1000" b="1">
              <a:solidFill>
                <a:srgbClr val="FF0000"/>
              </a:solidFill>
            </a:endParaRPr>
          </a:p>
        </p:txBody>
      </p:sp>
      <p:cxnSp>
        <p:nvCxnSpPr>
          <p:cNvPr id="132" name="직선 연결선 131">
            <a:extLst>
              <a:ext uri="{FF2B5EF4-FFF2-40B4-BE49-F238E27FC236}">
                <a16:creationId xmlns:a16="http://schemas.microsoft.com/office/drawing/2014/main" xmlns="" id="{A4D1FADB-7D7B-4C2D-9016-607330D0CD98}"/>
              </a:ext>
            </a:extLst>
          </p:cNvPr>
          <p:cNvCxnSpPr>
            <a:cxnSpLocks/>
          </p:cNvCxnSpPr>
          <p:nvPr/>
        </p:nvCxnSpPr>
        <p:spPr>
          <a:xfrm>
            <a:off x="250030" y="5673670"/>
            <a:ext cx="412690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직사각형 132">
            <a:extLst>
              <a:ext uri="{FF2B5EF4-FFF2-40B4-BE49-F238E27FC236}">
                <a16:creationId xmlns:a16="http://schemas.microsoft.com/office/drawing/2014/main" xmlns="" id="{273E0180-E6F0-409B-B8B8-7BE96A099C41}"/>
              </a:ext>
            </a:extLst>
          </p:cNvPr>
          <p:cNvSpPr/>
          <p:nvPr/>
        </p:nvSpPr>
        <p:spPr>
          <a:xfrm>
            <a:off x="250030" y="5695959"/>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구주소</a:t>
            </a:r>
            <a:r>
              <a:rPr lang="en-US" altLang="ko-KR" sz="1000" b="1">
                <a:solidFill>
                  <a:srgbClr val="FF0000"/>
                </a:solidFill>
              </a:rPr>
              <a:t>}</a:t>
            </a:r>
            <a:endParaRPr lang="ko-KR" altLang="en-US" sz="1000" b="1">
              <a:solidFill>
                <a:srgbClr val="FF0000"/>
              </a:solidFill>
            </a:endParaRPr>
          </a:p>
        </p:txBody>
      </p:sp>
      <p:sp>
        <p:nvSpPr>
          <p:cNvPr id="134" name="직사각형 133">
            <a:extLst>
              <a:ext uri="{FF2B5EF4-FFF2-40B4-BE49-F238E27FC236}">
                <a16:creationId xmlns:a16="http://schemas.microsoft.com/office/drawing/2014/main" xmlns="" id="{7BC56DC6-4663-4952-8C13-9FD414C91644}"/>
              </a:ext>
            </a:extLst>
          </p:cNvPr>
          <p:cNvSpPr/>
          <p:nvPr/>
        </p:nvSpPr>
        <p:spPr>
          <a:xfrm>
            <a:off x="250030" y="5953710"/>
            <a:ext cx="630301" cy="246221"/>
          </a:xfrm>
          <a:prstGeom prst="rect">
            <a:avLst/>
          </a:prstGeom>
          <a:solidFill>
            <a:schemeClr val="bg1"/>
          </a:solidFill>
        </p:spPr>
        <p:txBody>
          <a:bodyPr wrap="none">
            <a:spAutoFit/>
          </a:bodyPr>
          <a:lstStyle/>
          <a:p>
            <a:r>
              <a:rPr lang="en-US" altLang="ko-KR" sz="1000" b="1">
                <a:solidFill>
                  <a:srgbClr val="FF0000"/>
                </a:solidFill>
              </a:rPr>
              <a:t>{</a:t>
            </a:r>
            <a:r>
              <a:rPr lang="ko-KR" altLang="en-US" sz="1000">
                <a:solidFill>
                  <a:schemeClr val="tx1">
                    <a:lumMod val="65000"/>
                    <a:lumOff val="35000"/>
                  </a:schemeClr>
                </a:solidFill>
              </a:rPr>
              <a:t>신주소</a:t>
            </a:r>
            <a:r>
              <a:rPr lang="en-US" altLang="ko-KR" sz="1000" b="1">
                <a:solidFill>
                  <a:srgbClr val="FF0000"/>
                </a:solidFill>
              </a:rPr>
              <a:t>}</a:t>
            </a:r>
            <a:endParaRPr lang="ko-KR" altLang="en-US" sz="1000" b="1">
              <a:solidFill>
                <a:srgbClr val="FF0000"/>
              </a:solidFill>
            </a:endParaRPr>
          </a:p>
        </p:txBody>
      </p:sp>
      <p:sp>
        <p:nvSpPr>
          <p:cNvPr id="135" name="사각형: 둥근 모서리 134">
            <a:extLst>
              <a:ext uri="{FF2B5EF4-FFF2-40B4-BE49-F238E27FC236}">
                <a16:creationId xmlns:a16="http://schemas.microsoft.com/office/drawing/2014/main" xmlns="" id="{9B3A1B12-C503-4A7B-B63E-42CCCBB6F757}"/>
              </a:ext>
            </a:extLst>
          </p:cNvPr>
          <p:cNvSpPr/>
          <p:nvPr/>
        </p:nvSpPr>
        <p:spPr>
          <a:xfrm>
            <a:off x="4339607" y="2178622"/>
            <a:ext cx="74657" cy="488467"/>
          </a:xfrm>
          <a:prstGeom prst="roundRect">
            <a:avLst>
              <a:gd name="adj" fmla="val 5000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직사각형 135">
            <a:extLst>
              <a:ext uri="{FF2B5EF4-FFF2-40B4-BE49-F238E27FC236}">
                <a16:creationId xmlns:a16="http://schemas.microsoft.com/office/drawing/2014/main" xmlns="" id="{C6D37927-1460-4DB5-AEF9-1CD98BAC7D6E}"/>
              </a:ext>
            </a:extLst>
          </p:cNvPr>
          <p:cNvSpPr/>
          <p:nvPr/>
        </p:nvSpPr>
        <p:spPr bwMode="auto">
          <a:xfrm>
            <a:off x="102794" y="131036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37" name="직사각형 136">
            <a:extLst>
              <a:ext uri="{FF2B5EF4-FFF2-40B4-BE49-F238E27FC236}">
                <a16:creationId xmlns:a16="http://schemas.microsoft.com/office/drawing/2014/main" xmlns="" id="{482097F7-7B74-425F-868C-C3E3CCD06D69}"/>
              </a:ext>
            </a:extLst>
          </p:cNvPr>
          <p:cNvSpPr/>
          <p:nvPr/>
        </p:nvSpPr>
        <p:spPr bwMode="auto">
          <a:xfrm>
            <a:off x="4276498" y="1416676"/>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38" name="직사각형 137">
            <a:extLst>
              <a:ext uri="{FF2B5EF4-FFF2-40B4-BE49-F238E27FC236}">
                <a16:creationId xmlns:a16="http://schemas.microsoft.com/office/drawing/2014/main" xmlns="" id="{7524DC6B-4430-4A19-AA6B-D66EEC9A96B7}"/>
              </a:ext>
            </a:extLst>
          </p:cNvPr>
          <p:cNvSpPr/>
          <p:nvPr/>
        </p:nvSpPr>
        <p:spPr bwMode="auto">
          <a:xfrm>
            <a:off x="3963480" y="3081070"/>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1c</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39" name="직사각형 138">
            <a:extLst>
              <a:ext uri="{FF2B5EF4-FFF2-40B4-BE49-F238E27FC236}">
                <a16:creationId xmlns:a16="http://schemas.microsoft.com/office/drawing/2014/main" xmlns="" id="{E2C29BC6-3BF4-4F08-BBC7-56961A73F9AD}"/>
              </a:ext>
            </a:extLst>
          </p:cNvPr>
          <p:cNvSpPr/>
          <p:nvPr/>
        </p:nvSpPr>
        <p:spPr bwMode="auto">
          <a:xfrm>
            <a:off x="3137947" y="6367861"/>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1d</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aphicFrame>
        <p:nvGraphicFramePr>
          <p:cNvPr id="140" name="표 139">
            <a:extLst>
              <a:ext uri="{FF2B5EF4-FFF2-40B4-BE49-F238E27FC236}">
                <a16:creationId xmlns:a16="http://schemas.microsoft.com/office/drawing/2014/main" xmlns="" id="{FB1E8E29-F2A7-4488-86C2-28DF9E1AB96A}"/>
              </a:ext>
            </a:extLst>
          </p:cNvPr>
          <p:cNvGraphicFramePr>
            <a:graphicFrameLocks noGrp="1"/>
          </p:cNvGraphicFramePr>
          <p:nvPr>
            <p:extLst/>
          </p:nvPr>
        </p:nvGraphicFramePr>
        <p:xfrm>
          <a:off x="4646247" y="5414108"/>
          <a:ext cx="3629887" cy="1056144"/>
        </p:xfrm>
        <a:graphic>
          <a:graphicData uri="http://schemas.openxmlformats.org/drawingml/2006/table">
            <a:tbl>
              <a:tblPr firstRow="1" bandRow="1">
                <a:tableStyleId>{5C22544A-7EE6-4342-B048-85BDC9FD1C3A}</a:tableStyleId>
              </a:tblPr>
              <a:tblGrid>
                <a:gridCol w="3629887">
                  <a:extLst>
                    <a:ext uri="{9D8B030D-6E8A-4147-A177-3AD203B41FA5}">
                      <a16:colId xmlns:a16="http://schemas.microsoft.com/office/drawing/2014/main" xmlns="" val="2438799920"/>
                    </a:ext>
                  </a:extLst>
                </a:gridCol>
              </a:tblGrid>
              <a:tr h="1056144">
                <a:tc>
                  <a:txBody>
                    <a:bodyPr/>
                    <a:lstStyle/>
                    <a:p>
                      <a:pPr algn="ctr" latinLnBrk="1"/>
                      <a:r>
                        <a:rPr lang="en-US" altLang="ko-KR" sz="900" dirty="0">
                          <a:solidFill>
                            <a:srgbClr val="FF0000"/>
                          </a:solidFill>
                        </a:rPr>
                        <a:t>{</a:t>
                      </a:r>
                      <a:r>
                        <a:rPr lang="en-US" altLang="ko-KR" sz="900" dirty="0">
                          <a:solidFill>
                            <a:schemeClr val="tx1">
                              <a:lumMod val="65000"/>
                              <a:lumOff val="35000"/>
                            </a:schemeClr>
                          </a:solidFill>
                        </a:rPr>
                        <a:t>aaa</a:t>
                      </a:r>
                      <a:r>
                        <a:rPr lang="en-US" altLang="ko-KR" sz="900" dirty="0">
                          <a:solidFill>
                            <a:srgbClr val="FF0000"/>
                          </a:solidFill>
                        </a:rPr>
                        <a:t>}</a:t>
                      </a:r>
                    </a:p>
                    <a:p>
                      <a:pPr algn="ctr" latinLnBrk="1"/>
                      <a:r>
                        <a:rPr lang="ko-KR" altLang="en-US" sz="900" dirty="0">
                          <a:solidFill>
                            <a:schemeClr val="tx1">
                              <a:lumMod val="65000"/>
                              <a:lumOff val="35000"/>
                            </a:schemeClr>
                          </a:solidFill>
                        </a:rPr>
                        <a:t>주소 검색 결과가 없습니다</a:t>
                      </a:r>
                      <a:r>
                        <a:rPr lang="en-US" altLang="ko-KR" sz="900" dirty="0">
                          <a:solidFill>
                            <a:schemeClr val="tx1">
                              <a:lumMod val="65000"/>
                              <a:lumOff val="35000"/>
                            </a:schemeClr>
                          </a:solidFill>
                        </a:rPr>
                        <a:t>.</a:t>
                      </a:r>
                    </a:p>
                    <a:p>
                      <a:pPr algn="ctr" latinLnBrk="1"/>
                      <a:endParaRPr lang="en-US" altLang="ko-KR" sz="900" dirty="0">
                        <a:solidFill>
                          <a:schemeClr val="tx1">
                            <a:lumMod val="65000"/>
                            <a:lumOff val="3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75000"/>
                              <a:lumOff val="25000"/>
                            </a:schemeClr>
                          </a:solidFill>
                        </a:rPr>
                        <a:t>ㆍ입력하신 주소를 다시 확인해 주세요</a:t>
                      </a:r>
                      <a:r>
                        <a:rPr lang="en-US" altLang="ko-KR" sz="900" b="0" dirty="0">
                          <a:solidFill>
                            <a:schemeClr val="tx1">
                              <a:lumMod val="75000"/>
                              <a:lumOff val="25000"/>
                            </a:schemeClr>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75000"/>
                              <a:lumOff val="25000"/>
                            </a:schemeClr>
                          </a:solidFill>
                        </a:rPr>
                        <a:t>ㆍ일부</a:t>
                      </a:r>
                      <a:r>
                        <a:rPr lang="en-US" altLang="ko-KR" sz="900" b="0" dirty="0">
                          <a:solidFill>
                            <a:schemeClr val="tx1">
                              <a:lumMod val="75000"/>
                              <a:lumOff val="25000"/>
                            </a:schemeClr>
                          </a:solidFill>
                        </a:rPr>
                        <a:t> </a:t>
                      </a:r>
                      <a:r>
                        <a:rPr lang="ko-KR" altLang="en-US" sz="900" b="0" dirty="0">
                          <a:solidFill>
                            <a:schemeClr val="tx1">
                              <a:lumMod val="75000"/>
                              <a:lumOff val="25000"/>
                            </a:schemeClr>
                          </a:solidFill>
                        </a:rPr>
                        <a:t>신축건물</a:t>
                      </a:r>
                      <a:r>
                        <a:rPr lang="en-US" altLang="ko-KR" sz="900" b="0" dirty="0">
                          <a:solidFill>
                            <a:schemeClr val="tx1">
                              <a:lumMod val="75000"/>
                              <a:lumOff val="25000"/>
                            </a:schemeClr>
                          </a:solidFill>
                        </a:rPr>
                        <a:t>, </a:t>
                      </a:r>
                      <a:r>
                        <a:rPr lang="ko-KR" altLang="en-US" sz="900" b="0" dirty="0">
                          <a:solidFill>
                            <a:schemeClr val="tx1">
                              <a:lumMod val="75000"/>
                              <a:lumOff val="25000"/>
                            </a:schemeClr>
                          </a:solidFill>
                        </a:rPr>
                        <a:t>신도시의 경우 일시적으로 검색이 되지 않을 수 있습니다</a:t>
                      </a:r>
                      <a:r>
                        <a:rPr lang="en-US" altLang="ko-KR" sz="900" b="0" dirty="0">
                          <a:solidFill>
                            <a:schemeClr val="tx1">
                              <a:lumMod val="75000"/>
                              <a:lumOff val="25000"/>
                            </a:schemeClr>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75000"/>
                              <a:lumOff val="25000"/>
                            </a:schemeClr>
                          </a:solidFill>
                        </a:rPr>
                        <a:t>ㆍ관련 문의는 고객센터 </a:t>
                      </a:r>
                      <a:r>
                        <a:rPr lang="en-US" altLang="ko-KR" sz="900" b="0" dirty="0">
                          <a:solidFill>
                            <a:schemeClr val="tx1">
                              <a:lumMod val="75000"/>
                              <a:lumOff val="25000"/>
                            </a:schemeClr>
                          </a:solidFill>
                        </a:rPr>
                        <a:t>(1544-5418)</a:t>
                      </a:r>
                      <a:r>
                        <a:rPr lang="ko-KR" altLang="en-US" sz="900" b="0" dirty="0">
                          <a:solidFill>
                            <a:schemeClr val="tx1">
                              <a:lumMod val="75000"/>
                              <a:lumOff val="25000"/>
                            </a:schemeClr>
                          </a:solidFill>
                        </a:rPr>
                        <a:t>로 연락주세요</a:t>
                      </a:r>
                      <a:r>
                        <a:rPr lang="en-US" altLang="ko-KR" sz="900" b="0" dirty="0">
                          <a:solidFill>
                            <a:schemeClr val="tx1">
                              <a:lumMod val="75000"/>
                              <a:lumOff val="25000"/>
                            </a:schemeClr>
                          </a:solidFill>
                        </a:rPr>
                        <a:t>.</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33195037"/>
                  </a:ext>
                </a:extLst>
              </a:tr>
            </a:tbl>
          </a:graphicData>
        </a:graphic>
      </p:graphicFrame>
      <p:sp>
        <p:nvSpPr>
          <p:cNvPr id="141" name="직사각형 140">
            <a:extLst>
              <a:ext uri="{FF2B5EF4-FFF2-40B4-BE49-F238E27FC236}">
                <a16:creationId xmlns:a16="http://schemas.microsoft.com/office/drawing/2014/main" xmlns="" id="{6CD0FCB5-F23D-404A-9247-0ACFCF8F2A8C}"/>
              </a:ext>
            </a:extLst>
          </p:cNvPr>
          <p:cNvSpPr/>
          <p:nvPr/>
        </p:nvSpPr>
        <p:spPr bwMode="auto">
          <a:xfrm>
            <a:off x="5601072" y="576881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cxnSp>
        <p:nvCxnSpPr>
          <p:cNvPr id="142" name="연결선: 꺾임 141">
            <a:extLst>
              <a:ext uri="{FF2B5EF4-FFF2-40B4-BE49-F238E27FC236}">
                <a16:creationId xmlns:a16="http://schemas.microsoft.com/office/drawing/2014/main" xmlns="" id="{6BEE30E2-7704-4666-958B-F0F196B5B171}"/>
              </a:ext>
            </a:extLst>
          </p:cNvPr>
          <p:cNvCxnSpPr>
            <a:cxnSpLocks/>
            <a:stCxn id="107" idx="3"/>
            <a:endCxn id="140" idx="0"/>
          </p:cNvCxnSpPr>
          <p:nvPr/>
        </p:nvCxnSpPr>
        <p:spPr>
          <a:xfrm>
            <a:off x="4376936" y="1623208"/>
            <a:ext cx="2084254" cy="379090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xmlns="" id="{D7A23F80-2152-45AE-A55A-8BA9B5D9FC33}"/>
              </a:ext>
            </a:extLst>
          </p:cNvPr>
          <p:cNvSpPr txBox="1"/>
          <p:nvPr/>
        </p:nvSpPr>
        <p:spPr>
          <a:xfrm>
            <a:off x="5340317" y="1522138"/>
            <a:ext cx="1192955" cy="215444"/>
          </a:xfrm>
          <a:prstGeom prst="rect">
            <a:avLst/>
          </a:prstGeom>
          <a:solidFill>
            <a:srgbClr val="FF0000"/>
          </a:solidFill>
          <a:ln>
            <a:solidFill>
              <a:srgbClr val="FF0000"/>
            </a:solidFill>
          </a:ln>
        </p:spPr>
        <p:txBody>
          <a:bodyPr wrap="none" rtlCol="0">
            <a:spAutoFit/>
          </a:bodyPr>
          <a:lstStyle/>
          <a:p>
            <a:r>
              <a:rPr lang="ko-KR" altLang="en-US" sz="800">
                <a:solidFill>
                  <a:srgbClr val="FFFF00"/>
                </a:solidFill>
                <a:latin typeface="+mn-ea"/>
              </a:rPr>
              <a:t>검색결과 없는 경우 노출</a:t>
            </a:r>
            <a:endParaRPr lang="ko-KR" altLang="en-US" sz="800" dirty="0">
              <a:solidFill>
                <a:srgbClr val="FFFF00"/>
              </a:solidFill>
              <a:latin typeface="+mn-ea"/>
            </a:endParaRPr>
          </a:p>
        </p:txBody>
      </p:sp>
      <p:sp>
        <p:nvSpPr>
          <p:cNvPr id="144" name="TextBox 143">
            <a:extLst>
              <a:ext uri="{FF2B5EF4-FFF2-40B4-BE49-F238E27FC236}">
                <a16:creationId xmlns:a16="http://schemas.microsoft.com/office/drawing/2014/main" xmlns="" id="{DA92F216-922F-4F57-A99E-60D1893C0D50}"/>
              </a:ext>
            </a:extLst>
          </p:cNvPr>
          <p:cNvSpPr txBox="1"/>
          <p:nvPr/>
        </p:nvSpPr>
        <p:spPr>
          <a:xfrm>
            <a:off x="229590" y="1864496"/>
            <a:ext cx="965329" cy="230832"/>
          </a:xfrm>
          <a:prstGeom prst="rect">
            <a:avLst/>
          </a:prstGeom>
          <a:noFill/>
        </p:spPr>
        <p:txBody>
          <a:bodyPr wrap="none" rtlCol="0">
            <a:spAutoFit/>
          </a:bodyPr>
          <a:lstStyle/>
          <a:p>
            <a:r>
              <a:rPr lang="ko-KR" altLang="en-US" sz="900"/>
              <a:t>검색 결과 </a:t>
            </a:r>
            <a:r>
              <a:rPr lang="en-US" altLang="ko-KR" sz="900" b="1">
                <a:solidFill>
                  <a:srgbClr val="FF0066"/>
                </a:solidFill>
              </a:rPr>
              <a:t>000</a:t>
            </a:r>
            <a:r>
              <a:rPr lang="ko-KR" altLang="en-US" sz="900"/>
              <a:t>개</a:t>
            </a:r>
          </a:p>
        </p:txBody>
      </p:sp>
      <p:sp>
        <p:nvSpPr>
          <p:cNvPr id="145" name="직사각형 144">
            <a:extLst>
              <a:ext uri="{FF2B5EF4-FFF2-40B4-BE49-F238E27FC236}">
                <a16:creationId xmlns:a16="http://schemas.microsoft.com/office/drawing/2014/main" xmlns="" id="{D6C1F41E-3E0A-4575-899F-F12FA847203A}"/>
              </a:ext>
            </a:extLst>
          </p:cNvPr>
          <p:cNvSpPr/>
          <p:nvPr/>
        </p:nvSpPr>
        <p:spPr bwMode="auto">
          <a:xfrm>
            <a:off x="565180" y="1886916"/>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46" name="TextBox 145">
            <a:extLst>
              <a:ext uri="{FF2B5EF4-FFF2-40B4-BE49-F238E27FC236}">
                <a16:creationId xmlns:a16="http://schemas.microsoft.com/office/drawing/2014/main" xmlns="" id="{43935CA4-C5E9-4558-806F-73E7E5487B7E}"/>
              </a:ext>
            </a:extLst>
          </p:cNvPr>
          <p:cNvSpPr txBox="1"/>
          <p:nvPr/>
        </p:nvSpPr>
        <p:spPr>
          <a:xfrm>
            <a:off x="1100572" y="1015486"/>
            <a:ext cx="2334293" cy="369332"/>
          </a:xfrm>
          <a:prstGeom prst="rect">
            <a:avLst/>
          </a:prstGeom>
          <a:noFill/>
        </p:spPr>
        <p:txBody>
          <a:bodyPr wrap="none" rtlCol="0">
            <a:spAutoFit/>
          </a:bodyPr>
          <a:lstStyle/>
          <a:p>
            <a:pPr algn="ctr"/>
            <a:r>
              <a:rPr lang="ko-KR" altLang="en-US" sz="900" dirty="0">
                <a:solidFill>
                  <a:schemeClr val="tx1">
                    <a:lumMod val="65000"/>
                    <a:lumOff val="35000"/>
                  </a:schemeClr>
                </a:solidFill>
              </a:rPr>
              <a:t>찾으시는 주소지 또는 건물명을 입력해 주세요</a:t>
            </a:r>
            <a:r>
              <a:rPr lang="en-US" altLang="ko-KR" sz="900" dirty="0">
                <a:solidFill>
                  <a:schemeClr val="tx1">
                    <a:lumMod val="65000"/>
                    <a:lumOff val="35000"/>
                  </a:schemeClr>
                </a:solidFill>
              </a:rPr>
              <a:t>.</a:t>
            </a:r>
            <a:br>
              <a:rPr lang="en-US" altLang="ko-KR" sz="900" dirty="0">
                <a:solidFill>
                  <a:schemeClr val="tx1">
                    <a:lumMod val="65000"/>
                    <a:lumOff val="35000"/>
                  </a:schemeClr>
                </a:solidFill>
              </a:rPr>
            </a:br>
            <a:r>
              <a:rPr lang="en-US" altLang="ko-KR" sz="900" dirty="0">
                <a:solidFill>
                  <a:schemeClr val="tx1">
                    <a:lumMod val="65000"/>
                    <a:lumOff val="35000"/>
                  </a:schemeClr>
                </a:solidFill>
              </a:rPr>
              <a:t>(</a:t>
            </a:r>
            <a:r>
              <a:rPr lang="ko-KR" altLang="en-US" sz="900" dirty="0">
                <a:solidFill>
                  <a:schemeClr val="tx1">
                    <a:lumMod val="65000"/>
                    <a:lumOff val="35000"/>
                  </a:schemeClr>
                </a:solidFill>
              </a:rPr>
              <a:t>예 </a:t>
            </a:r>
            <a:r>
              <a:rPr lang="en-US" altLang="ko-KR" sz="900" dirty="0">
                <a:solidFill>
                  <a:schemeClr val="tx1">
                    <a:lumMod val="65000"/>
                    <a:lumOff val="35000"/>
                  </a:schemeClr>
                </a:solidFill>
              </a:rPr>
              <a:t>: </a:t>
            </a:r>
            <a:r>
              <a:rPr lang="ko-KR" altLang="en-US" sz="900" dirty="0">
                <a:solidFill>
                  <a:schemeClr val="tx1">
                    <a:lumMod val="65000"/>
                    <a:lumOff val="35000"/>
                  </a:schemeClr>
                </a:solidFill>
              </a:rPr>
              <a:t>강남대로</a:t>
            </a:r>
            <a:r>
              <a:rPr lang="en-US" altLang="ko-KR" sz="900" dirty="0">
                <a:solidFill>
                  <a:schemeClr val="tx1">
                    <a:lumMod val="65000"/>
                    <a:lumOff val="35000"/>
                  </a:schemeClr>
                </a:solidFill>
              </a:rPr>
              <a:t>, </a:t>
            </a:r>
            <a:r>
              <a:rPr lang="ko-KR" altLang="en-US" sz="900" dirty="0">
                <a:solidFill>
                  <a:schemeClr val="tx1">
                    <a:lumMod val="65000"/>
                    <a:lumOff val="35000"/>
                  </a:schemeClr>
                </a:solidFill>
              </a:rPr>
              <a:t>한강로</a:t>
            </a:r>
            <a:r>
              <a:rPr lang="en-US" altLang="ko-KR" sz="900" dirty="0">
                <a:solidFill>
                  <a:schemeClr val="tx1">
                    <a:lumMod val="65000"/>
                    <a:lumOff val="35000"/>
                  </a:schemeClr>
                </a:solidFill>
              </a:rPr>
              <a:t>2</a:t>
            </a:r>
            <a:r>
              <a:rPr lang="ko-KR" altLang="en-US" sz="900" dirty="0">
                <a:solidFill>
                  <a:schemeClr val="tx1">
                    <a:lumMod val="65000"/>
                    <a:lumOff val="35000"/>
                  </a:schemeClr>
                </a:solidFill>
              </a:rPr>
              <a:t>가</a:t>
            </a:r>
            <a:r>
              <a:rPr lang="en-US" altLang="ko-KR" sz="900" dirty="0">
                <a:solidFill>
                  <a:schemeClr val="tx1">
                    <a:lumMod val="65000"/>
                    <a:lumOff val="35000"/>
                  </a:schemeClr>
                </a:solidFill>
              </a:rPr>
              <a:t>, </a:t>
            </a:r>
            <a:r>
              <a:rPr lang="ko-KR" altLang="en-US" sz="900" dirty="0">
                <a:solidFill>
                  <a:schemeClr val="tx1">
                    <a:lumMod val="65000"/>
                    <a:lumOff val="35000"/>
                  </a:schemeClr>
                </a:solidFill>
              </a:rPr>
              <a:t>한강대로 </a:t>
            </a:r>
            <a:r>
              <a:rPr lang="en-US" altLang="ko-KR" sz="900" dirty="0">
                <a:solidFill>
                  <a:schemeClr val="tx1">
                    <a:lumMod val="65000"/>
                    <a:lumOff val="35000"/>
                  </a:schemeClr>
                </a:solidFill>
              </a:rPr>
              <a:t>100)</a:t>
            </a:r>
          </a:p>
        </p:txBody>
      </p:sp>
      <p:graphicFrame>
        <p:nvGraphicFramePr>
          <p:cNvPr id="147" name="Group 57">
            <a:extLst>
              <a:ext uri="{FF2B5EF4-FFF2-40B4-BE49-F238E27FC236}">
                <a16:creationId xmlns:a16="http://schemas.microsoft.com/office/drawing/2014/main" xmlns="" id="{2C4A8309-7402-43E0-B56C-F60DC0885DE6}"/>
              </a:ext>
            </a:extLst>
          </p:cNvPr>
          <p:cNvGraphicFramePr>
            <a:graphicFrameLocks noGrp="1"/>
          </p:cNvGraphicFramePr>
          <p:nvPr>
            <p:extLst/>
          </p:nvPr>
        </p:nvGraphicFramePr>
        <p:xfrm>
          <a:off x="7464287" y="414711"/>
          <a:ext cx="2441713" cy="494188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8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endParaRPr lang="en-US" altLang="ko-KR" sz="800" b="0" baseline="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8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rgbClr val="FF0000"/>
                          </a:solidFill>
                          <a:latin typeface="아리따-돋움(TTF)-Medium" panose="02020603020101020101" pitchFamily="18" charset="-127"/>
                          <a:ea typeface="아리따-돋움(TTF)-Medium" panose="02020603020101020101" pitchFamily="18" charset="-127"/>
                        </a:rPr>
                        <a:t>- PC [</a:t>
                      </a:r>
                      <a:r>
                        <a:rPr lang="ko-KR" altLang="en-US" sz="800" b="1" dirty="0">
                          <a:solidFill>
                            <a:srgbClr val="FF0000"/>
                          </a:solidFill>
                          <a:latin typeface="아리따-돋움(TTF)-Medium" panose="02020603020101020101" pitchFamily="18" charset="-127"/>
                          <a:ea typeface="아리따-돋움(TTF)-Medium" panose="02020603020101020101" pitchFamily="18" charset="-127"/>
                        </a:rPr>
                        <a:t>주소찾기</a:t>
                      </a:r>
                      <a:r>
                        <a:rPr lang="en-US" altLang="ko-KR" sz="800" b="1" dirty="0">
                          <a:solidFill>
                            <a:srgbClr val="FF0000"/>
                          </a:solidFill>
                          <a:latin typeface="아리따-돋움(TTF)-Medium" panose="02020603020101020101" pitchFamily="18" charset="-127"/>
                          <a:ea typeface="아리따-돋움(TTF)-Medium" panose="02020603020101020101" pitchFamily="18" charset="-127"/>
                        </a:rPr>
                        <a:t>] </a:t>
                      </a:r>
                      <a:r>
                        <a:rPr lang="ko-KR" altLang="en-US" sz="800" b="1" dirty="0">
                          <a:solidFill>
                            <a:srgbClr val="FF0000"/>
                          </a:solidFill>
                          <a:latin typeface="아리따-돋움(TTF)-Medium" panose="02020603020101020101" pitchFamily="18" charset="-127"/>
                          <a:ea typeface="아리따-돋움(TTF)-Medium" panose="02020603020101020101" pitchFamily="18" charset="-127"/>
                        </a:rPr>
                        <a:t>기능은 </a:t>
                      </a:r>
                      <a:r>
                        <a:rPr lang="en-US" altLang="ko-KR" sz="800" b="1" dirty="0">
                          <a:solidFill>
                            <a:srgbClr val="FF0000"/>
                          </a:solidFill>
                          <a:latin typeface="아리따-돋움(TTF)-Medium" panose="02020603020101020101" pitchFamily="18" charset="-127"/>
                          <a:ea typeface="아리따-돋움(TTF)-Medium" panose="02020603020101020101" pitchFamily="18" charset="-127"/>
                        </a:rPr>
                        <a:t>PC </a:t>
                      </a:r>
                      <a:r>
                        <a:rPr lang="ko-KR" altLang="en-US" sz="800" b="1" dirty="0">
                          <a:solidFill>
                            <a:srgbClr val="FF0000"/>
                          </a:solidFill>
                          <a:latin typeface="아리따-돋움(TTF)-Medium" panose="02020603020101020101" pitchFamily="18" charset="-127"/>
                          <a:ea typeface="아리따-돋움(TTF)-Medium" panose="02020603020101020101" pitchFamily="18" charset="-127"/>
                        </a:rPr>
                        <a:t>내에서 공통 적용함</a:t>
                      </a:r>
                      <a:r>
                        <a:rPr lang="en-US" altLang="ko-KR" sz="800" b="1" dirty="0">
                          <a:solidFill>
                            <a:srgbClr val="FF0000"/>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r>
                        <a:rPr lang="en-US" altLang="ko-KR" sz="800" b="1">
                          <a:latin typeface="아리따-돋움(TTF)-Medium" panose="02020603020101020101" pitchFamily="18" charset="-127"/>
                          <a:ea typeface="아리따-돋움(TTF)-Medium" panose="02020603020101020101" pitchFamily="18" charset="-127"/>
                        </a:rPr>
                        <a:t>1</a:t>
                      </a:r>
                      <a:endParaRPr lang="ko-KR" altLang="en-US" sz="8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주소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dirty="0" err="1"/>
                        <a:t>행자부</a:t>
                      </a:r>
                      <a:r>
                        <a:rPr lang="ko-KR" altLang="en-US" sz="800" dirty="0"/>
                        <a:t> </a:t>
                      </a:r>
                      <a:r>
                        <a:rPr lang="en-US" altLang="ko-KR" sz="800" dirty="0"/>
                        <a:t>API </a:t>
                      </a:r>
                      <a:r>
                        <a:rPr lang="ko-KR" altLang="en-US" sz="800" dirty="0"/>
                        <a:t>적용</a:t>
                      </a:r>
                      <a:r>
                        <a:rPr lang="en-US" altLang="ko-KR" sz="800" dirty="0"/>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kern="1200" dirty="0">
                          <a:solidFill>
                            <a:schemeClr val="tx1"/>
                          </a:solidFill>
                          <a:effectLst/>
                          <a:latin typeface="+mn-lt"/>
                          <a:ea typeface="+mn-ea"/>
                          <a:cs typeface="+mn-cs"/>
                          <a:hlinkClick r:id="rId3"/>
                        </a:rPr>
                        <a:t>www.juso.go.kr</a:t>
                      </a:r>
                      <a:r>
                        <a:rPr lang="en-US" altLang="ko-KR" sz="800" kern="1200" dirty="0">
                          <a:solidFill>
                            <a:schemeClr val="tx1"/>
                          </a:solidFill>
                          <a:effectLst/>
                          <a:latin typeface="+mn-lt"/>
                          <a:ea typeface="+mn-ea"/>
                          <a:cs typeface="+mn-cs"/>
                        </a:rPr>
                        <a:t/>
                      </a:r>
                      <a:br>
                        <a:rPr lang="en-US" altLang="ko-KR" sz="800" kern="1200" dirty="0">
                          <a:solidFill>
                            <a:schemeClr val="tx1"/>
                          </a:solidFill>
                          <a:effectLst/>
                          <a:latin typeface="+mn-lt"/>
                          <a:ea typeface="+mn-ea"/>
                          <a:cs typeface="+mn-cs"/>
                        </a:rPr>
                      </a:br>
                      <a:r>
                        <a:rPr lang="en-US" altLang="ko-KR" sz="800" kern="1200" dirty="0">
                          <a:solidFill>
                            <a:schemeClr val="tx1"/>
                          </a:solidFill>
                          <a:effectLst/>
                          <a:latin typeface="+mn-lt"/>
                          <a:ea typeface="+mn-ea"/>
                          <a:cs typeface="+mn-cs"/>
                        </a:rPr>
                        <a:t>- </a:t>
                      </a:r>
                      <a:r>
                        <a:rPr lang="ko-KR" altLang="en-US" sz="800" kern="1200" dirty="0" err="1">
                          <a:solidFill>
                            <a:schemeClr val="tx1"/>
                          </a:solidFill>
                          <a:effectLst/>
                          <a:latin typeface="+mn-lt"/>
                          <a:ea typeface="+mn-ea"/>
                          <a:cs typeface="+mn-cs"/>
                        </a:rPr>
                        <a:t>지역명</a:t>
                      </a:r>
                      <a:r>
                        <a:rPr lang="ko-KR" altLang="en-US" sz="800" kern="1200" dirty="0">
                          <a:solidFill>
                            <a:schemeClr val="tx1"/>
                          </a:solidFill>
                          <a:effectLst/>
                          <a:latin typeface="+mn-lt"/>
                          <a:ea typeface="+mn-ea"/>
                          <a:cs typeface="+mn-cs"/>
                        </a:rPr>
                        <a:t> </a:t>
                      </a:r>
                      <a:r>
                        <a:rPr lang="en-US" altLang="ko-KR" sz="800" kern="1200" dirty="0">
                          <a:solidFill>
                            <a:schemeClr val="tx1"/>
                          </a:solidFill>
                          <a:effectLst/>
                          <a:latin typeface="+mn-lt"/>
                          <a:ea typeface="+mn-ea"/>
                          <a:cs typeface="+mn-cs"/>
                        </a:rPr>
                        <a:t>Field =&gt; Null</a:t>
                      </a:r>
                      <a:r>
                        <a:rPr lang="ko-KR" altLang="en-US" sz="800" kern="1200" dirty="0">
                          <a:solidFill>
                            <a:schemeClr val="tx1"/>
                          </a:solidFill>
                          <a:effectLst/>
                          <a:latin typeface="+mn-lt"/>
                          <a:ea typeface="+mn-ea"/>
                          <a:cs typeface="+mn-cs"/>
                        </a:rPr>
                        <a:t> </a:t>
                      </a:r>
                      <a:r>
                        <a:rPr lang="en-US" altLang="ko-KR" sz="800" kern="1200" dirty="0">
                          <a:solidFill>
                            <a:schemeClr val="tx1"/>
                          </a:solidFill>
                          <a:effectLst/>
                          <a:latin typeface="+mn-lt"/>
                          <a:ea typeface="+mn-ea"/>
                          <a:cs typeface="+mn-cs"/>
                        </a:rPr>
                        <a:t>Default, Key-in </a:t>
                      </a:r>
                      <a:r>
                        <a:rPr lang="ko-KR" altLang="en-US" sz="800" kern="1200" dirty="0">
                          <a:solidFill>
                            <a:schemeClr val="tx1"/>
                          </a:solidFill>
                          <a:effectLst/>
                          <a:latin typeface="+mn-lt"/>
                          <a:ea typeface="+mn-ea"/>
                          <a:cs typeface="+mn-cs"/>
                        </a:rPr>
                        <a:t>가능</a:t>
                      </a:r>
                      <a:r>
                        <a:rPr lang="en-US" altLang="ko-KR" sz="800" kern="1200" dirty="0">
                          <a:solidFill>
                            <a:schemeClr val="tx1"/>
                          </a:solidFill>
                          <a:effectLst/>
                          <a:latin typeface="+mn-lt"/>
                          <a:ea typeface="+mn-ea"/>
                          <a:cs typeface="+mn-cs"/>
                        </a:rPr>
                        <a:t/>
                      </a:r>
                      <a:br>
                        <a:rPr lang="en-US" altLang="ko-KR" sz="800" kern="1200" dirty="0">
                          <a:solidFill>
                            <a:schemeClr val="tx1"/>
                          </a:solidFill>
                          <a:effectLst/>
                          <a:latin typeface="+mn-lt"/>
                          <a:ea typeface="+mn-ea"/>
                          <a:cs typeface="+mn-cs"/>
                        </a:rPr>
                      </a:br>
                      <a:r>
                        <a:rPr lang="en-US" altLang="ko-KR" sz="800" kern="1200" dirty="0">
                          <a:solidFill>
                            <a:schemeClr val="tx1"/>
                          </a:solidFill>
                          <a:effectLst/>
                          <a:latin typeface="+mn-lt"/>
                          <a:ea typeface="+mn-ea"/>
                          <a:cs typeface="+mn-cs"/>
                        </a:rPr>
                        <a:t>-</a:t>
                      </a:r>
                      <a:r>
                        <a:rPr lang="ko-KR" altLang="en-US" sz="800" kern="1200" dirty="0">
                          <a:solidFill>
                            <a:schemeClr val="tx1"/>
                          </a:solidFill>
                          <a:effectLst/>
                          <a:latin typeface="+mn-lt"/>
                          <a:ea typeface="+mn-ea"/>
                          <a:cs typeface="+mn-cs"/>
                        </a:rPr>
                        <a:t> 우편번호 </a:t>
                      </a:r>
                      <a:r>
                        <a:rPr lang="en-US" altLang="ko-KR" sz="800" kern="1200" dirty="0">
                          <a:solidFill>
                            <a:schemeClr val="tx1"/>
                          </a:solidFill>
                          <a:effectLst/>
                          <a:latin typeface="+mn-lt"/>
                          <a:ea typeface="+mn-ea"/>
                          <a:cs typeface="+mn-cs"/>
                        </a:rPr>
                        <a:t>Field =&gt; </a:t>
                      </a:r>
                      <a:r>
                        <a:rPr lang="ko-KR" altLang="en-US" sz="800" kern="1200" dirty="0">
                          <a:solidFill>
                            <a:schemeClr val="tx1"/>
                          </a:solidFill>
                          <a:effectLst/>
                          <a:latin typeface="+mn-lt"/>
                          <a:ea typeface="+mn-ea"/>
                          <a:cs typeface="+mn-cs"/>
                        </a:rPr>
                        <a:t>사용자 정보</a:t>
                      </a:r>
                      <a:r>
                        <a:rPr lang="en-US" altLang="ko-KR" sz="800" kern="1200" dirty="0">
                          <a:solidFill>
                            <a:schemeClr val="tx1"/>
                          </a:solidFill>
                          <a:effectLst/>
                          <a:latin typeface="+mn-lt"/>
                          <a:ea typeface="+mn-ea"/>
                          <a:cs typeface="+mn-cs"/>
                        </a:rPr>
                        <a:t>, Key-in</a:t>
                      </a:r>
                      <a:r>
                        <a:rPr lang="ko-KR" altLang="en-US" sz="800" kern="1200" dirty="0">
                          <a:solidFill>
                            <a:schemeClr val="tx1"/>
                          </a:solidFill>
                          <a:effectLst/>
                          <a:latin typeface="+mn-lt"/>
                          <a:ea typeface="+mn-ea"/>
                          <a:cs typeface="+mn-cs"/>
                        </a:rPr>
                        <a:t> 불가</a:t>
                      </a:r>
                      <a:r>
                        <a:rPr lang="en-US" altLang="ko-KR" sz="800" kern="1200" dirty="0">
                          <a:solidFill>
                            <a:schemeClr val="tx1"/>
                          </a:solidFill>
                          <a:effectLst/>
                          <a:latin typeface="+mn-lt"/>
                          <a:ea typeface="+mn-ea"/>
                          <a:cs typeface="+mn-cs"/>
                        </a:rPr>
                        <a:t/>
                      </a:r>
                      <a:br>
                        <a:rPr lang="en-US" altLang="ko-KR" sz="800" kern="1200" dirty="0">
                          <a:solidFill>
                            <a:schemeClr val="tx1"/>
                          </a:solidFill>
                          <a:effectLst/>
                          <a:latin typeface="+mn-lt"/>
                          <a:ea typeface="+mn-ea"/>
                          <a:cs typeface="+mn-cs"/>
                        </a:rPr>
                      </a:br>
                      <a:r>
                        <a:rPr lang="en-US" altLang="ko-KR" sz="800" kern="1200" dirty="0">
                          <a:solidFill>
                            <a:schemeClr val="tx1"/>
                          </a:solidFill>
                          <a:effectLst/>
                          <a:latin typeface="+mn-lt"/>
                          <a:ea typeface="+mn-ea"/>
                          <a:cs typeface="+mn-cs"/>
                        </a:rPr>
                        <a:t>- </a:t>
                      </a:r>
                      <a:r>
                        <a:rPr lang="ko-KR" altLang="en-US" sz="800" kern="1200" dirty="0">
                          <a:solidFill>
                            <a:schemeClr val="tx1"/>
                          </a:solidFill>
                          <a:effectLst/>
                          <a:latin typeface="+mn-lt"/>
                          <a:ea typeface="+mn-ea"/>
                          <a:cs typeface="+mn-cs"/>
                        </a:rPr>
                        <a:t>기본주소 </a:t>
                      </a:r>
                      <a:r>
                        <a:rPr lang="en-US" altLang="ko-KR" sz="800" kern="1200" dirty="0">
                          <a:solidFill>
                            <a:schemeClr val="tx1"/>
                          </a:solidFill>
                          <a:effectLst/>
                          <a:latin typeface="+mn-lt"/>
                          <a:ea typeface="+mn-ea"/>
                          <a:cs typeface="+mn-cs"/>
                        </a:rPr>
                        <a:t>Field =&gt; </a:t>
                      </a:r>
                      <a:r>
                        <a:rPr lang="ko-KR" altLang="en-US" sz="800" kern="1200" dirty="0">
                          <a:solidFill>
                            <a:schemeClr val="tx1"/>
                          </a:solidFill>
                          <a:effectLst/>
                          <a:latin typeface="+mn-lt"/>
                          <a:ea typeface="+mn-ea"/>
                          <a:cs typeface="+mn-cs"/>
                        </a:rPr>
                        <a:t>사용자 정보</a:t>
                      </a:r>
                      <a:r>
                        <a:rPr lang="en-US" altLang="ko-KR" sz="800" kern="1200" dirty="0">
                          <a:solidFill>
                            <a:schemeClr val="tx1"/>
                          </a:solidFill>
                          <a:effectLst/>
                          <a:latin typeface="+mn-lt"/>
                          <a:ea typeface="+mn-ea"/>
                          <a:cs typeface="+mn-cs"/>
                        </a:rPr>
                        <a:t>, Key-in </a:t>
                      </a:r>
                      <a:r>
                        <a:rPr lang="ko-KR" altLang="en-US" sz="800" kern="1200" dirty="0">
                          <a:solidFill>
                            <a:schemeClr val="tx1"/>
                          </a:solidFill>
                          <a:effectLst/>
                          <a:latin typeface="+mn-lt"/>
                          <a:ea typeface="+mn-ea"/>
                          <a:cs typeface="+mn-cs"/>
                        </a:rPr>
                        <a:t>불가</a:t>
                      </a:r>
                      <a:endParaRPr lang="en-US" altLang="ko-KR" sz="800" kern="1200" dirty="0">
                        <a:solidFill>
                          <a:schemeClr val="tx1"/>
                        </a:solidFill>
                        <a:effectLst/>
                        <a:latin typeface="+mn-lt"/>
                        <a:ea typeface="+mn-ea"/>
                        <a:cs typeface="+mn-cs"/>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kern="1200" dirty="0">
                          <a:solidFill>
                            <a:schemeClr val="tx1"/>
                          </a:solidFill>
                          <a:effectLst/>
                          <a:latin typeface="+mn-lt"/>
                          <a:ea typeface="+mn-ea"/>
                          <a:cs typeface="+mn-cs"/>
                        </a:rPr>
                        <a:t>- </a:t>
                      </a:r>
                      <a:r>
                        <a:rPr lang="ko-KR" altLang="en-US" sz="800" kern="1200" dirty="0">
                          <a:solidFill>
                            <a:schemeClr val="tx1"/>
                          </a:solidFill>
                          <a:effectLst/>
                          <a:latin typeface="+mn-lt"/>
                          <a:ea typeface="+mn-ea"/>
                          <a:cs typeface="+mn-cs"/>
                        </a:rPr>
                        <a:t>상세주소 </a:t>
                      </a:r>
                      <a:r>
                        <a:rPr lang="en-US" altLang="ko-KR" sz="800" kern="1200" dirty="0">
                          <a:solidFill>
                            <a:schemeClr val="tx1"/>
                          </a:solidFill>
                          <a:effectLst/>
                          <a:latin typeface="+mn-lt"/>
                          <a:ea typeface="+mn-ea"/>
                          <a:cs typeface="+mn-cs"/>
                        </a:rPr>
                        <a:t>Field =&gt; </a:t>
                      </a:r>
                      <a:r>
                        <a:rPr lang="ko-KR" altLang="en-US" sz="800" kern="1200" dirty="0">
                          <a:solidFill>
                            <a:schemeClr val="tx1"/>
                          </a:solidFill>
                          <a:effectLst/>
                          <a:latin typeface="+mn-lt"/>
                          <a:ea typeface="+mn-ea"/>
                          <a:cs typeface="+mn-cs"/>
                        </a:rPr>
                        <a:t>사용자 정보</a:t>
                      </a:r>
                      <a:r>
                        <a:rPr lang="en-US" altLang="ko-KR" sz="800" kern="1200" dirty="0">
                          <a:solidFill>
                            <a:schemeClr val="tx1"/>
                          </a:solidFill>
                          <a:effectLst/>
                          <a:latin typeface="+mn-lt"/>
                          <a:ea typeface="+mn-ea"/>
                          <a:cs typeface="+mn-cs"/>
                        </a:rPr>
                        <a:t>,</a:t>
                      </a:r>
                      <a:r>
                        <a:rPr lang="ko-KR" altLang="en-US" sz="800" kern="1200" dirty="0">
                          <a:solidFill>
                            <a:schemeClr val="tx1"/>
                          </a:solidFill>
                          <a:effectLst/>
                          <a:latin typeface="+mn-lt"/>
                          <a:ea typeface="+mn-ea"/>
                          <a:cs typeface="+mn-cs"/>
                        </a:rPr>
                        <a:t> </a:t>
                      </a:r>
                      <a:r>
                        <a:rPr lang="en-US" altLang="ko-KR" sz="800" kern="1200" dirty="0">
                          <a:solidFill>
                            <a:schemeClr val="tx1"/>
                          </a:solidFill>
                          <a:effectLst/>
                          <a:latin typeface="+mn-lt"/>
                          <a:ea typeface="+mn-ea"/>
                          <a:cs typeface="+mn-cs"/>
                        </a:rPr>
                        <a:t>Key-in </a:t>
                      </a:r>
                      <a:r>
                        <a:rPr lang="ko-KR" altLang="en-US" sz="800" kern="1200" dirty="0">
                          <a:solidFill>
                            <a:schemeClr val="tx1"/>
                          </a:solidFill>
                          <a:effectLst/>
                          <a:latin typeface="+mn-lt"/>
                          <a:ea typeface="+mn-ea"/>
                          <a:cs typeface="+mn-cs"/>
                        </a:rPr>
                        <a:t>가능</a:t>
                      </a:r>
                      <a:endParaRPr lang="en-US" altLang="ko-KR" sz="800" kern="1200" dirty="0">
                        <a:solidFill>
                          <a:schemeClr val="tx1"/>
                        </a:solidFill>
                        <a:effectLst/>
                        <a:latin typeface="+mn-lt"/>
                        <a:ea typeface="+mn-ea"/>
                        <a:cs typeface="+mn-cs"/>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t/>
                      </a:r>
                      <a:br>
                        <a:rPr lang="en-US" altLang="ko-KR" sz="800" dirty="0"/>
                      </a:br>
                      <a:r>
                        <a:rPr lang="en-US" altLang="ko-KR" sz="800" b="1" dirty="0"/>
                        <a:t>1a.  </a:t>
                      </a:r>
                      <a:r>
                        <a:rPr lang="ko-KR" altLang="en-US" sz="800" b="1" dirty="0"/>
                        <a:t>주소 찾기 </a:t>
                      </a:r>
                      <a:r>
                        <a:rPr lang="en-US" altLang="ko-KR" sz="800" b="1" dirty="0"/>
                        <a:t>button</a:t>
                      </a:r>
                      <a:r>
                        <a:rPr lang="en-US" altLang="ko-KR" sz="800" dirty="0"/>
                        <a:t/>
                      </a:r>
                      <a:br>
                        <a:rPr lang="en-US" altLang="ko-KR" sz="800" dirty="0"/>
                      </a:br>
                      <a:r>
                        <a:rPr lang="en-US" altLang="ko-KR" sz="800" dirty="0"/>
                        <a:t>- input field Null check</a:t>
                      </a:r>
                      <a:br>
                        <a:rPr lang="en-US" altLang="ko-KR" sz="800" dirty="0"/>
                      </a:br>
                      <a:r>
                        <a:rPr lang="en-US" altLang="ko-KR" sz="800" dirty="0"/>
                        <a:t>- input field</a:t>
                      </a:r>
                      <a:r>
                        <a:rPr lang="ko-KR" altLang="en-US" sz="800" dirty="0"/>
                        <a:t>가 </a:t>
                      </a:r>
                      <a:r>
                        <a:rPr lang="en-US" altLang="ko-KR" sz="800" dirty="0"/>
                        <a:t>Null </a:t>
                      </a:r>
                      <a:r>
                        <a:rPr lang="ko-KR" altLang="en-US" sz="800" dirty="0"/>
                        <a:t>인 경우</a:t>
                      </a:r>
                      <a:r>
                        <a:rPr lang="en-US" altLang="ko-KR" sz="800" dirty="0"/>
                        <a:t> Alert </a:t>
                      </a:r>
                      <a:r>
                        <a:rPr lang="ko-KR" altLang="en-US" sz="800" dirty="0"/>
                        <a:t>노출</a:t>
                      </a:r>
                      <a:r>
                        <a:rPr lang="en-US" altLang="ko-KR" sz="800" dirty="0"/>
                        <a:t>.</a:t>
                      </a:r>
                      <a:br>
                        <a:rPr lang="en-US" altLang="ko-KR" sz="800" dirty="0"/>
                      </a:br>
                      <a:r>
                        <a:rPr lang="en-US" altLang="ko-KR" sz="800" dirty="0">
                          <a:solidFill>
                            <a:schemeClr val="tx1"/>
                          </a:solidFill>
                        </a:rPr>
                        <a:t>  (</a:t>
                      </a:r>
                      <a:r>
                        <a:rPr lang="ko-KR" altLang="en-US" sz="800" dirty="0">
                          <a:solidFill>
                            <a:schemeClr val="tx1"/>
                          </a:solidFill>
                        </a:rPr>
                        <a:t>별도 정의</a:t>
                      </a:r>
                      <a:r>
                        <a:rPr lang="en-US" altLang="ko-KR" sz="800" dirty="0">
                          <a:solidFill>
                            <a:schemeClr val="tx1"/>
                          </a:solidFill>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결과 있는 경우 아래로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Listing</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결과 개수 노출</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자리</a:t>
                      </a:r>
                      <a:r>
                        <a:rPr lang="en-US" altLang="ko-KR" sz="800" b="0" dirty="0">
                          <a:solidFill>
                            <a:schemeClr val="tx1"/>
                          </a:solidFill>
                          <a:latin typeface="아리따-돋움(TTF)-Medium" panose="02020603020101020101" pitchFamily="18" charset="-127"/>
                          <a:ea typeface="아리따-돋움(TTF)-Medium" panose="02020603020101020101" pitchFamily="18" charset="-127"/>
                        </a:rPr>
                        <a:t>(ex. 999)</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1c.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주소 결과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List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영역</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구주소</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&amp;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신주소</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동시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err="1">
                          <a:solidFill>
                            <a:schemeClr val="tx1"/>
                          </a:solidFill>
                          <a:latin typeface="아리따-돋움(TTF)-Medium" panose="02020603020101020101" pitchFamily="18" charset="-127"/>
                          <a:ea typeface="아리따-돋움(TTF)-Medium" panose="02020603020101020101" pitchFamily="18" charset="-127"/>
                        </a:rPr>
                        <a:t>br</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처리</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결과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List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내 상하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Scroll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적용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- 1 page 10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Listing.</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주소 선택 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popup</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close</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&amp;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신주소</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정보로 사용자 정보 반영</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 결과 없을 시 아래</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영역에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결과 없음 안내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1" dirty="0">
                          <a:solidFill>
                            <a:schemeClr val="tx1"/>
                          </a:solidFill>
                          <a:latin typeface="아리따-돋움(TTF)-Medium" panose="02020603020101020101" pitchFamily="18" charset="-127"/>
                          <a:ea typeface="아리따-돋움(TTF)-Medium" panose="02020603020101020101" pitchFamily="18" charset="-127"/>
                        </a:rPr>
                        <a:t>1d. Page Number</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- 1page</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(10line)</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초과 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page Number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생성</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Number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page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전환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r>
                        <a:rPr lang="en-US" altLang="ko-KR" sz="800" b="1">
                          <a:latin typeface="아리따-돋움(TTF)-Medium" panose="02020603020101020101" pitchFamily="18" charset="-127"/>
                          <a:ea typeface="아리따-돋움(TTF)-Medium" panose="02020603020101020101" pitchFamily="18" charset="-127"/>
                        </a:rPr>
                        <a:t>2</a:t>
                      </a:r>
                      <a:endParaRPr lang="ko-KR" altLang="en-US" sz="8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a:solidFill>
                            <a:schemeClr val="tx1"/>
                          </a:solidFill>
                          <a:latin typeface="아리따-돋움(TTF)-Medium" panose="02020603020101020101" pitchFamily="18" charset="-127"/>
                          <a:ea typeface="아리따-돋움(TTF)-Medium" panose="02020603020101020101" pitchFamily="18" charset="-127"/>
                        </a:rPr>
                        <a:t>주소</a:t>
                      </a:r>
                      <a:r>
                        <a:rPr lang="en-US" altLang="ko-KR" sz="800" b="1">
                          <a:solidFill>
                            <a:schemeClr val="tx1"/>
                          </a:solidFill>
                          <a:latin typeface="아리따-돋움(TTF)-Medium" panose="02020603020101020101" pitchFamily="18" charset="-127"/>
                          <a:ea typeface="아리따-돋움(TTF)-Medium" panose="02020603020101020101" pitchFamily="18" charset="-127"/>
                        </a:rPr>
                        <a:t> </a:t>
                      </a:r>
                      <a:r>
                        <a:rPr lang="ko-KR" altLang="en-US" sz="800" b="1">
                          <a:solidFill>
                            <a:schemeClr val="tx1"/>
                          </a:solidFill>
                          <a:latin typeface="아리따-돋움(TTF)-Medium" panose="02020603020101020101" pitchFamily="18" charset="-127"/>
                          <a:ea typeface="아리따-돋움(TTF)-Medium" panose="02020603020101020101" pitchFamily="18" charset="-127"/>
                        </a:rPr>
                        <a:t>검색 결과 없는 경우 안내문</a:t>
                      </a:r>
                      <a:endParaRPr lang="en-US" altLang="ko-KR" sz="800" b="1">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696569756"/>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8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8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148" name="직사각형 147">
            <a:extLst>
              <a:ext uri="{FF2B5EF4-FFF2-40B4-BE49-F238E27FC236}">
                <a16:creationId xmlns:a16="http://schemas.microsoft.com/office/drawing/2014/main" xmlns="" id="{44E53838-8C41-4027-88DB-3054DD9A06F9}"/>
              </a:ext>
            </a:extLst>
          </p:cNvPr>
          <p:cNvSpPr/>
          <p:nvPr/>
        </p:nvSpPr>
        <p:spPr>
          <a:xfrm>
            <a:off x="7491413" y="194559"/>
            <a:ext cx="2414587" cy="220152"/>
          </a:xfrm>
          <a:prstGeom prst="rect">
            <a:avLst/>
          </a:prstGeom>
          <a:solidFill>
            <a:srgbClr val="FF0000"/>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MO</a:t>
            </a:r>
            <a:r>
              <a:rPr lang="ko-KR" altLang="en-US"/>
              <a:t>와 다름</a:t>
            </a:r>
          </a:p>
        </p:txBody>
      </p:sp>
      <p:sp>
        <p:nvSpPr>
          <p:cNvPr id="55" name="직사각형 54"/>
          <p:cNvSpPr/>
          <p:nvPr/>
        </p:nvSpPr>
        <p:spPr>
          <a:xfrm>
            <a:off x="-18895" y="0"/>
            <a:ext cx="9906000" cy="6858000"/>
          </a:xfrm>
          <a:prstGeom prst="rect">
            <a:avLst/>
          </a:prstGeom>
          <a:solidFill>
            <a:srgbClr val="000000">
              <a:alpha val="50196"/>
            </a:srgb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5/4 </a:t>
            </a:r>
            <a:endParaRPr lang="en-US" altLang="ko-KR" dirty="0"/>
          </a:p>
          <a:p>
            <a:pPr algn="ctr"/>
            <a:r>
              <a:rPr lang="ko-KR" altLang="en-US" dirty="0" err="1" smtClean="0"/>
              <a:t>보안팀</a:t>
            </a:r>
            <a:r>
              <a:rPr lang="ko-KR" altLang="en-US" dirty="0" smtClean="0"/>
              <a:t> 검토로 삭제하고 거주지역선택으로 변경</a:t>
            </a:r>
            <a:endParaRPr lang="en-US" altLang="ko-KR" dirty="0" smtClean="0"/>
          </a:p>
          <a:p>
            <a:pPr algn="ctr"/>
            <a:r>
              <a:rPr lang="en-US" altLang="ko-KR" dirty="0" smtClean="0"/>
              <a:t>-</a:t>
            </a:r>
            <a:r>
              <a:rPr lang="ko-KR" altLang="en-US" smtClean="0"/>
              <a:t>주소는 거주지역으로 대체</a:t>
            </a:r>
            <a:endParaRPr lang="en-US" altLang="ko-KR" dirty="0" smtClean="0"/>
          </a:p>
        </p:txBody>
      </p:sp>
    </p:spTree>
    <p:extLst>
      <p:ext uri="{BB962C8B-B14F-4D97-AF65-F5344CB8AC3E}">
        <p14:creationId xmlns:p14="http://schemas.microsoft.com/office/powerpoint/2010/main" val="10924316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a:xfrm>
            <a:off x="801364" y="14199"/>
            <a:ext cx="1991396" cy="180360"/>
          </a:xfrm>
        </p:spPr>
        <p:txBody>
          <a:bodyPr/>
          <a:lstStyle/>
          <a:p>
            <a:r>
              <a:rPr lang="en-US" altLang="ko-KR" dirty="0"/>
              <a:t>EH.BC.08.001.BAPP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뷰티즌모집</a:t>
            </a:r>
            <a:r>
              <a:rPr lang="en-US" altLang="ko-KR" dirty="0"/>
              <a:t>_</a:t>
            </a:r>
            <a:r>
              <a:rPr lang="ko-KR" altLang="en-US"/>
              <a:t>뷰티즌</a:t>
            </a:r>
            <a:r>
              <a:rPr lang="ko-KR" altLang="en-US" dirty="0"/>
              <a:t> 지원서 작성</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http://www.etudehouse.com/kr/ko/beautizen.do?method=recruit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직사각형 79">
            <a:extLst>
              <a:ext uri="{FF2B5EF4-FFF2-40B4-BE49-F238E27FC236}">
                <a16:creationId xmlns:a16="http://schemas.microsoft.com/office/drawing/2014/main" xmlns="" id="{2CDF927F-6B03-413A-B922-13395408A54B}"/>
              </a:ext>
            </a:extLst>
          </p:cNvPr>
          <p:cNvSpPr/>
          <p:nvPr/>
        </p:nvSpPr>
        <p:spPr>
          <a:xfrm>
            <a:off x="1723114" y="472370"/>
            <a:ext cx="5606150"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자기소개</a:t>
            </a:r>
            <a:r>
              <a:rPr lang="en-US" altLang="ko-KR" sz="900" b="1" dirty="0">
                <a:solidFill>
                  <a:schemeClr val="tx1"/>
                </a:solidFill>
                <a:latin typeface="+mn-ea"/>
              </a:rPr>
              <a:t>(</a:t>
            </a:r>
            <a:r>
              <a:rPr lang="ko-KR" altLang="en-US" sz="900" b="1" dirty="0">
                <a:solidFill>
                  <a:schemeClr val="tx1"/>
                </a:solidFill>
                <a:latin typeface="+mn-ea"/>
              </a:rPr>
              <a:t>필수</a:t>
            </a:r>
            <a:r>
              <a:rPr lang="en-US" altLang="ko-KR" sz="900" b="1" dirty="0">
                <a:solidFill>
                  <a:schemeClr val="tx1"/>
                </a:solidFill>
                <a:latin typeface="+mn-ea"/>
              </a:rPr>
              <a:t>)*</a:t>
            </a:r>
          </a:p>
        </p:txBody>
      </p:sp>
      <p:sp>
        <p:nvSpPr>
          <p:cNvPr id="81" name="TextBox 80">
            <a:extLst>
              <a:ext uri="{FF2B5EF4-FFF2-40B4-BE49-F238E27FC236}">
                <a16:creationId xmlns:a16="http://schemas.microsoft.com/office/drawing/2014/main" xmlns="" id="{B390C439-DF04-490A-9D84-776208A2944A}"/>
              </a:ext>
            </a:extLst>
          </p:cNvPr>
          <p:cNvSpPr txBox="1"/>
          <p:nvPr/>
        </p:nvSpPr>
        <p:spPr>
          <a:xfrm>
            <a:off x="1723114" y="745824"/>
            <a:ext cx="1590979" cy="230832"/>
          </a:xfrm>
          <a:prstGeom prst="rect">
            <a:avLst/>
          </a:prstGeom>
          <a:noFill/>
        </p:spPr>
        <p:txBody>
          <a:bodyPr wrap="square" rtlCol="0">
            <a:spAutoFit/>
          </a:bodyPr>
          <a:lstStyle/>
          <a:p>
            <a:r>
              <a:rPr lang="en-US" altLang="ko-KR" sz="900" b="1" dirty="0">
                <a:latin typeface="+mn-ea"/>
              </a:rPr>
              <a:t>01. </a:t>
            </a:r>
            <a:r>
              <a:rPr lang="ko-KR" altLang="en-US" sz="900" b="1" dirty="0">
                <a:latin typeface="+mn-ea"/>
              </a:rPr>
              <a:t>자기소개</a:t>
            </a:r>
            <a:r>
              <a:rPr lang="en-US" altLang="ko-KR" sz="900" b="1" dirty="0">
                <a:latin typeface="+mn-ea"/>
              </a:rPr>
              <a:t>(</a:t>
            </a:r>
            <a:r>
              <a:rPr lang="ko-KR" altLang="en-US" sz="900" b="1" dirty="0">
                <a:latin typeface="+mn-ea"/>
              </a:rPr>
              <a:t>필수사항</a:t>
            </a:r>
            <a:r>
              <a:rPr lang="en-US" altLang="ko-KR" sz="900" b="1" dirty="0">
                <a:latin typeface="+mn-ea"/>
              </a:rPr>
              <a:t>*)</a:t>
            </a:r>
            <a:endParaRPr lang="ko-KR" altLang="en-US" sz="900" b="1" dirty="0">
              <a:latin typeface="+mn-ea"/>
            </a:endParaRPr>
          </a:p>
        </p:txBody>
      </p:sp>
      <p:sp>
        <p:nvSpPr>
          <p:cNvPr id="82" name="직사각형 81">
            <a:extLst>
              <a:ext uri="{FF2B5EF4-FFF2-40B4-BE49-F238E27FC236}">
                <a16:creationId xmlns:a16="http://schemas.microsoft.com/office/drawing/2014/main" xmlns="" id="{A0015B0C-E55E-4216-A841-F65FE1D7A940}"/>
              </a:ext>
            </a:extLst>
          </p:cNvPr>
          <p:cNvSpPr/>
          <p:nvPr/>
        </p:nvSpPr>
        <p:spPr>
          <a:xfrm>
            <a:off x="1828697" y="976656"/>
            <a:ext cx="5068519" cy="484785"/>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dirty="0">
                <a:solidFill>
                  <a:schemeClr val="bg1">
                    <a:lumMod val="75000"/>
                  </a:schemeClr>
                </a:solidFill>
                <a:latin typeface="+mn-ea"/>
              </a:rPr>
              <a:t>500</a:t>
            </a:r>
            <a:r>
              <a:rPr lang="ko-KR" altLang="en-US" sz="900" dirty="0">
                <a:solidFill>
                  <a:schemeClr val="bg1">
                    <a:lumMod val="75000"/>
                  </a:schemeClr>
                </a:solidFill>
                <a:latin typeface="+mn-ea"/>
              </a:rPr>
              <a:t>자 이내로 입력해주세요</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83" name="TextBox 82">
            <a:extLst>
              <a:ext uri="{FF2B5EF4-FFF2-40B4-BE49-F238E27FC236}">
                <a16:creationId xmlns:a16="http://schemas.microsoft.com/office/drawing/2014/main" xmlns="" id="{99D4F5B9-DA03-439E-A283-625F8E05F8EB}"/>
              </a:ext>
            </a:extLst>
          </p:cNvPr>
          <p:cNvSpPr txBox="1"/>
          <p:nvPr/>
        </p:nvSpPr>
        <p:spPr>
          <a:xfrm>
            <a:off x="1723114" y="1484784"/>
            <a:ext cx="2535446" cy="230832"/>
          </a:xfrm>
          <a:prstGeom prst="rect">
            <a:avLst/>
          </a:prstGeom>
          <a:noFill/>
        </p:spPr>
        <p:txBody>
          <a:bodyPr wrap="square" rtlCol="0">
            <a:spAutoFit/>
          </a:bodyPr>
          <a:lstStyle/>
          <a:p>
            <a:r>
              <a:rPr lang="en-US" altLang="ko-KR" sz="900" b="1" dirty="0">
                <a:latin typeface="+mn-ea"/>
              </a:rPr>
              <a:t>02. </a:t>
            </a:r>
            <a:r>
              <a:rPr lang="ko-KR" altLang="en-US" sz="900" b="1">
                <a:latin typeface="+mn-ea"/>
              </a:rPr>
              <a:t>뷰티즌</a:t>
            </a:r>
            <a:r>
              <a:rPr lang="ko-KR" altLang="en-US" sz="900" b="1" dirty="0">
                <a:latin typeface="+mn-ea"/>
              </a:rPr>
              <a:t> 클럽 지원동기</a:t>
            </a:r>
            <a:r>
              <a:rPr lang="en-US" altLang="ko-KR" sz="900" b="1" dirty="0">
                <a:latin typeface="+mn-ea"/>
              </a:rPr>
              <a:t>(</a:t>
            </a:r>
            <a:r>
              <a:rPr lang="ko-KR" altLang="en-US" sz="900" b="1" dirty="0">
                <a:latin typeface="+mn-ea"/>
              </a:rPr>
              <a:t>필수사항</a:t>
            </a:r>
            <a:r>
              <a:rPr lang="en-US" altLang="ko-KR" sz="900" b="1" dirty="0">
                <a:latin typeface="+mn-ea"/>
              </a:rPr>
              <a:t>*)</a:t>
            </a:r>
            <a:endParaRPr lang="ko-KR" altLang="en-US" sz="900" b="1" dirty="0">
              <a:latin typeface="+mn-ea"/>
            </a:endParaRPr>
          </a:p>
        </p:txBody>
      </p:sp>
      <p:sp>
        <p:nvSpPr>
          <p:cNvPr id="84" name="직사각형 83">
            <a:extLst>
              <a:ext uri="{FF2B5EF4-FFF2-40B4-BE49-F238E27FC236}">
                <a16:creationId xmlns:a16="http://schemas.microsoft.com/office/drawing/2014/main" xmlns="" id="{A1E0700D-0A26-4896-9219-E42AE7E273C4}"/>
              </a:ext>
            </a:extLst>
          </p:cNvPr>
          <p:cNvSpPr/>
          <p:nvPr/>
        </p:nvSpPr>
        <p:spPr>
          <a:xfrm>
            <a:off x="1828697" y="1699534"/>
            <a:ext cx="5068519" cy="484785"/>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a:solidFill>
                  <a:schemeClr val="bg1">
                    <a:lumMod val="75000"/>
                  </a:schemeClr>
                </a:solidFill>
                <a:latin typeface="+mn-ea"/>
              </a:rPr>
              <a:t>500</a:t>
            </a:r>
            <a:r>
              <a:rPr lang="ko-KR" altLang="en-US" sz="900">
                <a:solidFill>
                  <a:schemeClr val="bg1">
                    <a:lumMod val="75000"/>
                  </a:schemeClr>
                </a:solidFill>
                <a:latin typeface="+mn-ea"/>
              </a:rPr>
              <a:t>자 이내로 입력해주세요</a:t>
            </a:r>
            <a:r>
              <a:rPr lang="en-US" altLang="ko-KR" sz="90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85" name="TextBox 84">
            <a:extLst>
              <a:ext uri="{FF2B5EF4-FFF2-40B4-BE49-F238E27FC236}">
                <a16:creationId xmlns:a16="http://schemas.microsoft.com/office/drawing/2014/main" xmlns="" id="{F75881DD-E828-40F1-9594-E8D08EE04F79}"/>
              </a:ext>
            </a:extLst>
          </p:cNvPr>
          <p:cNvSpPr txBox="1"/>
          <p:nvPr/>
        </p:nvSpPr>
        <p:spPr>
          <a:xfrm>
            <a:off x="1723114" y="2204864"/>
            <a:ext cx="4165990" cy="230832"/>
          </a:xfrm>
          <a:prstGeom prst="rect">
            <a:avLst/>
          </a:prstGeom>
          <a:noFill/>
        </p:spPr>
        <p:txBody>
          <a:bodyPr wrap="square" rtlCol="0">
            <a:spAutoFit/>
          </a:bodyPr>
          <a:lstStyle/>
          <a:p>
            <a:pPr lvl="0" fontAlgn="base">
              <a:spcBef>
                <a:spcPct val="0"/>
              </a:spcBef>
              <a:spcAft>
                <a:spcPct val="0"/>
              </a:spcAft>
              <a:defRPr/>
            </a:pPr>
            <a:r>
              <a:rPr lang="en-US" altLang="ko-KR" sz="900" b="1" dirty="0">
                <a:latin typeface="+mn-ea"/>
              </a:rPr>
              <a:t>03. </a:t>
            </a:r>
            <a:r>
              <a:rPr lang="ko-KR" altLang="en-US" sz="900" b="1" dirty="0">
                <a:latin typeface="+mn-ea"/>
              </a:rPr>
              <a:t>본인이 하고싶은 뷰티 컨텐츠 컨셉을 자유롭게 적어주세요 </a:t>
            </a:r>
            <a:r>
              <a:rPr lang="en-US" altLang="ko-KR" sz="900" b="1" dirty="0">
                <a:latin typeface="+mn-ea"/>
              </a:rPr>
              <a:t>(</a:t>
            </a:r>
            <a:r>
              <a:rPr lang="ko-KR" altLang="en-US" sz="900" b="1" dirty="0">
                <a:latin typeface="+mn-ea"/>
              </a:rPr>
              <a:t>필수사항</a:t>
            </a:r>
            <a:r>
              <a:rPr lang="en-US" altLang="ko-KR" sz="900" b="1" dirty="0">
                <a:latin typeface="+mn-ea"/>
              </a:rPr>
              <a:t>*) </a:t>
            </a:r>
            <a:r>
              <a:rPr lang="ko-KR" altLang="en-US" sz="900" b="1" dirty="0">
                <a:latin typeface="+mn-ea"/>
              </a:rPr>
              <a:t>  </a:t>
            </a:r>
            <a:endParaRPr lang="en-US" altLang="ko-KR" sz="900" b="1" dirty="0">
              <a:latin typeface="+mn-ea"/>
            </a:endParaRPr>
          </a:p>
        </p:txBody>
      </p:sp>
      <p:sp>
        <p:nvSpPr>
          <p:cNvPr id="86" name="직사각형 85">
            <a:extLst>
              <a:ext uri="{FF2B5EF4-FFF2-40B4-BE49-F238E27FC236}">
                <a16:creationId xmlns:a16="http://schemas.microsoft.com/office/drawing/2014/main" xmlns="" id="{79D757B2-787F-4D87-A8B7-1B1F5A7DD713}"/>
              </a:ext>
            </a:extLst>
          </p:cNvPr>
          <p:cNvSpPr/>
          <p:nvPr/>
        </p:nvSpPr>
        <p:spPr>
          <a:xfrm>
            <a:off x="1828697" y="2420888"/>
            <a:ext cx="5068519" cy="484785"/>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a:solidFill>
                  <a:schemeClr val="bg1">
                    <a:lumMod val="75000"/>
                  </a:schemeClr>
                </a:solidFill>
                <a:latin typeface="+mn-ea"/>
              </a:rPr>
              <a:t>500</a:t>
            </a:r>
            <a:r>
              <a:rPr lang="ko-KR" altLang="en-US" sz="900">
                <a:solidFill>
                  <a:schemeClr val="bg1">
                    <a:lumMod val="75000"/>
                  </a:schemeClr>
                </a:solidFill>
                <a:latin typeface="+mn-ea"/>
              </a:rPr>
              <a:t>자 이내로 입력해주세요</a:t>
            </a:r>
            <a:r>
              <a:rPr lang="en-US" altLang="ko-KR" sz="90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87" name="TextBox 86">
            <a:extLst>
              <a:ext uri="{FF2B5EF4-FFF2-40B4-BE49-F238E27FC236}">
                <a16:creationId xmlns:a16="http://schemas.microsoft.com/office/drawing/2014/main" xmlns="" id="{4F7F2676-C56B-4056-A4DF-C8E479E62AF3}"/>
              </a:ext>
            </a:extLst>
          </p:cNvPr>
          <p:cNvSpPr txBox="1"/>
          <p:nvPr/>
        </p:nvSpPr>
        <p:spPr>
          <a:xfrm>
            <a:off x="1712640" y="2951800"/>
            <a:ext cx="3183518" cy="230832"/>
          </a:xfrm>
          <a:prstGeom prst="rect">
            <a:avLst/>
          </a:prstGeom>
          <a:noFill/>
        </p:spPr>
        <p:txBody>
          <a:bodyPr wrap="square" rtlCol="0">
            <a:spAutoFit/>
          </a:bodyPr>
          <a:lstStyle/>
          <a:p>
            <a:pPr lvl="0" fontAlgn="base">
              <a:spcBef>
                <a:spcPct val="0"/>
              </a:spcBef>
              <a:spcAft>
                <a:spcPct val="0"/>
              </a:spcAft>
              <a:defRPr/>
            </a:pPr>
            <a:r>
              <a:rPr lang="en-US" altLang="ko-KR" sz="900" b="1" dirty="0">
                <a:latin typeface="+mn-ea"/>
              </a:rPr>
              <a:t>04. </a:t>
            </a:r>
            <a:r>
              <a:rPr lang="ko-KR" altLang="en-US" sz="900" b="1" dirty="0">
                <a:latin typeface="+mn-ea"/>
              </a:rPr>
              <a:t>유투브 영상 </a:t>
            </a:r>
            <a:r>
              <a:rPr lang="en-US" altLang="ko-KR" sz="900" b="1" dirty="0" err="1">
                <a:latin typeface="+mn-ea"/>
              </a:rPr>
              <a:t>url</a:t>
            </a:r>
            <a:r>
              <a:rPr lang="en-US" altLang="ko-KR" sz="900" b="1" dirty="0">
                <a:latin typeface="+mn-ea"/>
              </a:rPr>
              <a:t> </a:t>
            </a:r>
            <a:r>
              <a:rPr lang="ko-KR" altLang="en-US" sz="900" b="1" dirty="0">
                <a:latin typeface="+mn-ea"/>
              </a:rPr>
              <a:t>지원 </a:t>
            </a:r>
            <a:r>
              <a:rPr lang="en-US" altLang="ko-KR" sz="900" b="1" dirty="0">
                <a:latin typeface="+mn-ea"/>
              </a:rPr>
              <a:t>– </a:t>
            </a:r>
            <a:r>
              <a:rPr lang="ko-KR" altLang="en-US" sz="900" b="1" dirty="0">
                <a:latin typeface="+mn-ea"/>
              </a:rPr>
              <a:t>가산점 적용</a:t>
            </a:r>
            <a:r>
              <a:rPr lang="en-US" altLang="ko-KR" sz="900" b="1" dirty="0">
                <a:latin typeface="+mn-ea"/>
              </a:rPr>
              <a:t>(</a:t>
            </a:r>
            <a:r>
              <a:rPr lang="ko-KR" altLang="en-US" sz="900" b="1" dirty="0">
                <a:latin typeface="+mn-ea"/>
              </a:rPr>
              <a:t>선택사항</a:t>
            </a:r>
            <a:r>
              <a:rPr lang="en-US" altLang="ko-KR" sz="900" b="1" dirty="0">
                <a:latin typeface="+mn-ea"/>
              </a:rPr>
              <a:t>)</a:t>
            </a:r>
          </a:p>
        </p:txBody>
      </p:sp>
      <p:sp>
        <p:nvSpPr>
          <p:cNvPr id="88" name="직사각형 87">
            <a:extLst>
              <a:ext uri="{FF2B5EF4-FFF2-40B4-BE49-F238E27FC236}">
                <a16:creationId xmlns:a16="http://schemas.microsoft.com/office/drawing/2014/main" xmlns="" id="{CF73CFB1-201A-43AB-8A23-9B85777B7614}"/>
              </a:ext>
            </a:extLst>
          </p:cNvPr>
          <p:cNvSpPr/>
          <p:nvPr/>
        </p:nvSpPr>
        <p:spPr>
          <a:xfrm>
            <a:off x="1828697" y="3174510"/>
            <a:ext cx="506851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http://</a:t>
            </a:r>
            <a:endParaRPr lang="ko-KR" altLang="en-US" sz="900" dirty="0">
              <a:solidFill>
                <a:schemeClr val="bg1">
                  <a:lumMod val="65000"/>
                </a:schemeClr>
              </a:solidFill>
              <a:latin typeface="+mn-ea"/>
            </a:endParaRPr>
          </a:p>
        </p:txBody>
      </p:sp>
      <p:sp>
        <p:nvSpPr>
          <p:cNvPr id="90" name="직사각형 89">
            <a:extLst>
              <a:ext uri="{FF2B5EF4-FFF2-40B4-BE49-F238E27FC236}">
                <a16:creationId xmlns:a16="http://schemas.microsoft.com/office/drawing/2014/main" xmlns="" id="{1DA6E46F-5DA5-49C5-BD28-F5EA8244DDA2}"/>
              </a:ext>
            </a:extLst>
          </p:cNvPr>
          <p:cNvSpPr/>
          <p:nvPr/>
        </p:nvSpPr>
        <p:spPr>
          <a:xfrm>
            <a:off x="1723114" y="468082"/>
            <a:ext cx="5606150" cy="301707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91" name="직사각형 90">
            <a:extLst>
              <a:ext uri="{FF2B5EF4-FFF2-40B4-BE49-F238E27FC236}">
                <a16:creationId xmlns:a16="http://schemas.microsoft.com/office/drawing/2014/main" xmlns="" id="{FB8C118D-007C-457A-BD6F-3D53BFB598B4}"/>
              </a:ext>
            </a:extLst>
          </p:cNvPr>
          <p:cNvSpPr/>
          <p:nvPr/>
        </p:nvSpPr>
        <p:spPr>
          <a:xfrm>
            <a:off x="1723114" y="3582443"/>
            <a:ext cx="5606150"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대외 활동</a:t>
            </a:r>
            <a:r>
              <a:rPr lang="en-US" altLang="ko-KR" sz="900" b="1" dirty="0">
                <a:solidFill>
                  <a:schemeClr val="tx1"/>
                </a:solidFill>
                <a:latin typeface="+mn-ea"/>
              </a:rPr>
              <a:t>(</a:t>
            </a:r>
            <a:r>
              <a:rPr lang="ko-KR" altLang="en-US" sz="900" b="1" dirty="0">
                <a:solidFill>
                  <a:schemeClr val="tx1"/>
                </a:solidFill>
                <a:latin typeface="+mn-ea"/>
              </a:rPr>
              <a:t>선택</a:t>
            </a:r>
            <a:r>
              <a:rPr lang="en-US" altLang="ko-KR" sz="900" b="1" dirty="0">
                <a:solidFill>
                  <a:schemeClr val="tx1"/>
                </a:solidFill>
                <a:latin typeface="+mn-ea"/>
              </a:rPr>
              <a:t>)</a:t>
            </a:r>
          </a:p>
        </p:txBody>
      </p:sp>
      <p:sp>
        <p:nvSpPr>
          <p:cNvPr id="92" name="직사각형 91">
            <a:extLst>
              <a:ext uri="{FF2B5EF4-FFF2-40B4-BE49-F238E27FC236}">
                <a16:creationId xmlns:a16="http://schemas.microsoft.com/office/drawing/2014/main" xmlns="" id="{7111C0A5-15C8-431B-B464-15874BD0DFA9}"/>
              </a:ext>
            </a:extLst>
          </p:cNvPr>
          <p:cNvSpPr/>
          <p:nvPr/>
        </p:nvSpPr>
        <p:spPr>
          <a:xfrm>
            <a:off x="1723114" y="3578155"/>
            <a:ext cx="5606150" cy="21482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93" name="TextBox 92">
            <a:extLst>
              <a:ext uri="{FF2B5EF4-FFF2-40B4-BE49-F238E27FC236}">
                <a16:creationId xmlns:a16="http://schemas.microsoft.com/office/drawing/2014/main" xmlns="" id="{1EDBFC49-8A79-4E83-B08F-48A2060751F5}"/>
              </a:ext>
            </a:extLst>
          </p:cNvPr>
          <p:cNvSpPr txBox="1"/>
          <p:nvPr/>
        </p:nvSpPr>
        <p:spPr>
          <a:xfrm>
            <a:off x="1948743" y="3917005"/>
            <a:ext cx="768635"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유형</a:t>
            </a:r>
          </a:p>
        </p:txBody>
      </p:sp>
      <p:sp>
        <p:nvSpPr>
          <p:cNvPr id="94" name="직사각형 93">
            <a:extLst>
              <a:ext uri="{FF2B5EF4-FFF2-40B4-BE49-F238E27FC236}">
                <a16:creationId xmlns:a16="http://schemas.microsoft.com/office/drawing/2014/main" xmlns="" id="{B0726327-9D61-4FE0-A2C1-743236DF680D}"/>
              </a:ext>
            </a:extLst>
          </p:cNvPr>
          <p:cNvSpPr/>
          <p:nvPr/>
        </p:nvSpPr>
        <p:spPr>
          <a:xfrm>
            <a:off x="2786520" y="3934580"/>
            <a:ext cx="852706"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95" name="직사각형 94">
            <a:extLst>
              <a:ext uri="{FF2B5EF4-FFF2-40B4-BE49-F238E27FC236}">
                <a16:creationId xmlns:a16="http://schemas.microsoft.com/office/drawing/2014/main" xmlns="" id="{128A2335-3128-458C-9FEA-90276FDA70AE}"/>
              </a:ext>
            </a:extLst>
          </p:cNvPr>
          <p:cNvSpPr/>
          <p:nvPr/>
        </p:nvSpPr>
        <p:spPr>
          <a:xfrm>
            <a:off x="3639226" y="3934579"/>
            <a:ext cx="325741"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latin typeface="+mn-ea"/>
              </a:rPr>
              <a:t>▼</a:t>
            </a:r>
          </a:p>
        </p:txBody>
      </p:sp>
      <p:sp>
        <p:nvSpPr>
          <p:cNvPr id="96" name="직사각형 95">
            <a:extLst>
              <a:ext uri="{FF2B5EF4-FFF2-40B4-BE49-F238E27FC236}">
                <a16:creationId xmlns:a16="http://schemas.microsoft.com/office/drawing/2014/main" xmlns="" id="{41F539BA-A00F-482A-9E62-9427C8E735BB}"/>
              </a:ext>
            </a:extLst>
          </p:cNvPr>
          <p:cNvSpPr/>
          <p:nvPr/>
        </p:nvSpPr>
        <p:spPr>
          <a:xfrm>
            <a:off x="4151838" y="3930207"/>
            <a:ext cx="893249" cy="25940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mn-ea"/>
              </a:rPr>
              <a:t>추가</a:t>
            </a:r>
            <a:endParaRPr lang="en-US" altLang="ko-KR" sz="900" dirty="0">
              <a:solidFill>
                <a:schemeClr val="tx1"/>
              </a:solidFill>
              <a:latin typeface="+mn-ea"/>
            </a:endParaRPr>
          </a:p>
        </p:txBody>
      </p:sp>
      <p:sp>
        <p:nvSpPr>
          <p:cNvPr id="97" name="TextBox 96">
            <a:extLst>
              <a:ext uri="{FF2B5EF4-FFF2-40B4-BE49-F238E27FC236}">
                <a16:creationId xmlns:a16="http://schemas.microsoft.com/office/drawing/2014/main" xmlns="" id="{62BEE59E-9375-45FF-B59A-2E41B0904519}"/>
              </a:ext>
            </a:extLst>
          </p:cNvPr>
          <p:cNvSpPr txBox="1"/>
          <p:nvPr/>
        </p:nvSpPr>
        <p:spPr>
          <a:xfrm>
            <a:off x="1948743" y="4250433"/>
            <a:ext cx="768635"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활동명</a:t>
            </a:r>
          </a:p>
        </p:txBody>
      </p:sp>
      <p:sp>
        <p:nvSpPr>
          <p:cNvPr id="98" name="직사각형 97">
            <a:extLst>
              <a:ext uri="{FF2B5EF4-FFF2-40B4-BE49-F238E27FC236}">
                <a16:creationId xmlns:a16="http://schemas.microsoft.com/office/drawing/2014/main" xmlns="" id="{491653DC-5FE1-4AB7-8FE8-DF5494D3720E}"/>
              </a:ext>
            </a:extLst>
          </p:cNvPr>
          <p:cNvSpPr/>
          <p:nvPr/>
        </p:nvSpPr>
        <p:spPr>
          <a:xfrm>
            <a:off x="2789657" y="4270788"/>
            <a:ext cx="4107559" cy="42704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dirty="0">
                <a:solidFill>
                  <a:schemeClr val="bg1">
                    <a:lumMod val="75000"/>
                  </a:schemeClr>
                </a:solidFill>
                <a:latin typeface="+mn-ea"/>
              </a:rPr>
              <a:t>50</a:t>
            </a:r>
            <a:r>
              <a:rPr lang="ko-KR" altLang="en-US" sz="900" dirty="0">
                <a:solidFill>
                  <a:schemeClr val="bg1">
                    <a:lumMod val="75000"/>
                  </a:schemeClr>
                </a:solidFill>
                <a:latin typeface="+mn-ea"/>
              </a:rPr>
              <a:t>자 이내로 입력해주세요</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99" name="TextBox 98">
            <a:extLst>
              <a:ext uri="{FF2B5EF4-FFF2-40B4-BE49-F238E27FC236}">
                <a16:creationId xmlns:a16="http://schemas.microsoft.com/office/drawing/2014/main" xmlns="" id="{A8D559DD-3CCE-42C2-89DB-A7038E625599}"/>
              </a:ext>
            </a:extLst>
          </p:cNvPr>
          <p:cNvSpPr txBox="1"/>
          <p:nvPr/>
        </p:nvSpPr>
        <p:spPr>
          <a:xfrm>
            <a:off x="1948743" y="4722723"/>
            <a:ext cx="930951"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활동기간</a:t>
            </a:r>
          </a:p>
        </p:txBody>
      </p:sp>
      <p:sp>
        <p:nvSpPr>
          <p:cNvPr id="100" name="직사각형 99">
            <a:extLst>
              <a:ext uri="{FF2B5EF4-FFF2-40B4-BE49-F238E27FC236}">
                <a16:creationId xmlns:a16="http://schemas.microsoft.com/office/drawing/2014/main" xmlns="" id="{28F63330-BCEB-4820-B977-8BDA9C8DCC2A}"/>
              </a:ext>
            </a:extLst>
          </p:cNvPr>
          <p:cNvSpPr/>
          <p:nvPr/>
        </p:nvSpPr>
        <p:spPr>
          <a:xfrm>
            <a:off x="2786519" y="4759770"/>
            <a:ext cx="1178447"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년월 </a:t>
            </a:r>
            <a:r>
              <a:rPr lang="en-US" altLang="ko-KR" sz="900" dirty="0">
                <a:solidFill>
                  <a:schemeClr val="bg1">
                    <a:lumMod val="65000"/>
                  </a:schemeClr>
                </a:solidFill>
                <a:latin typeface="+mn-ea"/>
              </a:rPr>
              <a:t>6</a:t>
            </a:r>
            <a:r>
              <a:rPr lang="ko-KR" altLang="en-US" sz="900" dirty="0">
                <a:solidFill>
                  <a:schemeClr val="bg1">
                    <a:lumMod val="65000"/>
                  </a:schemeClr>
                </a:solidFill>
                <a:latin typeface="+mn-ea"/>
              </a:rPr>
              <a:t>자리</a:t>
            </a:r>
          </a:p>
        </p:txBody>
      </p:sp>
      <p:sp>
        <p:nvSpPr>
          <p:cNvPr id="101" name="직사각형 100">
            <a:extLst>
              <a:ext uri="{FF2B5EF4-FFF2-40B4-BE49-F238E27FC236}">
                <a16:creationId xmlns:a16="http://schemas.microsoft.com/office/drawing/2014/main" xmlns="" id="{B4E13139-530A-4773-87A7-59DBEEB72CD3}"/>
              </a:ext>
            </a:extLst>
          </p:cNvPr>
          <p:cNvSpPr/>
          <p:nvPr/>
        </p:nvSpPr>
        <p:spPr>
          <a:xfrm>
            <a:off x="4093902" y="4760101"/>
            <a:ext cx="1181516"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년월 </a:t>
            </a:r>
            <a:r>
              <a:rPr lang="en-US" altLang="ko-KR" sz="900" dirty="0">
                <a:solidFill>
                  <a:schemeClr val="bg1">
                    <a:lumMod val="65000"/>
                  </a:schemeClr>
                </a:solidFill>
                <a:latin typeface="+mn-ea"/>
              </a:rPr>
              <a:t>6</a:t>
            </a:r>
            <a:r>
              <a:rPr lang="ko-KR" altLang="en-US" sz="900" dirty="0">
                <a:solidFill>
                  <a:schemeClr val="bg1">
                    <a:lumMod val="65000"/>
                  </a:schemeClr>
                </a:solidFill>
                <a:latin typeface="+mn-ea"/>
              </a:rPr>
              <a:t>자리</a:t>
            </a:r>
          </a:p>
        </p:txBody>
      </p:sp>
      <p:sp>
        <p:nvSpPr>
          <p:cNvPr id="102" name="TextBox 101">
            <a:extLst>
              <a:ext uri="{FF2B5EF4-FFF2-40B4-BE49-F238E27FC236}">
                <a16:creationId xmlns:a16="http://schemas.microsoft.com/office/drawing/2014/main" xmlns="" id="{BDFE4566-7AFB-4312-82CC-BEDE1F726198}"/>
              </a:ext>
            </a:extLst>
          </p:cNvPr>
          <p:cNvSpPr txBox="1"/>
          <p:nvPr/>
        </p:nvSpPr>
        <p:spPr>
          <a:xfrm>
            <a:off x="3916412" y="4766665"/>
            <a:ext cx="768635" cy="230832"/>
          </a:xfrm>
          <a:prstGeom prst="rect">
            <a:avLst/>
          </a:prstGeom>
          <a:noFill/>
        </p:spPr>
        <p:txBody>
          <a:bodyPr wrap="square" rtlCol="0">
            <a:spAutoFit/>
          </a:bodyPr>
          <a:lstStyle/>
          <a:p>
            <a:r>
              <a:rPr lang="en-US" altLang="ko-KR" sz="900" dirty="0">
                <a:latin typeface="+mn-ea"/>
              </a:rPr>
              <a:t>~</a:t>
            </a:r>
            <a:endParaRPr lang="ko-KR" altLang="en-US" sz="900" dirty="0">
              <a:latin typeface="+mn-ea"/>
            </a:endParaRPr>
          </a:p>
        </p:txBody>
      </p:sp>
      <p:sp>
        <p:nvSpPr>
          <p:cNvPr id="103" name="TextBox 102">
            <a:extLst>
              <a:ext uri="{FF2B5EF4-FFF2-40B4-BE49-F238E27FC236}">
                <a16:creationId xmlns:a16="http://schemas.microsoft.com/office/drawing/2014/main" xmlns="" id="{9D58D0E2-D4E5-41B5-9B71-9364DC020BDE}"/>
              </a:ext>
            </a:extLst>
          </p:cNvPr>
          <p:cNvSpPr txBox="1"/>
          <p:nvPr/>
        </p:nvSpPr>
        <p:spPr>
          <a:xfrm>
            <a:off x="2773954" y="5014134"/>
            <a:ext cx="1551053" cy="230832"/>
          </a:xfrm>
          <a:prstGeom prst="rect">
            <a:avLst/>
          </a:prstGeom>
          <a:noFill/>
        </p:spPr>
        <p:txBody>
          <a:bodyPr wrap="square" rtlCol="0">
            <a:spAutoFit/>
          </a:bodyPr>
          <a:lstStyle/>
          <a:p>
            <a:r>
              <a:rPr lang="ko-KR" altLang="en-US" sz="900" dirty="0">
                <a:latin typeface="+mn-ea"/>
              </a:rPr>
              <a:t>예</a:t>
            </a:r>
            <a:r>
              <a:rPr lang="en-US" altLang="ko-KR" sz="900" dirty="0">
                <a:latin typeface="+mn-ea"/>
              </a:rPr>
              <a:t>) </a:t>
            </a:r>
            <a:r>
              <a:rPr lang="ko-KR" altLang="en-US" sz="900">
                <a:latin typeface="+mn-ea"/>
              </a:rPr>
              <a:t>년월</a:t>
            </a:r>
            <a:r>
              <a:rPr lang="ko-KR" altLang="en-US" sz="900" dirty="0">
                <a:latin typeface="+mn-ea"/>
              </a:rPr>
              <a:t> 표기법 </a:t>
            </a:r>
            <a:r>
              <a:rPr lang="en-US" altLang="ko-KR" sz="900" dirty="0">
                <a:latin typeface="+mn-ea"/>
              </a:rPr>
              <a:t>201802</a:t>
            </a:r>
            <a:endParaRPr lang="ko-KR" altLang="en-US" sz="900" dirty="0">
              <a:latin typeface="+mn-ea"/>
            </a:endParaRPr>
          </a:p>
        </p:txBody>
      </p:sp>
      <p:sp>
        <p:nvSpPr>
          <p:cNvPr id="104" name="TextBox 103">
            <a:extLst>
              <a:ext uri="{FF2B5EF4-FFF2-40B4-BE49-F238E27FC236}">
                <a16:creationId xmlns:a16="http://schemas.microsoft.com/office/drawing/2014/main" xmlns="" id="{0E25A55A-3D45-40C9-AB66-7B7993A5C0A6}"/>
              </a:ext>
            </a:extLst>
          </p:cNvPr>
          <p:cNvSpPr txBox="1"/>
          <p:nvPr/>
        </p:nvSpPr>
        <p:spPr>
          <a:xfrm>
            <a:off x="1948743" y="5223704"/>
            <a:ext cx="856839"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a:latin typeface="+mn-ea"/>
              </a:rPr>
              <a:t>활동내용</a:t>
            </a:r>
            <a:endParaRPr lang="ko-KR" altLang="en-US" sz="900" b="1" dirty="0">
              <a:latin typeface="+mn-ea"/>
            </a:endParaRPr>
          </a:p>
        </p:txBody>
      </p:sp>
      <p:sp>
        <p:nvSpPr>
          <p:cNvPr id="105" name="직사각형 104">
            <a:extLst>
              <a:ext uri="{FF2B5EF4-FFF2-40B4-BE49-F238E27FC236}">
                <a16:creationId xmlns:a16="http://schemas.microsoft.com/office/drawing/2014/main" xmlns="" id="{617190A4-5C81-42F8-9D8E-08487418D54F}"/>
              </a:ext>
            </a:extLst>
          </p:cNvPr>
          <p:cNvSpPr/>
          <p:nvPr/>
        </p:nvSpPr>
        <p:spPr>
          <a:xfrm>
            <a:off x="2789657" y="5244059"/>
            <a:ext cx="4107559" cy="366441"/>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dirty="0">
                <a:solidFill>
                  <a:schemeClr val="bg1">
                    <a:lumMod val="75000"/>
                  </a:schemeClr>
                </a:solidFill>
                <a:latin typeface="+mn-ea"/>
              </a:rPr>
              <a:t>500</a:t>
            </a:r>
            <a:r>
              <a:rPr lang="ko-KR" altLang="en-US" sz="900" dirty="0">
                <a:solidFill>
                  <a:schemeClr val="bg1">
                    <a:lumMod val="75000"/>
                  </a:schemeClr>
                </a:solidFill>
                <a:latin typeface="+mn-ea"/>
              </a:rPr>
              <a:t>자 이내로 입력해주세요</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106" name="TextBox 105">
            <a:extLst>
              <a:ext uri="{FF2B5EF4-FFF2-40B4-BE49-F238E27FC236}">
                <a16:creationId xmlns:a16="http://schemas.microsoft.com/office/drawing/2014/main" xmlns="" id="{115D5661-59F7-46FF-9869-CB14954025A7}"/>
              </a:ext>
            </a:extLst>
          </p:cNvPr>
          <p:cNvSpPr txBox="1"/>
          <p:nvPr/>
        </p:nvSpPr>
        <p:spPr>
          <a:xfrm>
            <a:off x="3431133" y="5805264"/>
            <a:ext cx="2444872" cy="230832"/>
          </a:xfrm>
          <a:prstGeom prst="rect">
            <a:avLst/>
          </a:prstGeom>
          <a:noFill/>
        </p:spPr>
        <p:txBody>
          <a:bodyPr wrap="square" rtlCol="0">
            <a:spAutoFit/>
          </a:bodyPr>
          <a:lstStyle/>
          <a:p>
            <a:r>
              <a:rPr lang="en-US" altLang="ko-KR" sz="900" b="1" dirty="0">
                <a:latin typeface="+mn-ea"/>
              </a:rPr>
              <a:t>※ </a:t>
            </a:r>
            <a:r>
              <a:rPr lang="ko-KR" altLang="en-US" sz="900" b="1" dirty="0">
                <a:latin typeface="+mn-ea"/>
              </a:rPr>
              <a:t>상기 내용이 사실임을 증명합니다</a:t>
            </a:r>
            <a:r>
              <a:rPr lang="en-US" altLang="ko-KR" sz="900" b="1" dirty="0">
                <a:latin typeface="+mn-ea"/>
              </a:rPr>
              <a:t>.</a:t>
            </a:r>
            <a:endParaRPr lang="ko-KR" altLang="en-US" sz="900" b="1" dirty="0">
              <a:latin typeface="+mn-ea"/>
            </a:endParaRPr>
          </a:p>
        </p:txBody>
      </p:sp>
      <p:sp>
        <p:nvSpPr>
          <p:cNvPr id="38" name="텍스트 개체 틀 3">
            <a:extLst>
              <a:ext uri="{FF2B5EF4-FFF2-40B4-BE49-F238E27FC236}">
                <a16:creationId xmlns:a16="http://schemas.microsoft.com/office/drawing/2014/main" xmlns="" id="{D7A7A226-3264-49AF-BBE9-F9227D1EA2EB}"/>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Tree>
    <p:extLst>
      <p:ext uri="{BB962C8B-B14F-4D97-AF65-F5344CB8AC3E}">
        <p14:creationId xmlns:p14="http://schemas.microsoft.com/office/powerpoint/2010/main" val="1601823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a:xfrm>
            <a:off x="801364" y="14199"/>
            <a:ext cx="1991396" cy="180360"/>
          </a:xfrm>
        </p:spPr>
        <p:txBody>
          <a:bodyPr/>
          <a:lstStyle/>
          <a:p>
            <a:r>
              <a:rPr lang="en-US" altLang="ko-KR" dirty="0"/>
              <a:t>EH.BC.08.001.BAPP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뷰티즌모집</a:t>
            </a:r>
            <a:r>
              <a:rPr lang="en-US" altLang="ko-KR" dirty="0"/>
              <a:t>_</a:t>
            </a:r>
            <a:r>
              <a:rPr lang="ko-KR" altLang="en-US"/>
              <a:t>뷰티즌</a:t>
            </a:r>
            <a:r>
              <a:rPr lang="ko-KR" altLang="en-US" dirty="0"/>
              <a:t> 지원서 작성</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ext uri="{D42A27DB-BD31-4B8C-83A1-F6EECF244321}">
                <p14:modId xmlns:p14="http://schemas.microsoft.com/office/powerpoint/2010/main" val="4080137650"/>
              </p:ext>
            </p:extLst>
          </p:nvPr>
        </p:nvGraphicFramePr>
        <p:xfrm>
          <a:off x="7464287" y="414711"/>
          <a:ext cx="2441713" cy="228993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http://www.etudehouse.com/kr/ko/beautizen.do?method=recruit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해당이용동의는 </a:t>
                      </a:r>
                      <a:r>
                        <a:rPr lang="ko-KR" altLang="en-US" sz="800" b="0" dirty="0" smtClean="0">
                          <a:solidFill>
                            <a:schemeClr val="tx1"/>
                          </a:solidFill>
                          <a:latin typeface="아리따-돋움(TTF)-Medium" panose="02020603020101020101" pitchFamily="18" charset="-127"/>
                          <a:ea typeface="아리따-돋움(TTF)-Medium" panose="02020603020101020101" pitchFamily="18" charset="-127"/>
                        </a:rPr>
                        <a:t>모두 필수 사항으로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미동의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뷰티즌모집지원 불가함</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-Default: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미체크</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xmlns="" id="{5DAD5197-5DB7-4F27-9E47-65B1DF7B6E2E}"/>
              </a:ext>
            </a:extLst>
          </p:cNvPr>
          <p:cNvSpPr/>
          <p:nvPr/>
        </p:nvSpPr>
        <p:spPr>
          <a:xfrm>
            <a:off x="41171" y="6585006"/>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92" name="직사각형 91">
            <a:extLst>
              <a:ext uri="{FF2B5EF4-FFF2-40B4-BE49-F238E27FC236}">
                <a16:creationId xmlns:a16="http://schemas.microsoft.com/office/drawing/2014/main" xmlns="" id="{7111C0A5-15C8-431B-B464-15874BD0DFA9}"/>
              </a:ext>
            </a:extLst>
          </p:cNvPr>
          <p:cNvSpPr/>
          <p:nvPr/>
        </p:nvSpPr>
        <p:spPr>
          <a:xfrm>
            <a:off x="1723114" y="549275"/>
            <a:ext cx="5606150" cy="475100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106" name="TextBox 105">
            <a:extLst>
              <a:ext uri="{FF2B5EF4-FFF2-40B4-BE49-F238E27FC236}">
                <a16:creationId xmlns:a16="http://schemas.microsoft.com/office/drawing/2014/main" xmlns="" id="{115D5661-59F7-46FF-9869-CB14954025A7}"/>
              </a:ext>
            </a:extLst>
          </p:cNvPr>
          <p:cNvSpPr txBox="1"/>
          <p:nvPr/>
        </p:nvSpPr>
        <p:spPr>
          <a:xfrm>
            <a:off x="3431133" y="5457307"/>
            <a:ext cx="2444872" cy="230832"/>
          </a:xfrm>
          <a:prstGeom prst="rect">
            <a:avLst/>
          </a:prstGeom>
          <a:noFill/>
        </p:spPr>
        <p:txBody>
          <a:bodyPr wrap="square" rtlCol="0">
            <a:spAutoFit/>
          </a:bodyPr>
          <a:lstStyle/>
          <a:p>
            <a:r>
              <a:rPr lang="en-US" altLang="ko-KR" sz="900" b="1" dirty="0">
                <a:latin typeface="+mn-ea"/>
              </a:rPr>
              <a:t>※ </a:t>
            </a:r>
            <a:r>
              <a:rPr lang="ko-KR" altLang="en-US" sz="900" b="1" dirty="0">
                <a:latin typeface="+mn-ea"/>
              </a:rPr>
              <a:t>상기 내용이 사실임을 증명합니다</a:t>
            </a:r>
            <a:r>
              <a:rPr lang="en-US" altLang="ko-KR" sz="900" b="1" dirty="0">
                <a:latin typeface="+mn-ea"/>
              </a:rPr>
              <a:t>.</a:t>
            </a:r>
            <a:endParaRPr lang="ko-KR" altLang="en-US" sz="900" b="1" dirty="0">
              <a:latin typeface="+mn-ea"/>
            </a:endParaRPr>
          </a:p>
        </p:txBody>
      </p:sp>
      <p:sp>
        <p:nvSpPr>
          <p:cNvPr id="107" name="직사각형 106">
            <a:extLst>
              <a:ext uri="{FF2B5EF4-FFF2-40B4-BE49-F238E27FC236}">
                <a16:creationId xmlns:a16="http://schemas.microsoft.com/office/drawing/2014/main" xmlns="" id="{903497E0-669C-48E9-88CE-26CBF1FA34C9}"/>
              </a:ext>
            </a:extLst>
          </p:cNvPr>
          <p:cNvSpPr/>
          <p:nvPr/>
        </p:nvSpPr>
        <p:spPr>
          <a:xfrm>
            <a:off x="3368824" y="5990702"/>
            <a:ext cx="729962" cy="303613"/>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초기화</a:t>
            </a:r>
            <a:endParaRPr lang="en-US" altLang="ko-KR" sz="900" dirty="0">
              <a:solidFill>
                <a:schemeClr val="tx1"/>
              </a:solidFill>
              <a:latin typeface="+mn-ea"/>
            </a:endParaRPr>
          </a:p>
        </p:txBody>
      </p:sp>
      <p:sp>
        <p:nvSpPr>
          <p:cNvPr id="108" name="직사각형 107">
            <a:extLst>
              <a:ext uri="{FF2B5EF4-FFF2-40B4-BE49-F238E27FC236}">
                <a16:creationId xmlns:a16="http://schemas.microsoft.com/office/drawing/2014/main" xmlns="" id="{1C97CEF9-4602-4147-9F46-600E8E32226C}"/>
              </a:ext>
            </a:extLst>
          </p:cNvPr>
          <p:cNvSpPr/>
          <p:nvPr/>
        </p:nvSpPr>
        <p:spPr>
          <a:xfrm>
            <a:off x="4143494" y="5998637"/>
            <a:ext cx="72996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임시저장</a:t>
            </a:r>
            <a:endParaRPr lang="en-US" altLang="ko-KR" sz="900" dirty="0">
              <a:solidFill>
                <a:schemeClr val="tx1"/>
              </a:solidFill>
              <a:latin typeface="+mn-ea"/>
            </a:endParaRPr>
          </a:p>
        </p:txBody>
      </p:sp>
      <p:sp>
        <p:nvSpPr>
          <p:cNvPr id="109" name="직사각형 108">
            <a:extLst>
              <a:ext uri="{FF2B5EF4-FFF2-40B4-BE49-F238E27FC236}">
                <a16:creationId xmlns:a16="http://schemas.microsoft.com/office/drawing/2014/main" xmlns="" id="{A302B36F-C35E-4D33-9E49-8276B1811C44}"/>
              </a:ext>
            </a:extLst>
          </p:cNvPr>
          <p:cNvSpPr/>
          <p:nvPr/>
        </p:nvSpPr>
        <p:spPr>
          <a:xfrm>
            <a:off x="4925700" y="5989210"/>
            <a:ext cx="729962" cy="296561"/>
          </a:xfrm>
          <a:prstGeom prst="rect">
            <a:avLst/>
          </a:prstGeom>
          <a:solidFill>
            <a:schemeClr val="accent4">
              <a:lumMod val="60000"/>
              <a:lumOff val="4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a:solidFill>
                  <a:schemeClr val="tx1"/>
                </a:solidFill>
                <a:latin typeface="+mn-ea"/>
              </a:rPr>
              <a:t>제출하기</a:t>
            </a:r>
            <a:endParaRPr lang="en-US" altLang="ko-KR" sz="900" b="1" dirty="0">
              <a:solidFill>
                <a:schemeClr val="tx1"/>
              </a:solidFill>
              <a:latin typeface="+mn-ea"/>
            </a:endParaRPr>
          </a:p>
        </p:txBody>
      </p:sp>
      <p:sp>
        <p:nvSpPr>
          <p:cNvPr id="38" name="텍스트 개체 틀 3">
            <a:extLst>
              <a:ext uri="{FF2B5EF4-FFF2-40B4-BE49-F238E27FC236}">
                <a16:creationId xmlns:a16="http://schemas.microsoft.com/office/drawing/2014/main" xmlns="" id="{D7A7A226-3264-49AF-BBE9-F9227D1EA2EB}"/>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smtClean="0">
                <a:solidFill>
                  <a:schemeClr val="tx1"/>
                </a:solidFill>
              </a:rPr>
              <a:t>2018-05-04</a:t>
            </a:r>
            <a:endParaRPr lang="ko-KR" altLang="en-US" b="0" dirty="0">
              <a:solidFill>
                <a:schemeClr val="tx1"/>
              </a:solidFill>
            </a:endParaRPr>
          </a:p>
        </p:txBody>
      </p:sp>
      <p:sp>
        <p:nvSpPr>
          <p:cNvPr id="65" name="TextBox 64">
            <a:extLst>
              <a:ext uri="{FF2B5EF4-FFF2-40B4-BE49-F238E27FC236}">
                <a16:creationId xmlns:a16="http://schemas.microsoft.com/office/drawing/2014/main" xmlns="" id="{D46F2887-5AAE-417B-82A7-7FEEBF55D754}"/>
              </a:ext>
            </a:extLst>
          </p:cNvPr>
          <p:cNvSpPr txBox="1"/>
          <p:nvPr/>
        </p:nvSpPr>
        <p:spPr>
          <a:xfrm>
            <a:off x="1869751" y="950889"/>
            <a:ext cx="2017811"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smtClean="0">
                <a:latin typeface="+mn-ea"/>
              </a:rPr>
              <a:t>개인정보 수집</a:t>
            </a:r>
            <a:r>
              <a:rPr lang="en-US" altLang="ko-KR" sz="900" b="1" dirty="0" smtClean="0">
                <a:latin typeface="+mn-ea"/>
              </a:rPr>
              <a:t>/</a:t>
            </a:r>
            <a:r>
              <a:rPr lang="ko-KR" altLang="en-US" sz="900" b="1" smtClean="0">
                <a:latin typeface="+mn-ea"/>
              </a:rPr>
              <a:t>이용 </a:t>
            </a:r>
            <a:r>
              <a:rPr lang="ko-KR" altLang="en-US" sz="900" b="1" dirty="0" smtClean="0">
                <a:latin typeface="+mn-ea"/>
              </a:rPr>
              <a:t>동의</a:t>
            </a:r>
            <a:r>
              <a:rPr lang="en-US" altLang="ko-KR" sz="900" b="1" dirty="0" smtClean="0">
                <a:latin typeface="+mn-ea"/>
              </a:rPr>
              <a:t>(</a:t>
            </a:r>
            <a:r>
              <a:rPr lang="ko-KR" altLang="en-US" sz="900" b="1" smtClean="0">
                <a:latin typeface="+mn-ea"/>
              </a:rPr>
              <a:t>필수</a:t>
            </a:r>
            <a:r>
              <a:rPr lang="en-US" altLang="ko-KR" sz="900" b="1" dirty="0" smtClean="0">
                <a:latin typeface="+mn-ea"/>
              </a:rPr>
              <a:t>)</a:t>
            </a:r>
            <a:endParaRPr lang="ko-KR" altLang="en-US" sz="900" b="1" dirty="0">
              <a:latin typeface="+mn-ea"/>
            </a:endParaRPr>
          </a:p>
        </p:txBody>
      </p:sp>
      <p:sp>
        <p:nvSpPr>
          <p:cNvPr id="66" name="직사각형 65"/>
          <p:cNvSpPr/>
          <p:nvPr/>
        </p:nvSpPr>
        <p:spPr>
          <a:xfrm>
            <a:off x="1909720" y="1190369"/>
            <a:ext cx="5284099" cy="49277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en-US" altLang="ko-KR" sz="800" dirty="0" smtClean="0">
                <a:solidFill>
                  <a:schemeClr val="bg1">
                    <a:lumMod val="65000"/>
                  </a:schemeClr>
                </a:solidFill>
              </a:rPr>
              <a:t>- </a:t>
            </a:r>
            <a:r>
              <a:rPr lang="ko-KR" altLang="en-US" sz="800" smtClean="0">
                <a:solidFill>
                  <a:schemeClr val="bg1">
                    <a:lumMod val="65000"/>
                  </a:schemeClr>
                </a:solidFill>
              </a:rPr>
              <a:t>수집 </a:t>
            </a:r>
            <a:r>
              <a:rPr lang="ko-KR" altLang="en-US" sz="800" dirty="0">
                <a:solidFill>
                  <a:schemeClr val="bg1">
                    <a:lumMod val="65000"/>
                  </a:schemeClr>
                </a:solidFill>
              </a:rPr>
              <a:t>개인정보 항목 </a:t>
            </a:r>
            <a:r>
              <a:rPr lang="en-US" altLang="ko-KR" sz="800" dirty="0">
                <a:solidFill>
                  <a:schemeClr val="bg1">
                    <a:lumMod val="65000"/>
                  </a:schemeClr>
                </a:solidFill>
              </a:rPr>
              <a:t>: </a:t>
            </a:r>
            <a:r>
              <a:rPr lang="ko-KR" altLang="en-US" sz="800">
                <a:solidFill>
                  <a:schemeClr val="bg1">
                    <a:lumMod val="65000"/>
                  </a:schemeClr>
                </a:solidFill>
              </a:rPr>
              <a:t>에뛰드 </a:t>
            </a:r>
            <a:r>
              <a:rPr lang="en-US" altLang="ko-KR" sz="800" dirty="0">
                <a:solidFill>
                  <a:schemeClr val="bg1">
                    <a:lumMod val="65000"/>
                  </a:schemeClr>
                </a:solidFill>
              </a:rPr>
              <a:t>ID, </a:t>
            </a:r>
            <a:r>
              <a:rPr lang="ko-KR" altLang="en-US" sz="800">
                <a:solidFill>
                  <a:schemeClr val="bg1">
                    <a:lumMod val="65000"/>
                  </a:schemeClr>
                </a:solidFill>
              </a:rPr>
              <a:t>사진</a:t>
            </a:r>
            <a:r>
              <a:rPr lang="en-US" altLang="ko-KR" sz="800" dirty="0">
                <a:solidFill>
                  <a:schemeClr val="bg1">
                    <a:lumMod val="65000"/>
                  </a:schemeClr>
                </a:solidFill>
              </a:rPr>
              <a:t>, </a:t>
            </a:r>
            <a:r>
              <a:rPr lang="ko-KR" altLang="en-US" sz="800">
                <a:solidFill>
                  <a:schemeClr val="bg1">
                    <a:lumMod val="65000"/>
                  </a:schemeClr>
                </a:solidFill>
              </a:rPr>
              <a:t>이름</a:t>
            </a:r>
            <a:r>
              <a:rPr lang="en-US" altLang="ko-KR" sz="800" dirty="0">
                <a:solidFill>
                  <a:schemeClr val="bg1">
                    <a:lumMod val="65000"/>
                  </a:schemeClr>
                </a:solidFill>
              </a:rPr>
              <a:t>, </a:t>
            </a:r>
            <a:r>
              <a:rPr lang="ko-KR" altLang="en-US" sz="800">
                <a:solidFill>
                  <a:schemeClr val="bg1">
                    <a:lumMod val="65000"/>
                  </a:schemeClr>
                </a:solidFill>
              </a:rPr>
              <a:t>성별</a:t>
            </a:r>
            <a:r>
              <a:rPr lang="en-US" altLang="ko-KR" sz="800" dirty="0">
                <a:solidFill>
                  <a:schemeClr val="bg1">
                    <a:lumMod val="65000"/>
                  </a:schemeClr>
                </a:solidFill>
              </a:rPr>
              <a:t>, </a:t>
            </a:r>
            <a:r>
              <a:rPr lang="ko-KR" altLang="en-US" sz="800" smtClean="0">
                <a:solidFill>
                  <a:schemeClr val="bg1">
                    <a:lumMod val="65000"/>
                  </a:schemeClr>
                </a:solidFill>
              </a:rPr>
              <a:t>연락처</a:t>
            </a:r>
            <a:r>
              <a:rPr lang="en-US" altLang="ko-KR" sz="800" dirty="0">
                <a:solidFill>
                  <a:schemeClr val="bg1">
                    <a:lumMod val="65000"/>
                  </a:schemeClr>
                </a:solidFill>
              </a:rPr>
              <a:t>(</a:t>
            </a:r>
            <a:r>
              <a:rPr lang="ko-KR" altLang="en-US" sz="800">
                <a:solidFill>
                  <a:schemeClr val="bg1">
                    <a:lumMod val="65000"/>
                  </a:schemeClr>
                </a:solidFill>
              </a:rPr>
              <a:t>휴대전화번호</a:t>
            </a:r>
            <a:r>
              <a:rPr lang="en-US" altLang="ko-KR" sz="800" dirty="0">
                <a:solidFill>
                  <a:schemeClr val="bg1">
                    <a:lumMod val="65000"/>
                  </a:schemeClr>
                </a:solidFill>
              </a:rPr>
              <a:t>), </a:t>
            </a:r>
            <a:r>
              <a:rPr lang="ko-KR" altLang="en-US" sz="800">
                <a:solidFill>
                  <a:schemeClr val="bg1">
                    <a:lumMod val="65000"/>
                  </a:schemeClr>
                </a:solidFill>
              </a:rPr>
              <a:t>생년월일</a:t>
            </a:r>
            <a:r>
              <a:rPr lang="en-US" altLang="ko-KR" sz="800" dirty="0">
                <a:solidFill>
                  <a:schemeClr val="bg1">
                    <a:lumMod val="65000"/>
                  </a:schemeClr>
                </a:solidFill>
              </a:rPr>
              <a:t>, </a:t>
            </a:r>
            <a:r>
              <a:rPr lang="ko-KR" altLang="en-US" sz="800">
                <a:solidFill>
                  <a:schemeClr val="bg1">
                    <a:lumMod val="65000"/>
                  </a:schemeClr>
                </a:solidFill>
              </a:rPr>
              <a:t>홈페이지</a:t>
            </a:r>
            <a:r>
              <a:rPr lang="en-US" altLang="ko-KR" sz="800" dirty="0">
                <a:solidFill>
                  <a:schemeClr val="bg1">
                    <a:lumMod val="65000"/>
                  </a:schemeClr>
                </a:solidFill>
              </a:rPr>
              <a:t>(</a:t>
            </a:r>
            <a:r>
              <a:rPr lang="ko-KR" altLang="en-US" sz="800">
                <a:solidFill>
                  <a:schemeClr val="bg1">
                    <a:lumMod val="65000"/>
                  </a:schemeClr>
                </a:solidFill>
              </a:rPr>
              <a:t>블로그</a:t>
            </a:r>
            <a:r>
              <a:rPr lang="en-US" altLang="ko-KR" sz="800" dirty="0">
                <a:solidFill>
                  <a:schemeClr val="bg1">
                    <a:lumMod val="65000"/>
                  </a:schemeClr>
                </a:solidFill>
              </a:rPr>
              <a:t>), SNS</a:t>
            </a:r>
            <a:r>
              <a:rPr lang="ko-KR" altLang="en-US" sz="800">
                <a:solidFill>
                  <a:schemeClr val="bg1">
                    <a:lumMod val="65000"/>
                  </a:schemeClr>
                </a:solidFill>
              </a:rPr>
              <a:t>주소</a:t>
            </a:r>
            <a:r>
              <a:rPr lang="en-US" altLang="ko-KR" sz="800" dirty="0" smtClean="0">
                <a:solidFill>
                  <a:schemeClr val="bg1">
                    <a:lumMod val="65000"/>
                  </a:schemeClr>
                </a:solidFill>
              </a:rPr>
              <a:t>,)</a:t>
            </a:r>
          </a:p>
          <a:p>
            <a:r>
              <a:rPr lang="en-US" altLang="ko-KR" sz="800" dirty="0" smtClean="0">
                <a:solidFill>
                  <a:schemeClr val="bg1">
                    <a:lumMod val="65000"/>
                  </a:schemeClr>
                </a:solidFill>
              </a:rPr>
              <a:t>- </a:t>
            </a:r>
            <a:r>
              <a:rPr lang="ko-KR" altLang="en-US" sz="800" smtClean="0">
                <a:solidFill>
                  <a:schemeClr val="bg1">
                    <a:lumMod val="65000"/>
                  </a:schemeClr>
                </a:solidFill>
              </a:rPr>
              <a:t>수집 및 이용목적 </a:t>
            </a:r>
            <a:r>
              <a:rPr lang="en-US" altLang="ko-KR" sz="800" dirty="0" smtClean="0">
                <a:solidFill>
                  <a:schemeClr val="bg1">
                    <a:lumMod val="65000"/>
                  </a:schemeClr>
                </a:solidFill>
              </a:rPr>
              <a:t>: </a:t>
            </a:r>
            <a:r>
              <a:rPr lang="ko-KR" altLang="en-US" sz="800" smtClean="0">
                <a:solidFill>
                  <a:schemeClr val="bg1">
                    <a:lumMod val="65000"/>
                  </a:schemeClr>
                </a:solidFill>
              </a:rPr>
              <a:t>뷰티즌 모집 지원자 확인 및 선정</a:t>
            </a:r>
            <a:r>
              <a:rPr lang="en-US" altLang="ko-KR" sz="800" dirty="0" smtClean="0">
                <a:solidFill>
                  <a:schemeClr val="bg1">
                    <a:lumMod val="65000"/>
                  </a:schemeClr>
                </a:solidFill>
              </a:rPr>
              <a:t>, </a:t>
            </a:r>
            <a:r>
              <a:rPr lang="ko-KR" altLang="en-US" sz="800" smtClean="0">
                <a:solidFill>
                  <a:schemeClr val="bg1">
                    <a:lumMod val="65000"/>
                  </a:schemeClr>
                </a:solidFill>
              </a:rPr>
              <a:t>공지사항 전달</a:t>
            </a:r>
          </a:p>
          <a:p>
            <a:r>
              <a:rPr lang="en-US" altLang="ko-KR" sz="800" dirty="0" smtClean="0">
                <a:solidFill>
                  <a:schemeClr val="bg1">
                    <a:lumMod val="65000"/>
                  </a:schemeClr>
                </a:solidFill>
              </a:rPr>
              <a:t>- </a:t>
            </a:r>
            <a:r>
              <a:rPr lang="ko-KR" altLang="en-US" sz="800">
                <a:solidFill>
                  <a:schemeClr val="bg1">
                    <a:lumMod val="65000"/>
                  </a:schemeClr>
                </a:solidFill>
              </a:rPr>
              <a:t>보유 및 이용기간 </a:t>
            </a:r>
            <a:r>
              <a:rPr lang="en-US" altLang="ko-KR" sz="800" dirty="0">
                <a:solidFill>
                  <a:schemeClr val="bg1">
                    <a:lumMod val="65000"/>
                  </a:schemeClr>
                </a:solidFill>
              </a:rPr>
              <a:t>: </a:t>
            </a:r>
            <a:r>
              <a:rPr lang="ko-KR" altLang="en-US" sz="800">
                <a:solidFill>
                  <a:schemeClr val="bg1">
                    <a:lumMod val="65000"/>
                  </a:schemeClr>
                </a:solidFill>
              </a:rPr>
              <a:t>합격자 발표 후 </a:t>
            </a:r>
            <a:r>
              <a:rPr lang="en-US" altLang="ko-KR" sz="800" dirty="0">
                <a:solidFill>
                  <a:schemeClr val="bg1">
                    <a:lumMod val="65000"/>
                  </a:schemeClr>
                </a:solidFill>
              </a:rPr>
              <a:t>1</a:t>
            </a:r>
            <a:r>
              <a:rPr lang="ko-KR" altLang="en-US" sz="800">
                <a:solidFill>
                  <a:schemeClr val="bg1">
                    <a:lumMod val="65000"/>
                  </a:schemeClr>
                </a:solidFill>
              </a:rPr>
              <a:t>개월 </a:t>
            </a:r>
            <a:r>
              <a:rPr lang="en-US" altLang="ko-KR" sz="800" dirty="0">
                <a:solidFill>
                  <a:schemeClr val="bg1">
                    <a:lumMod val="65000"/>
                  </a:schemeClr>
                </a:solidFill>
              </a:rPr>
              <a:t>(</a:t>
            </a:r>
            <a:r>
              <a:rPr lang="ko-KR" altLang="en-US" sz="800">
                <a:solidFill>
                  <a:schemeClr val="bg1">
                    <a:lumMod val="65000"/>
                  </a:schemeClr>
                </a:solidFill>
              </a:rPr>
              <a:t>단</a:t>
            </a:r>
            <a:r>
              <a:rPr lang="en-US" altLang="ko-KR" sz="800" dirty="0">
                <a:solidFill>
                  <a:schemeClr val="bg1">
                    <a:lumMod val="65000"/>
                  </a:schemeClr>
                </a:solidFill>
              </a:rPr>
              <a:t>, </a:t>
            </a:r>
            <a:r>
              <a:rPr lang="ko-KR" altLang="en-US" sz="800">
                <a:solidFill>
                  <a:schemeClr val="bg1">
                    <a:lumMod val="65000"/>
                  </a:schemeClr>
                </a:solidFill>
              </a:rPr>
              <a:t>합격자의 경우 활동 종료 시 까지</a:t>
            </a:r>
            <a:r>
              <a:rPr lang="en-US" altLang="ko-KR" sz="800" dirty="0" smtClean="0">
                <a:solidFill>
                  <a:schemeClr val="bg1">
                    <a:lumMod val="65000"/>
                  </a:schemeClr>
                </a:solidFill>
              </a:rPr>
              <a:t>)</a:t>
            </a:r>
            <a:endParaRPr lang="en-US" altLang="ko-KR" sz="800" dirty="0">
              <a:solidFill>
                <a:schemeClr val="bg1">
                  <a:lumMod val="65000"/>
                </a:schemeClr>
              </a:solidFill>
            </a:endParaRPr>
          </a:p>
        </p:txBody>
      </p:sp>
      <p:sp>
        <p:nvSpPr>
          <p:cNvPr id="67" name="직사각형 66"/>
          <p:cNvSpPr/>
          <p:nvPr/>
        </p:nvSpPr>
        <p:spPr>
          <a:xfrm>
            <a:off x="1881419" y="1715356"/>
            <a:ext cx="5158651" cy="215444"/>
          </a:xfrm>
          <a:prstGeom prst="rect">
            <a:avLst/>
          </a:prstGeom>
        </p:spPr>
        <p:txBody>
          <a:bodyPr wrap="square">
            <a:spAutoFit/>
          </a:bodyPr>
          <a:lstStyle/>
          <a:p>
            <a:pPr lvl="0"/>
            <a:r>
              <a:rPr lang="ko-KR" altLang="en-US" sz="800" dirty="0">
                <a:solidFill>
                  <a:sysClr val="windowText" lastClr="000000"/>
                </a:solidFill>
              </a:rPr>
              <a:t>지원자는 개인정보 수집 및 이용동의에 거부할 수 있습니다</a:t>
            </a:r>
            <a:r>
              <a:rPr lang="en-US" altLang="ko-KR" sz="800" dirty="0">
                <a:solidFill>
                  <a:sysClr val="windowText" lastClr="000000"/>
                </a:solidFill>
              </a:rPr>
              <a:t>. </a:t>
            </a:r>
            <a:r>
              <a:rPr lang="ko-KR" altLang="en-US" sz="800">
                <a:solidFill>
                  <a:sysClr val="windowText" lastClr="000000"/>
                </a:solidFill>
              </a:rPr>
              <a:t>다만</a:t>
            </a:r>
            <a:r>
              <a:rPr lang="en-US" altLang="ko-KR" sz="800" dirty="0">
                <a:solidFill>
                  <a:sysClr val="windowText" lastClr="000000"/>
                </a:solidFill>
              </a:rPr>
              <a:t>, </a:t>
            </a:r>
            <a:r>
              <a:rPr lang="ko-KR" altLang="en-US" sz="800">
                <a:solidFill>
                  <a:sysClr val="windowText" lastClr="000000"/>
                </a:solidFill>
              </a:rPr>
              <a:t>거부할 경우 뷰티즌 지원이 불가능 합니다</a:t>
            </a:r>
            <a:r>
              <a:rPr lang="en-US" altLang="ko-KR" sz="800" dirty="0">
                <a:solidFill>
                  <a:sysClr val="windowText" lastClr="000000"/>
                </a:solidFill>
              </a:rPr>
              <a:t>.</a:t>
            </a:r>
          </a:p>
        </p:txBody>
      </p:sp>
      <p:grpSp>
        <p:nvGrpSpPr>
          <p:cNvPr id="68" name="그룹 67"/>
          <p:cNvGrpSpPr/>
          <p:nvPr/>
        </p:nvGrpSpPr>
        <p:grpSpPr>
          <a:xfrm>
            <a:off x="6033376" y="1962434"/>
            <a:ext cx="1118245" cy="230832"/>
            <a:chOff x="6057651" y="3710312"/>
            <a:chExt cx="1118245" cy="230832"/>
          </a:xfrm>
        </p:grpSpPr>
        <p:sp>
          <p:nvSpPr>
            <p:cNvPr id="69" name="직사각형 68">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70" name="TextBox 69">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sp>
        <p:nvSpPr>
          <p:cNvPr id="71" name="TextBox 70">
            <a:extLst>
              <a:ext uri="{FF2B5EF4-FFF2-40B4-BE49-F238E27FC236}">
                <a16:creationId xmlns:a16="http://schemas.microsoft.com/office/drawing/2014/main" xmlns="" id="{D46F2887-5AAE-417B-82A7-7FEEBF55D754}"/>
              </a:ext>
            </a:extLst>
          </p:cNvPr>
          <p:cNvSpPr txBox="1"/>
          <p:nvPr/>
        </p:nvSpPr>
        <p:spPr>
          <a:xfrm>
            <a:off x="1869751" y="2358904"/>
            <a:ext cx="2313832"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t>민감정보 수집 및 </a:t>
            </a:r>
            <a:r>
              <a:rPr lang="ko-KR" altLang="en-US" sz="900" b="1" dirty="0" smtClean="0"/>
              <a:t>이용동의</a:t>
            </a:r>
            <a:r>
              <a:rPr lang="en-US" altLang="ko-KR" sz="900" b="1" dirty="0" smtClean="0">
                <a:latin typeface="+mn-ea"/>
              </a:rPr>
              <a:t>(</a:t>
            </a:r>
            <a:r>
              <a:rPr lang="ko-KR" altLang="en-US" sz="900" b="1" smtClean="0">
                <a:latin typeface="+mn-ea"/>
              </a:rPr>
              <a:t>필수</a:t>
            </a:r>
            <a:r>
              <a:rPr lang="en-US" altLang="ko-KR" sz="900" b="1" dirty="0" smtClean="0">
                <a:latin typeface="+mn-ea"/>
              </a:rPr>
              <a:t>)</a:t>
            </a:r>
            <a:endParaRPr lang="ko-KR" altLang="en-US" sz="900" b="1" dirty="0">
              <a:latin typeface="+mn-ea"/>
            </a:endParaRPr>
          </a:p>
        </p:txBody>
      </p:sp>
      <p:sp>
        <p:nvSpPr>
          <p:cNvPr id="72" name="직사각형 71"/>
          <p:cNvSpPr/>
          <p:nvPr/>
        </p:nvSpPr>
        <p:spPr>
          <a:xfrm>
            <a:off x="1885445" y="2573267"/>
            <a:ext cx="5292190" cy="477431"/>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en-US" altLang="ko-KR" sz="800" dirty="0">
                <a:solidFill>
                  <a:schemeClr val="bg1">
                    <a:lumMod val="65000"/>
                  </a:schemeClr>
                </a:solidFill>
              </a:rPr>
              <a:t>- </a:t>
            </a:r>
            <a:r>
              <a:rPr lang="ko-KR" altLang="en-US" sz="800">
                <a:solidFill>
                  <a:schemeClr val="bg1">
                    <a:lumMod val="65000"/>
                  </a:schemeClr>
                </a:solidFill>
              </a:rPr>
              <a:t>수집 및 이용항목 </a:t>
            </a:r>
            <a:r>
              <a:rPr lang="en-US" altLang="ko-KR" sz="800" dirty="0">
                <a:solidFill>
                  <a:schemeClr val="bg1">
                    <a:lumMod val="65000"/>
                  </a:schemeClr>
                </a:solidFill>
              </a:rPr>
              <a:t>: </a:t>
            </a:r>
            <a:r>
              <a:rPr lang="ko-KR" altLang="en-US" sz="800">
                <a:solidFill>
                  <a:schemeClr val="bg1">
                    <a:lumMod val="65000"/>
                  </a:schemeClr>
                </a:solidFill>
              </a:rPr>
              <a:t>학력사항</a:t>
            </a:r>
          </a:p>
          <a:p>
            <a:r>
              <a:rPr lang="en-US" altLang="ko-KR" sz="800" dirty="0">
                <a:solidFill>
                  <a:schemeClr val="bg1">
                    <a:lumMod val="65000"/>
                  </a:schemeClr>
                </a:solidFill>
              </a:rPr>
              <a:t>- </a:t>
            </a:r>
            <a:r>
              <a:rPr lang="ko-KR" altLang="en-US" sz="800">
                <a:solidFill>
                  <a:schemeClr val="bg1">
                    <a:lumMod val="65000"/>
                  </a:schemeClr>
                </a:solidFill>
              </a:rPr>
              <a:t>수집 및 이용목적 </a:t>
            </a:r>
            <a:r>
              <a:rPr lang="en-US" altLang="ko-KR" sz="800" dirty="0">
                <a:solidFill>
                  <a:schemeClr val="bg1">
                    <a:lumMod val="65000"/>
                  </a:schemeClr>
                </a:solidFill>
              </a:rPr>
              <a:t>: </a:t>
            </a:r>
            <a:r>
              <a:rPr lang="ko-KR" altLang="en-US" sz="800">
                <a:solidFill>
                  <a:schemeClr val="bg1">
                    <a:lumMod val="65000"/>
                  </a:schemeClr>
                </a:solidFill>
              </a:rPr>
              <a:t>뷰티즌 선발 지원자 확인</a:t>
            </a:r>
          </a:p>
          <a:p>
            <a:r>
              <a:rPr lang="en-US" altLang="ko-KR" sz="800" dirty="0">
                <a:solidFill>
                  <a:schemeClr val="bg1">
                    <a:lumMod val="65000"/>
                  </a:schemeClr>
                </a:solidFill>
              </a:rPr>
              <a:t>- </a:t>
            </a:r>
            <a:r>
              <a:rPr lang="ko-KR" altLang="en-US" sz="800">
                <a:solidFill>
                  <a:schemeClr val="bg1">
                    <a:lumMod val="65000"/>
                  </a:schemeClr>
                </a:solidFill>
              </a:rPr>
              <a:t>보유 및 이용기간 </a:t>
            </a:r>
            <a:r>
              <a:rPr lang="en-US" altLang="ko-KR" sz="800" dirty="0">
                <a:solidFill>
                  <a:schemeClr val="bg1">
                    <a:lumMod val="65000"/>
                  </a:schemeClr>
                </a:solidFill>
              </a:rPr>
              <a:t>: </a:t>
            </a:r>
            <a:r>
              <a:rPr lang="ko-KR" altLang="en-US" sz="800">
                <a:solidFill>
                  <a:schemeClr val="bg1">
                    <a:lumMod val="65000"/>
                  </a:schemeClr>
                </a:solidFill>
              </a:rPr>
              <a:t>합격자 발표 후 </a:t>
            </a:r>
            <a:r>
              <a:rPr lang="en-US" altLang="ko-KR" sz="800" dirty="0">
                <a:solidFill>
                  <a:schemeClr val="bg1">
                    <a:lumMod val="65000"/>
                  </a:schemeClr>
                </a:solidFill>
              </a:rPr>
              <a:t>1</a:t>
            </a:r>
            <a:r>
              <a:rPr lang="ko-KR" altLang="en-US" sz="800">
                <a:solidFill>
                  <a:schemeClr val="bg1">
                    <a:lumMod val="65000"/>
                  </a:schemeClr>
                </a:solidFill>
              </a:rPr>
              <a:t>개월 </a:t>
            </a:r>
            <a:r>
              <a:rPr lang="en-US" altLang="ko-KR" sz="800" dirty="0">
                <a:solidFill>
                  <a:schemeClr val="bg1">
                    <a:lumMod val="65000"/>
                  </a:schemeClr>
                </a:solidFill>
              </a:rPr>
              <a:t>(</a:t>
            </a:r>
            <a:r>
              <a:rPr lang="ko-KR" altLang="en-US" sz="800">
                <a:solidFill>
                  <a:schemeClr val="bg1">
                    <a:lumMod val="65000"/>
                  </a:schemeClr>
                </a:solidFill>
              </a:rPr>
              <a:t>단</a:t>
            </a:r>
            <a:r>
              <a:rPr lang="en-US" altLang="ko-KR" sz="800" dirty="0">
                <a:solidFill>
                  <a:schemeClr val="bg1">
                    <a:lumMod val="65000"/>
                  </a:schemeClr>
                </a:solidFill>
              </a:rPr>
              <a:t>, </a:t>
            </a:r>
            <a:r>
              <a:rPr lang="ko-KR" altLang="en-US" sz="800">
                <a:solidFill>
                  <a:schemeClr val="bg1">
                    <a:lumMod val="65000"/>
                  </a:schemeClr>
                </a:solidFill>
              </a:rPr>
              <a:t>합격자의 경우 활동 종료 시 까지</a:t>
            </a:r>
            <a:r>
              <a:rPr lang="en-US" altLang="ko-KR" sz="800" dirty="0" smtClean="0">
                <a:solidFill>
                  <a:schemeClr val="bg1">
                    <a:lumMod val="65000"/>
                  </a:schemeClr>
                </a:solidFill>
              </a:rPr>
              <a:t>)</a:t>
            </a:r>
            <a:endParaRPr lang="en-US" altLang="ko-KR" sz="800" dirty="0">
              <a:solidFill>
                <a:schemeClr val="bg1">
                  <a:lumMod val="65000"/>
                </a:schemeClr>
              </a:solidFill>
            </a:endParaRPr>
          </a:p>
        </p:txBody>
      </p:sp>
      <p:sp>
        <p:nvSpPr>
          <p:cNvPr id="73" name="직사각형 72"/>
          <p:cNvSpPr/>
          <p:nvPr/>
        </p:nvSpPr>
        <p:spPr>
          <a:xfrm>
            <a:off x="1921879" y="3041568"/>
            <a:ext cx="5199111" cy="215444"/>
          </a:xfrm>
          <a:prstGeom prst="rect">
            <a:avLst/>
          </a:prstGeom>
        </p:spPr>
        <p:txBody>
          <a:bodyPr wrap="square">
            <a:spAutoFit/>
          </a:bodyPr>
          <a:lstStyle/>
          <a:p>
            <a:pPr lvl="0"/>
            <a:r>
              <a:rPr lang="ko-KR" altLang="en-US" sz="800" dirty="0">
                <a:solidFill>
                  <a:sysClr val="windowText" lastClr="000000"/>
                </a:solidFill>
              </a:rPr>
              <a:t>지원자는 </a:t>
            </a:r>
            <a:r>
              <a:rPr lang="ko-KR" altLang="en-US" sz="800" dirty="0" smtClean="0">
                <a:solidFill>
                  <a:sysClr val="windowText" lastClr="000000"/>
                </a:solidFill>
              </a:rPr>
              <a:t>민감정보 </a:t>
            </a:r>
            <a:r>
              <a:rPr lang="ko-KR" altLang="en-US" sz="800" dirty="0">
                <a:solidFill>
                  <a:sysClr val="windowText" lastClr="000000"/>
                </a:solidFill>
              </a:rPr>
              <a:t>수집 및 이용동의에 거부할 수 있습니다</a:t>
            </a:r>
            <a:r>
              <a:rPr lang="en-US" altLang="ko-KR" sz="800" dirty="0">
                <a:solidFill>
                  <a:sysClr val="windowText" lastClr="000000"/>
                </a:solidFill>
              </a:rPr>
              <a:t>. </a:t>
            </a:r>
            <a:r>
              <a:rPr lang="ko-KR" altLang="en-US" sz="800">
                <a:solidFill>
                  <a:sysClr val="windowText" lastClr="000000"/>
                </a:solidFill>
              </a:rPr>
              <a:t>다만</a:t>
            </a:r>
            <a:r>
              <a:rPr lang="en-US" altLang="ko-KR" sz="800" dirty="0">
                <a:solidFill>
                  <a:sysClr val="windowText" lastClr="000000"/>
                </a:solidFill>
              </a:rPr>
              <a:t>, </a:t>
            </a:r>
            <a:r>
              <a:rPr lang="ko-KR" altLang="en-US" sz="800">
                <a:solidFill>
                  <a:sysClr val="windowText" lastClr="000000"/>
                </a:solidFill>
              </a:rPr>
              <a:t>거부할 경우 뷰티즌 지원이 불가능 합니다</a:t>
            </a:r>
            <a:r>
              <a:rPr lang="en-US" altLang="ko-KR" sz="800" dirty="0">
                <a:solidFill>
                  <a:sysClr val="windowText" lastClr="000000"/>
                </a:solidFill>
              </a:rPr>
              <a:t>.</a:t>
            </a:r>
          </a:p>
        </p:txBody>
      </p:sp>
      <p:sp>
        <p:nvSpPr>
          <p:cNvPr id="74" name="TextBox 73">
            <a:extLst>
              <a:ext uri="{FF2B5EF4-FFF2-40B4-BE49-F238E27FC236}">
                <a16:creationId xmlns:a16="http://schemas.microsoft.com/office/drawing/2014/main" xmlns="" id="{12C3B86A-D65C-42E2-BCA8-B831E7A8B14B}"/>
              </a:ext>
            </a:extLst>
          </p:cNvPr>
          <p:cNvSpPr txBox="1"/>
          <p:nvPr/>
        </p:nvSpPr>
        <p:spPr>
          <a:xfrm>
            <a:off x="1980112" y="650582"/>
            <a:ext cx="2912477" cy="230832"/>
          </a:xfrm>
          <a:prstGeom prst="rect">
            <a:avLst/>
          </a:prstGeom>
          <a:noFill/>
        </p:spPr>
        <p:txBody>
          <a:bodyPr wrap="square" rtlCol="0">
            <a:spAutoFit/>
          </a:bodyPr>
          <a:lstStyle/>
          <a:p>
            <a:r>
              <a:rPr lang="ko-KR" altLang="en-US" sz="900" b="1" dirty="0">
                <a:latin typeface="+mn-ea"/>
              </a:rPr>
              <a:t>전체 동의합니다</a:t>
            </a:r>
            <a:r>
              <a:rPr lang="en-US" altLang="ko-KR" sz="900" b="1" dirty="0" smtClean="0">
                <a:latin typeface="+mn-ea"/>
              </a:rPr>
              <a:t>.</a:t>
            </a:r>
            <a:endParaRPr lang="en-US" altLang="ko-KR" sz="900" b="1" dirty="0">
              <a:latin typeface="+mn-ea"/>
            </a:endParaRPr>
          </a:p>
        </p:txBody>
      </p:sp>
      <p:sp>
        <p:nvSpPr>
          <p:cNvPr id="75" name="직사각형 74">
            <a:extLst>
              <a:ext uri="{FF2B5EF4-FFF2-40B4-BE49-F238E27FC236}">
                <a16:creationId xmlns:a16="http://schemas.microsoft.com/office/drawing/2014/main" xmlns="" id="{E4C7E239-219B-487C-8579-B4F60B9FEDED}"/>
              </a:ext>
            </a:extLst>
          </p:cNvPr>
          <p:cNvSpPr/>
          <p:nvPr/>
        </p:nvSpPr>
        <p:spPr>
          <a:xfrm>
            <a:off x="6953895" y="70257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cxnSp>
        <p:nvCxnSpPr>
          <p:cNvPr id="76" name="직선 연결선 75">
            <a:extLst>
              <a:ext uri="{FF2B5EF4-FFF2-40B4-BE49-F238E27FC236}">
                <a16:creationId xmlns:a16="http://schemas.microsoft.com/office/drawing/2014/main" xmlns="" id="{0B3514BE-F3DA-41A2-965E-552EC6E88056}"/>
              </a:ext>
            </a:extLst>
          </p:cNvPr>
          <p:cNvCxnSpPr/>
          <p:nvPr/>
        </p:nvCxnSpPr>
        <p:spPr>
          <a:xfrm>
            <a:off x="2018653" y="908950"/>
            <a:ext cx="5078062"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xmlns="" id="{D46F2887-5AAE-417B-82A7-7FEEBF55D754}"/>
              </a:ext>
            </a:extLst>
          </p:cNvPr>
          <p:cNvSpPr txBox="1"/>
          <p:nvPr/>
        </p:nvSpPr>
        <p:spPr>
          <a:xfrm>
            <a:off x="1869751" y="3596986"/>
            <a:ext cx="2313832"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smtClean="0"/>
              <a:t>개인정보 취급위탁에 대한 동의</a:t>
            </a:r>
            <a:r>
              <a:rPr lang="en-US" altLang="ko-KR" sz="900" b="1" dirty="0" smtClean="0">
                <a:latin typeface="+mn-ea"/>
              </a:rPr>
              <a:t>(</a:t>
            </a:r>
            <a:r>
              <a:rPr lang="ko-KR" altLang="en-US" sz="900" b="1" smtClean="0">
                <a:latin typeface="+mn-ea"/>
              </a:rPr>
              <a:t>필수</a:t>
            </a:r>
            <a:r>
              <a:rPr lang="en-US" altLang="ko-KR" sz="900" b="1" dirty="0" smtClean="0">
                <a:latin typeface="+mn-ea"/>
              </a:rPr>
              <a:t>)</a:t>
            </a:r>
            <a:endParaRPr lang="ko-KR" altLang="en-US" sz="900" b="1" dirty="0">
              <a:latin typeface="+mn-ea"/>
            </a:endParaRPr>
          </a:p>
        </p:txBody>
      </p:sp>
      <p:sp>
        <p:nvSpPr>
          <p:cNvPr id="110" name="직사각형 109"/>
          <p:cNvSpPr/>
          <p:nvPr/>
        </p:nvSpPr>
        <p:spPr>
          <a:xfrm>
            <a:off x="1961519" y="3836466"/>
            <a:ext cx="5232300" cy="33902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en-US" altLang="ko-KR" sz="800" dirty="0">
                <a:solidFill>
                  <a:schemeClr val="bg1">
                    <a:lumMod val="65000"/>
                  </a:schemeClr>
                </a:solidFill>
              </a:rPr>
              <a:t>- </a:t>
            </a:r>
            <a:r>
              <a:rPr lang="ko-KR" altLang="en-US" sz="800">
                <a:solidFill>
                  <a:schemeClr val="bg1">
                    <a:lumMod val="65000"/>
                  </a:schemeClr>
                </a:solidFill>
              </a:rPr>
              <a:t>개인정보를 취급위탁 받는자 </a:t>
            </a:r>
            <a:r>
              <a:rPr lang="en-US" altLang="ko-KR" sz="800" dirty="0">
                <a:solidFill>
                  <a:schemeClr val="bg1">
                    <a:lumMod val="65000"/>
                  </a:schemeClr>
                </a:solidFill>
              </a:rPr>
              <a:t>: IBM(</a:t>
            </a:r>
            <a:r>
              <a:rPr lang="ko-KR" altLang="en-US" sz="800">
                <a:solidFill>
                  <a:schemeClr val="bg1">
                    <a:lumMod val="65000"/>
                  </a:schemeClr>
                </a:solidFill>
              </a:rPr>
              <a:t>주</a:t>
            </a:r>
            <a:r>
              <a:rPr lang="en-US" altLang="ko-KR" sz="800" dirty="0">
                <a:solidFill>
                  <a:schemeClr val="bg1">
                    <a:lumMod val="65000"/>
                  </a:schemeClr>
                </a:solidFill>
              </a:rPr>
              <a:t>)</a:t>
            </a:r>
          </a:p>
          <a:p>
            <a:r>
              <a:rPr lang="en-US" altLang="ko-KR" sz="800" dirty="0">
                <a:solidFill>
                  <a:schemeClr val="bg1">
                    <a:lumMod val="65000"/>
                  </a:schemeClr>
                </a:solidFill>
              </a:rPr>
              <a:t>- </a:t>
            </a:r>
            <a:r>
              <a:rPr lang="ko-KR" altLang="en-US" sz="800">
                <a:solidFill>
                  <a:schemeClr val="bg1">
                    <a:lumMod val="65000"/>
                  </a:schemeClr>
                </a:solidFill>
              </a:rPr>
              <a:t>취급위탁 받는 업무 </a:t>
            </a:r>
            <a:r>
              <a:rPr lang="en-US" altLang="ko-KR" sz="800" dirty="0">
                <a:solidFill>
                  <a:schemeClr val="bg1">
                    <a:lumMod val="65000"/>
                  </a:schemeClr>
                </a:solidFill>
              </a:rPr>
              <a:t>: </a:t>
            </a:r>
            <a:r>
              <a:rPr lang="ko-KR" altLang="en-US" sz="800">
                <a:solidFill>
                  <a:schemeClr val="bg1">
                    <a:lumMod val="65000"/>
                  </a:schemeClr>
                </a:solidFill>
              </a:rPr>
              <a:t>개인정보의 전산처리 및 저장</a:t>
            </a:r>
          </a:p>
        </p:txBody>
      </p:sp>
      <p:sp>
        <p:nvSpPr>
          <p:cNvPr id="114" name="TextBox 113">
            <a:extLst>
              <a:ext uri="{FF2B5EF4-FFF2-40B4-BE49-F238E27FC236}">
                <a16:creationId xmlns:a16="http://schemas.microsoft.com/office/drawing/2014/main" xmlns="" id="{D46F2887-5AAE-417B-82A7-7FEEBF55D754}"/>
              </a:ext>
            </a:extLst>
          </p:cNvPr>
          <p:cNvSpPr txBox="1"/>
          <p:nvPr/>
        </p:nvSpPr>
        <p:spPr>
          <a:xfrm>
            <a:off x="1894026" y="4705595"/>
            <a:ext cx="3470994" cy="215444"/>
          </a:xfrm>
          <a:prstGeom prst="rect">
            <a:avLst/>
          </a:prstGeom>
          <a:noFill/>
        </p:spPr>
        <p:txBody>
          <a:bodyPr wrap="square" rtlCol="0">
            <a:spAutoFit/>
          </a:bodyPr>
          <a:lstStyle/>
          <a:p>
            <a:pPr marL="171450" indent="-171450">
              <a:buFont typeface="Arial" panose="020B0604020202020204" pitchFamily="34" charset="0"/>
              <a:buChar char="•"/>
            </a:pPr>
            <a:r>
              <a:rPr lang="ko-KR" altLang="en-US" sz="800" dirty="0" smtClean="0"/>
              <a:t>만 </a:t>
            </a:r>
            <a:r>
              <a:rPr lang="en-US" altLang="ko-KR" sz="800" dirty="0" smtClean="0"/>
              <a:t>14</a:t>
            </a:r>
            <a:r>
              <a:rPr lang="ko-KR" altLang="en-US" sz="800"/>
              <a:t>세미만의 경우 아동의 개인정보보호를 위하여 지원자격이 제한됩니다</a:t>
            </a:r>
            <a:r>
              <a:rPr lang="en-US" altLang="ko-KR" sz="800" dirty="0" smtClean="0"/>
              <a:t>.</a:t>
            </a:r>
            <a:endParaRPr lang="en-US" altLang="ko-KR" sz="900" b="1" dirty="0"/>
          </a:p>
        </p:txBody>
      </p:sp>
      <p:grpSp>
        <p:nvGrpSpPr>
          <p:cNvPr id="115" name="그룹 114"/>
          <p:cNvGrpSpPr/>
          <p:nvPr/>
        </p:nvGrpSpPr>
        <p:grpSpPr>
          <a:xfrm>
            <a:off x="4491081" y="4867474"/>
            <a:ext cx="2676724" cy="230832"/>
            <a:chOff x="4499172" y="3710312"/>
            <a:chExt cx="2676724" cy="230832"/>
          </a:xfrm>
        </p:grpSpPr>
        <p:sp>
          <p:nvSpPr>
            <p:cNvPr id="116" name="직사각형 115">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117" name="TextBox 116">
              <a:extLst>
                <a:ext uri="{FF2B5EF4-FFF2-40B4-BE49-F238E27FC236}">
                  <a16:creationId xmlns:a16="http://schemas.microsoft.com/office/drawing/2014/main" xmlns="" id="{B2C72DB2-CE5A-40B4-96B9-03A249513990}"/>
                </a:ext>
              </a:extLst>
            </p:cNvPr>
            <p:cNvSpPr txBox="1"/>
            <p:nvPr/>
          </p:nvSpPr>
          <p:spPr>
            <a:xfrm>
              <a:off x="4499172" y="3710312"/>
              <a:ext cx="2565175" cy="230832"/>
            </a:xfrm>
            <a:prstGeom prst="rect">
              <a:avLst/>
            </a:prstGeom>
            <a:noFill/>
          </p:spPr>
          <p:txBody>
            <a:bodyPr wrap="square" rtlCol="0">
              <a:spAutoFit/>
            </a:bodyPr>
            <a:lstStyle/>
            <a:p>
              <a:pPr algn="r"/>
              <a:r>
                <a:rPr lang="ko-KR" altLang="en-US" sz="900" b="1" dirty="0"/>
                <a:t>지원자는 만 </a:t>
              </a:r>
              <a:r>
                <a:rPr lang="en-US" altLang="ko-KR" sz="900" b="1" dirty="0"/>
                <a:t>14</a:t>
              </a:r>
              <a:r>
                <a:rPr lang="ko-KR" altLang="en-US" sz="900" b="1"/>
                <a:t>세 이상임을 확인합니다</a:t>
              </a:r>
              <a:r>
                <a:rPr lang="en-US" altLang="ko-KR" sz="900" b="1" dirty="0"/>
                <a:t>. </a:t>
              </a:r>
              <a:r>
                <a:rPr lang="en-US" altLang="ko-KR" sz="900" b="1" dirty="0" smtClean="0">
                  <a:latin typeface="+mn-ea"/>
                </a:rPr>
                <a:t> </a:t>
              </a:r>
              <a:endParaRPr lang="ko-KR" altLang="en-US" sz="900" b="1" dirty="0">
                <a:latin typeface="+mn-ea"/>
              </a:endParaRPr>
            </a:p>
          </p:txBody>
        </p:sp>
      </p:grpSp>
      <p:grpSp>
        <p:nvGrpSpPr>
          <p:cNvPr id="118" name="그룹 117"/>
          <p:cNvGrpSpPr/>
          <p:nvPr/>
        </p:nvGrpSpPr>
        <p:grpSpPr>
          <a:xfrm>
            <a:off x="6033376" y="3281436"/>
            <a:ext cx="1118245" cy="230832"/>
            <a:chOff x="6057651" y="3710312"/>
            <a:chExt cx="1118245" cy="230832"/>
          </a:xfrm>
        </p:grpSpPr>
        <p:sp>
          <p:nvSpPr>
            <p:cNvPr id="119" name="직사각형 118">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120" name="TextBox 119">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grpSp>
        <p:nvGrpSpPr>
          <p:cNvPr id="121" name="그룹 120"/>
          <p:cNvGrpSpPr/>
          <p:nvPr/>
        </p:nvGrpSpPr>
        <p:grpSpPr>
          <a:xfrm>
            <a:off x="6033376" y="4220112"/>
            <a:ext cx="1118245" cy="230832"/>
            <a:chOff x="6057651" y="3710312"/>
            <a:chExt cx="1118245" cy="230832"/>
          </a:xfrm>
        </p:grpSpPr>
        <p:sp>
          <p:nvSpPr>
            <p:cNvPr id="122" name="직사각형 121">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123" name="TextBox 122">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sp>
        <p:nvSpPr>
          <p:cNvPr id="39" name="직사각형 38"/>
          <p:cNvSpPr/>
          <p:nvPr/>
        </p:nvSpPr>
        <p:spPr>
          <a:xfrm>
            <a:off x="9938974" y="1703"/>
            <a:ext cx="914400" cy="169762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smtClean="0"/>
          </a:p>
          <a:p>
            <a:pPr algn="ctr"/>
            <a:r>
              <a:rPr lang="en-US" altLang="ko-KR" sz="1050" dirty="0" smtClean="0"/>
              <a:t>5/4</a:t>
            </a:r>
          </a:p>
          <a:p>
            <a:pPr algn="ctr"/>
            <a:r>
              <a:rPr lang="ko-KR" altLang="en-US" sz="1050" smtClean="0"/>
              <a:t>개인정보동의문구 수정</a:t>
            </a:r>
            <a:r>
              <a:rPr lang="en-US" altLang="ko-KR" sz="1050" dirty="0" smtClean="0"/>
              <a:t>(</a:t>
            </a:r>
            <a:r>
              <a:rPr lang="ko-KR" altLang="en-US" sz="1050" smtClean="0"/>
              <a:t>보안팀검토</a:t>
            </a:r>
            <a:r>
              <a:rPr lang="en-US" altLang="ko-KR" sz="1050" dirty="0" smtClean="0"/>
              <a:t>)</a:t>
            </a:r>
            <a:endParaRPr lang="en-US" altLang="ko-KR" sz="1050" dirty="0"/>
          </a:p>
          <a:p>
            <a:pPr algn="ctr"/>
            <a:endParaRPr lang="en-US" altLang="ko-KR" sz="1050" dirty="0" smtClean="0"/>
          </a:p>
          <a:p>
            <a:pPr algn="ctr"/>
            <a:r>
              <a:rPr lang="en-US" altLang="ko-KR" sz="1050" dirty="0" smtClean="0"/>
              <a:t>4/23</a:t>
            </a:r>
          </a:p>
          <a:p>
            <a:pPr algn="ctr"/>
            <a:r>
              <a:rPr lang="ko-KR" altLang="en-US" sz="1000" dirty="0" smtClean="0"/>
              <a:t>개인정보수집이용동의 추가</a:t>
            </a:r>
            <a:endParaRPr lang="ko-KR" altLang="en-US" sz="1000" dirty="0"/>
          </a:p>
        </p:txBody>
      </p:sp>
      <p:sp>
        <p:nvSpPr>
          <p:cNvPr id="40" name="직사각형 39"/>
          <p:cNvSpPr/>
          <p:nvPr/>
        </p:nvSpPr>
        <p:spPr>
          <a:xfrm>
            <a:off x="1727934" y="1165254"/>
            <a:ext cx="5652001" cy="542166"/>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41" name="직사각형 40"/>
          <p:cNvSpPr/>
          <p:nvPr/>
        </p:nvSpPr>
        <p:spPr>
          <a:xfrm>
            <a:off x="1796432" y="4596275"/>
            <a:ext cx="5518768" cy="687823"/>
          </a:xfrm>
          <a:prstGeom prst="rect">
            <a:avLst/>
          </a:prstGeom>
          <a:solidFill>
            <a:srgbClr val="000000">
              <a:alpha val="50196"/>
            </a:srgb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5/4 </a:t>
            </a:r>
            <a:r>
              <a:rPr lang="ko-KR" altLang="en-US" smtClean="0"/>
              <a:t>삭제</a:t>
            </a:r>
            <a:r>
              <a:rPr lang="en-US" altLang="ko-KR" dirty="0" smtClean="0"/>
              <a:t>(</a:t>
            </a:r>
            <a:r>
              <a:rPr lang="ko-KR" altLang="en-US" smtClean="0"/>
              <a:t>보안팀요청</a:t>
            </a:r>
            <a:r>
              <a:rPr lang="en-US" altLang="ko-KR" dirty="0" smtClean="0"/>
              <a:t>)</a:t>
            </a:r>
          </a:p>
        </p:txBody>
      </p:sp>
    </p:spTree>
    <p:extLst>
      <p:ext uri="{BB962C8B-B14F-4D97-AF65-F5344CB8AC3E}">
        <p14:creationId xmlns:p14="http://schemas.microsoft.com/office/powerpoint/2010/main" val="1337759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83783444-A467-4D80-8038-AB01D4D6148E}"/>
              </a:ext>
            </a:extLst>
          </p:cNvPr>
          <p:cNvSpPr>
            <a:spLocks noGrp="1"/>
          </p:cNvSpPr>
          <p:nvPr>
            <p:ph type="body" idx="1"/>
          </p:nvPr>
        </p:nvSpPr>
        <p:spPr/>
        <p:txBody>
          <a:bodyPr/>
          <a:lstStyle/>
          <a:p>
            <a:r>
              <a:rPr lang="en-US" altLang="ko-KR" dirty="0"/>
              <a:t>EH.BC.08.001.BAP1.LIP2 </a:t>
            </a:r>
            <a:endParaRPr lang="ko-KR" altLang="en-US" dirty="0"/>
          </a:p>
        </p:txBody>
      </p:sp>
      <p:sp>
        <p:nvSpPr>
          <p:cNvPr id="3" name="텍스트 개체 틀 2">
            <a:extLst>
              <a:ext uri="{FF2B5EF4-FFF2-40B4-BE49-F238E27FC236}">
                <a16:creationId xmlns:a16="http://schemas.microsoft.com/office/drawing/2014/main" xmlns="" id="{6A8DAAE9-8CA7-44E9-837F-4A1B1B52CEBA}"/>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a:t>
            </a:r>
            <a:r>
              <a:rPr lang="en-US" altLang="ko-KR" dirty="0"/>
              <a:t>_</a:t>
            </a:r>
            <a:r>
              <a:rPr lang="ko-KR" altLang="en-US" dirty="0"/>
              <a:t>팝업</a:t>
            </a:r>
          </a:p>
          <a:p>
            <a:endParaRPr lang="ko-KR" altLang="en-US" dirty="0"/>
          </a:p>
        </p:txBody>
      </p:sp>
      <p:sp>
        <p:nvSpPr>
          <p:cNvPr id="4" name="텍스트 개체 틀 3">
            <a:extLst>
              <a:ext uri="{FF2B5EF4-FFF2-40B4-BE49-F238E27FC236}">
                <a16:creationId xmlns:a16="http://schemas.microsoft.com/office/drawing/2014/main" xmlns="" id="{2D9A01BB-30B6-4D3E-9CC6-BD21C88B0F41}"/>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a:p>
            <a:endParaRPr lang="ko-KR" altLang="en-US" dirty="0"/>
          </a:p>
        </p:txBody>
      </p:sp>
      <p:sp>
        <p:nvSpPr>
          <p:cNvPr id="5" name="텍스트 개체 틀 3">
            <a:extLst>
              <a:ext uri="{FF2B5EF4-FFF2-40B4-BE49-F238E27FC236}">
                <a16:creationId xmlns:a16="http://schemas.microsoft.com/office/drawing/2014/main" xmlns="" id="{9D71C818-A5D0-4484-823A-E128229336F5}"/>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6" name="직사각형 5">
            <a:extLst>
              <a:ext uri="{FF2B5EF4-FFF2-40B4-BE49-F238E27FC236}">
                <a16:creationId xmlns:a16="http://schemas.microsoft.com/office/drawing/2014/main" xmlns="" id="{0CEBEED2-48F7-4321-A79A-13E983F9DABA}"/>
              </a:ext>
            </a:extLst>
          </p:cNvPr>
          <p:cNvSpPr/>
          <p:nvPr/>
        </p:nvSpPr>
        <p:spPr>
          <a:xfrm>
            <a:off x="910564" y="1696797"/>
            <a:ext cx="2590259" cy="1561722"/>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200" b="1" dirty="0"/>
          </a:p>
        </p:txBody>
      </p:sp>
      <p:sp>
        <p:nvSpPr>
          <p:cNvPr id="7" name="직사각형 6">
            <a:extLst>
              <a:ext uri="{FF2B5EF4-FFF2-40B4-BE49-F238E27FC236}">
                <a16:creationId xmlns:a16="http://schemas.microsoft.com/office/drawing/2014/main" xmlns="" id="{5FEDD236-2746-4FAA-A0D7-69C730A09122}"/>
              </a:ext>
            </a:extLst>
          </p:cNvPr>
          <p:cNvSpPr/>
          <p:nvPr/>
        </p:nvSpPr>
        <p:spPr>
          <a:xfrm>
            <a:off x="912445" y="1628800"/>
            <a:ext cx="258875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파일 찾기</a:t>
            </a:r>
          </a:p>
        </p:txBody>
      </p:sp>
      <p:sp>
        <p:nvSpPr>
          <p:cNvPr id="8" name="직사각형 7">
            <a:extLst>
              <a:ext uri="{FF2B5EF4-FFF2-40B4-BE49-F238E27FC236}">
                <a16:creationId xmlns:a16="http://schemas.microsoft.com/office/drawing/2014/main" xmlns="" id="{5E637458-8E92-408C-A9C5-4593DA47B499}"/>
              </a:ext>
            </a:extLst>
          </p:cNvPr>
          <p:cNvSpPr/>
          <p:nvPr/>
        </p:nvSpPr>
        <p:spPr>
          <a:xfrm>
            <a:off x="1101599" y="2179496"/>
            <a:ext cx="1360184"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9" name="직사각형 8">
            <a:extLst>
              <a:ext uri="{FF2B5EF4-FFF2-40B4-BE49-F238E27FC236}">
                <a16:creationId xmlns:a16="http://schemas.microsoft.com/office/drawing/2014/main" xmlns="" id="{FBB5B1FD-B355-49E7-B138-DE5E652FE917}"/>
              </a:ext>
            </a:extLst>
          </p:cNvPr>
          <p:cNvSpPr/>
          <p:nvPr/>
        </p:nvSpPr>
        <p:spPr>
          <a:xfrm>
            <a:off x="2549516" y="2183622"/>
            <a:ext cx="694918"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파일 찾기</a:t>
            </a:r>
          </a:p>
        </p:txBody>
      </p:sp>
      <p:sp>
        <p:nvSpPr>
          <p:cNvPr id="10" name="TextBox 9">
            <a:extLst>
              <a:ext uri="{FF2B5EF4-FFF2-40B4-BE49-F238E27FC236}">
                <a16:creationId xmlns:a16="http://schemas.microsoft.com/office/drawing/2014/main" xmlns="" id="{C5AE2156-FD77-45FC-8421-5CB4D70C7CEA}"/>
              </a:ext>
            </a:extLst>
          </p:cNvPr>
          <p:cNvSpPr txBox="1"/>
          <p:nvPr/>
        </p:nvSpPr>
        <p:spPr>
          <a:xfrm>
            <a:off x="1010637" y="2485364"/>
            <a:ext cx="1858633" cy="230832"/>
          </a:xfrm>
          <a:prstGeom prst="rect">
            <a:avLst/>
          </a:prstGeom>
          <a:noFill/>
        </p:spPr>
        <p:txBody>
          <a:bodyPr wrap="square" rtlCol="0">
            <a:spAutoFit/>
          </a:bodyPr>
          <a:lstStyle/>
          <a:p>
            <a:pPr algn="ctr"/>
            <a:r>
              <a:rPr lang="ko-KR" altLang="en-US" sz="900" dirty="0">
                <a:solidFill>
                  <a:srgbClr val="999999"/>
                </a:solidFill>
                <a:latin typeface="+mn-ea"/>
              </a:rPr>
              <a:t>이미지 파일만 등록 가능합니다</a:t>
            </a:r>
            <a:r>
              <a:rPr lang="en-US" altLang="ko-KR" sz="900" dirty="0">
                <a:solidFill>
                  <a:srgbClr val="999999"/>
                </a:solidFill>
                <a:latin typeface="+mn-ea"/>
              </a:rPr>
              <a:t>.</a:t>
            </a:r>
            <a:endParaRPr lang="ko-KR" altLang="en-US" sz="900" dirty="0">
              <a:solidFill>
                <a:srgbClr val="999999"/>
              </a:solidFill>
              <a:latin typeface="+mn-ea"/>
            </a:endParaRPr>
          </a:p>
        </p:txBody>
      </p:sp>
      <p:sp>
        <p:nvSpPr>
          <p:cNvPr id="11" name="직사각형 10">
            <a:extLst>
              <a:ext uri="{FF2B5EF4-FFF2-40B4-BE49-F238E27FC236}">
                <a16:creationId xmlns:a16="http://schemas.microsoft.com/office/drawing/2014/main" xmlns="" id="{46AE5656-54D3-40EC-BD09-1B6E1461AA99}"/>
              </a:ext>
            </a:extLst>
          </p:cNvPr>
          <p:cNvSpPr/>
          <p:nvPr/>
        </p:nvSpPr>
        <p:spPr>
          <a:xfrm>
            <a:off x="1867978" y="2804010"/>
            <a:ext cx="694918"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확인</a:t>
            </a:r>
          </a:p>
        </p:txBody>
      </p:sp>
      <p:sp>
        <p:nvSpPr>
          <p:cNvPr id="20" name="TextBox 19">
            <a:extLst>
              <a:ext uri="{FF2B5EF4-FFF2-40B4-BE49-F238E27FC236}">
                <a16:creationId xmlns:a16="http://schemas.microsoft.com/office/drawing/2014/main" xmlns="" id="{38773CB4-CEC6-4F6C-BA55-C415FF8C689D}"/>
              </a:ext>
            </a:extLst>
          </p:cNvPr>
          <p:cNvSpPr txBox="1"/>
          <p:nvPr/>
        </p:nvSpPr>
        <p:spPr>
          <a:xfrm>
            <a:off x="910564" y="1340768"/>
            <a:ext cx="1882196" cy="276999"/>
          </a:xfrm>
          <a:prstGeom prst="rect">
            <a:avLst/>
          </a:prstGeom>
          <a:noFill/>
        </p:spPr>
        <p:txBody>
          <a:bodyPr wrap="square" rtlCol="0">
            <a:spAutoFit/>
          </a:bodyPr>
          <a:lstStyle/>
          <a:p>
            <a:r>
              <a:rPr lang="en-US" altLang="ko-KR" sz="1200" dirty="0"/>
              <a:t>[</a:t>
            </a:r>
            <a:r>
              <a:rPr lang="ko-KR" altLang="en-US" sz="1200" dirty="0"/>
              <a:t>사진등록 시</a:t>
            </a:r>
            <a:r>
              <a:rPr lang="en-US" altLang="ko-KR" sz="1200" dirty="0"/>
              <a:t>]</a:t>
            </a:r>
            <a:endParaRPr lang="ko-KR" altLang="en-US" sz="1200" dirty="0"/>
          </a:p>
        </p:txBody>
      </p:sp>
    </p:spTree>
    <p:extLst>
      <p:ext uri="{BB962C8B-B14F-4D97-AF65-F5344CB8AC3E}">
        <p14:creationId xmlns:p14="http://schemas.microsoft.com/office/powerpoint/2010/main" val="873924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EH.BC.08.001.BAP1.LIP1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a:t>
            </a:r>
            <a:r>
              <a:rPr lang="en-US" altLang="ko-KR" dirty="0"/>
              <a:t>_</a:t>
            </a:r>
            <a:r>
              <a:rPr lang="ko-KR" altLang="en-US" dirty="0"/>
              <a:t>지원서 </a:t>
            </a:r>
            <a:r>
              <a:rPr lang="en-US" altLang="ko-KR" dirty="0"/>
              <a:t>2</a:t>
            </a:r>
            <a:r>
              <a:rPr lang="ko-KR" altLang="en-US" dirty="0"/>
              <a:t>단계</a:t>
            </a:r>
            <a:r>
              <a:rPr lang="en-US" altLang="ko-KR" dirty="0"/>
              <a:t>_</a:t>
            </a:r>
            <a:r>
              <a:rPr lang="en-US" altLang="ko-KR" dirty="0" err="1"/>
              <a:t>sns</a:t>
            </a:r>
            <a:r>
              <a:rPr lang="ko-KR" altLang="en-US" dirty="0"/>
              <a:t>등록 시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pSp>
        <p:nvGrpSpPr>
          <p:cNvPr id="150" name="그룹 149">
            <a:extLst>
              <a:ext uri="{FF2B5EF4-FFF2-40B4-BE49-F238E27FC236}">
                <a16:creationId xmlns:a16="http://schemas.microsoft.com/office/drawing/2014/main" xmlns="" id="{ABCCDF92-0B35-42F5-906E-8D332012441F}"/>
              </a:ext>
            </a:extLst>
          </p:cNvPr>
          <p:cNvGrpSpPr/>
          <p:nvPr/>
        </p:nvGrpSpPr>
        <p:grpSpPr>
          <a:xfrm>
            <a:off x="834792" y="1484784"/>
            <a:ext cx="3233832" cy="2206253"/>
            <a:chOff x="495384" y="3184433"/>
            <a:chExt cx="3142478" cy="1782086"/>
          </a:xfrm>
        </p:grpSpPr>
        <p:sp>
          <p:nvSpPr>
            <p:cNvPr id="151" name="직사각형 150">
              <a:extLst>
                <a:ext uri="{FF2B5EF4-FFF2-40B4-BE49-F238E27FC236}">
                  <a16:creationId xmlns:a16="http://schemas.microsoft.com/office/drawing/2014/main" xmlns="" id="{5B283059-0E4F-431E-B84E-C025643886A7}"/>
                </a:ext>
              </a:extLst>
            </p:cNvPr>
            <p:cNvSpPr/>
            <p:nvPr/>
          </p:nvSpPr>
          <p:spPr>
            <a:xfrm>
              <a:off x="495384" y="3184433"/>
              <a:ext cx="3142478" cy="1782086"/>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200" dirty="0"/>
            </a:p>
          </p:txBody>
        </p:sp>
        <p:sp>
          <p:nvSpPr>
            <p:cNvPr id="152" name="직사각형 151">
              <a:extLst>
                <a:ext uri="{FF2B5EF4-FFF2-40B4-BE49-F238E27FC236}">
                  <a16:creationId xmlns:a16="http://schemas.microsoft.com/office/drawing/2014/main" xmlns="" id="{D1428659-10DA-4C98-9974-75ED1AA2A5DA}"/>
                </a:ext>
              </a:extLst>
            </p:cNvPr>
            <p:cNvSpPr/>
            <p:nvPr/>
          </p:nvSpPr>
          <p:spPr>
            <a:xfrm>
              <a:off x="620817" y="3335895"/>
              <a:ext cx="2556528" cy="1199517"/>
            </a:xfrm>
            <a:prstGeom prst="rect">
              <a:avLst/>
            </a:prstGeom>
          </p:spPr>
          <p:txBody>
            <a:bodyPr wrap="none">
              <a:spAutoFit/>
            </a:bodyPr>
            <a:lstStyle/>
            <a:p>
              <a:endParaRPr lang="en-US" altLang="ko-KR" sz="800" dirty="0"/>
            </a:p>
            <a:p>
              <a:r>
                <a:rPr lang="en-US" altLang="ko-KR" sz="800" dirty="0">
                  <a:latin typeface="+mn-ea"/>
                </a:rPr>
                <a:t>1. </a:t>
              </a:r>
              <a:r>
                <a:rPr lang="ko-KR" altLang="en-US" sz="800" dirty="0">
                  <a:latin typeface="+mn-ea"/>
                </a:rPr>
                <a:t>페이스북 담벼락 올리기</a:t>
              </a:r>
              <a:r>
                <a:rPr lang="en-US" altLang="ko-KR" sz="800" dirty="0">
                  <a:latin typeface="+mn-ea"/>
                </a:rPr>
                <a:t> </a:t>
              </a:r>
            </a:p>
            <a:p>
              <a:r>
                <a:rPr lang="ko-KR" altLang="en-US" sz="800" dirty="0">
                  <a:latin typeface="+mn-ea"/>
                </a:rPr>
                <a:t>뷰티즌 이미지를 다운받아 나의 뷰티즌 지원을 알리는</a:t>
              </a:r>
              <a:r>
                <a:rPr lang="en-US" altLang="ko-KR" sz="800" dirty="0">
                  <a:latin typeface="+mn-ea"/>
                </a:rPr>
                <a:t> </a:t>
              </a:r>
            </a:p>
            <a:p>
              <a:r>
                <a:rPr lang="ko-KR" altLang="en-US" sz="800" dirty="0">
                  <a:latin typeface="+mn-ea"/>
                </a:rPr>
                <a:t>담벼락을 알린다</a:t>
              </a:r>
              <a:r>
                <a:rPr lang="en-US" altLang="ko-KR" sz="800" dirty="0">
                  <a:latin typeface="+mn-ea"/>
                </a:rPr>
                <a:t>. </a:t>
              </a:r>
            </a:p>
            <a:p>
              <a:endParaRPr lang="en-US" altLang="ko-KR" sz="800" dirty="0">
                <a:latin typeface="+mn-ea"/>
              </a:endParaRPr>
            </a:p>
            <a:p>
              <a:r>
                <a:rPr lang="en-US" altLang="ko-KR" sz="800" dirty="0">
                  <a:latin typeface="+mn-ea"/>
                </a:rPr>
                <a:t>2. </a:t>
              </a:r>
              <a:r>
                <a:rPr lang="ko-KR" altLang="en-US" sz="800" dirty="0">
                  <a:latin typeface="+mn-ea"/>
                </a:rPr>
                <a:t>친구들에게 알리기</a:t>
              </a:r>
              <a:endParaRPr lang="en-US" altLang="ko-KR" sz="800" dirty="0">
                <a:latin typeface="+mn-ea"/>
              </a:endParaRPr>
            </a:p>
            <a:p>
              <a:r>
                <a:rPr lang="ko-KR" altLang="en-US" sz="800" dirty="0">
                  <a:latin typeface="+mn-ea"/>
                </a:rPr>
                <a:t>나의 페이스북 친구들이 담벼락을 보고 </a:t>
              </a:r>
              <a:r>
                <a:rPr lang="ko-KR" altLang="en-US" sz="800" dirty="0" err="1">
                  <a:latin typeface="+mn-ea"/>
                </a:rPr>
                <a:t>좋아요를</a:t>
              </a:r>
              <a:r>
                <a:rPr lang="ko-KR" altLang="en-US" sz="800" dirty="0">
                  <a:latin typeface="+mn-ea"/>
                </a:rPr>
                <a:t> 누르거나 </a:t>
              </a:r>
              <a:endParaRPr lang="en-US" altLang="ko-KR" sz="800" dirty="0">
                <a:latin typeface="+mn-ea"/>
              </a:endParaRPr>
            </a:p>
            <a:p>
              <a:r>
                <a:rPr lang="ko-KR" altLang="en-US" sz="800" dirty="0">
                  <a:latin typeface="+mn-ea"/>
                </a:rPr>
                <a:t>댓글을 달아주면 나의 페이스북 활동 지수는 </a:t>
              </a:r>
              <a:r>
                <a:rPr lang="en-US" altLang="ko-KR" sz="800" dirty="0">
                  <a:latin typeface="+mn-ea"/>
                </a:rPr>
                <a:t>UP!UP!</a:t>
              </a:r>
            </a:p>
            <a:p>
              <a:endParaRPr lang="en-US" altLang="ko-KR" sz="800" dirty="0">
                <a:latin typeface="+mn-ea"/>
              </a:endParaRPr>
            </a:p>
            <a:p>
              <a:r>
                <a:rPr lang="en-US" altLang="ko-KR" sz="800" dirty="0">
                  <a:latin typeface="+mn-ea"/>
                </a:rPr>
                <a:t>3. </a:t>
              </a:r>
              <a:r>
                <a:rPr lang="ko-KR" altLang="en-US" sz="800" dirty="0">
                  <a:latin typeface="+mn-ea"/>
                </a:rPr>
                <a:t>담벼락 주소 입력하기 </a:t>
              </a:r>
              <a:endParaRPr lang="en-US" altLang="ko-KR" sz="800" dirty="0">
                <a:latin typeface="+mn-ea"/>
              </a:endParaRPr>
            </a:p>
            <a:p>
              <a:pPr algn="ctr"/>
              <a:endParaRPr lang="en-US" altLang="ko-KR" sz="1050" dirty="0"/>
            </a:p>
          </p:txBody>
        </p:sp>
      </p:grpSp>
      <p:sp>
        <p:nvSpPr>
          <p:cNvPr id="153" name="직사각형 152">
            <a:extLst>
              <a:ext uri="{FF2B5EF4-FFF2-40B4-BE49-F238E27FC236}">
                <a16:creationId xmlns:a16="http://schemas.microsoft.com/office/drawing/2014/main" xmlns="" id="{24D818B4-BE63-4A13-A901-F6EA481ECFE7}"/>
              </a:ext>
            </a:extLst>
          </p:cNvPr>
          <p:cNvSpPr/>
          <p:nvPr/>
        </p:nvSpPr>
        <p:spPr>
          <a:xfrm>
            <a:off x="1125446" y="2980382"/>
            <a:ext cx="2871694" cy="21544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050" dirty="0">
              <a:solidFill>
                <a:schemeClr val="tx1"/>
              </a:solidFill>
            </a:endParaRPr>
          </a:p>
        </p:txBody>
      </p:sp>
      <p:sp>
        <p:nvSpPr>
          <p:cNvPr id="154" name="직사각형 153">
            <a:extLst>
              <a:ext uri="{FF2B5EF4-FFF2-40B4-BE49-F238E27FC236}">
                <a16:creationId xmlns:a16="http://schemas.microsoft.com/office/drawing/2014/main" xmlns="" id="{FB0A5942-91D0-4150-B34E-FAF33EA1E03C}"/>
              </a:ext>
            </a:extLst>
          </p:cNvPr>
          <p:cNvSpPr/>
          <p:nvPr/>
        </p:nvSpPr>
        <p:spPr>
          <a:xfrm>
            <a:off x="1493904" y="3308976"/>
            <a:ext cx="974184" cy="27699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dirty="0">
                <a:solidFill>
                  <a:schemeClr val="tx1"/>
                </a:solidFill>
              </a:rPr>
              <a:t>취소</a:t>
            </a:r>
          </a:p>
        </p:txBody>
      </p:sp>
      <p:sp>
        <p:nvSpPr>
          <p:cNvPr id="155" name="직사각형 154">
            <a:extLst>
              <a:ext uri="{FF2B5EF4-FFF2-40B4-BE49-F238E27FC236}">
                <a16:creationId xmlns:a16="http://schemas.microsoft.com/office/drawing/2014/main" xmlns="" id="{1E8800E5-8CBC-4C5F-815D-49459719D567}"/>
              </a:ext>
            </a:extLst>
          </p:cNvPr>
          <p:cNvSpPr/>
          <p:nvPr/>
        </p:nvSpPr>
        <p:spPr>
          <a:xfrm>
            <a:off x="2518632" y="3308976"/>
            <a:ext cx="974184" cy="2769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dirty="0">
                <a:solidFill>
                  <a:schemeClr val="tx1"/>
                </a:solidFill>
              </a:rPr>
              <a:t>확인</a:t>
            </a:r>
          </a:p>
        </p:txBody>
      </p:sp>
      <p:sp>
        <p:nvSpPr>
          <p:cNvPr id="156" name="직사각형 155">
            <a:extLst>
              <a:ext uri="{FF2B5EF4-FFF2-40B4-BE49-F238E27FC236}">
                <a16:creationId xmlns:a16="http://schemas.microsoft.com/office/drawing/2014/main" xmlns="" id="{CBA07872-C021-4AD5-BFC6-0570CC822A78}"/>
              </a:ext>
            </a:extLst>
          </p:cNvPr>
          <p:cNvSpPr/>
          <p:nvPr/>
        </p:nvSpPr>
        <p:spPr>
          <a:xfrm>
            <a:off x="1125446" y="2982028"/>
            <a:ext cx="478016" cy="215444"/>
          </a:xfrm>
          <a:prstGeom prst="rect">
            <a:avLst/>
          </a:prstGeom>
        </p:spPr>
        <p:txBody>
          <a:bodyPr wrap="none">
            <a:spAutoFit/>
          </a:bodyPr>
          <a:lstStyle/>
          <a:p>
            <a:pPr algn="ctr"/>
            <a:r>
              <a:rPr lang="en-US" altLang="ko-KR" sz="800" dirty="0">
                <a:solidFill>
                  <a:schemeClr val="bg1">
                    <a:lumMod val="75000"/>
                  </a:schemeClr>
                </a:solidFill>
              </a:rPr>
              <a:t>http://</a:t>
            </a:r>
            <a:endParaRPr lang="ko-KR" altLang="en-US" sz="800" dirty="0">
              <a:solidFill>
                <a:schemeClr val="bg1">
                  <a:lumMod val="75000"/>
                </a:schemeClr>
              </a:solidFill>
            </a:endParaRPr>
          </a:p>
        </p:txBody>
      </p:sp>
      <p:sp>
        <p:nvSpPr>
          <p:cNvPr id="157" name="직사각형 156">
            <a:extLst>
              <a:ext uri="{FF2B5EF4-FFF2-40B4-BE49-F238E27FC236}">
                <a16:creationId xmlns:a16="http://schemas.microsoft.com/office/drawing/2014/main" xmlns="" id="{544AA878-FF55-42A6-9C9B-B7C0BD45BB66}"/>
              </a:ext>
            </a:extLst>
          </p:cNvPr>
          <p:cNvSpPr/>
          <p:nvPr/>
        </p:nvSpPr>
        <p:spPr>
          <a:xfrm>
            <a:off x="836672" y="1416788"/>
            <a:ext cx="3231951"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페이스북 등록 방법</a:t>
            </a:r>
          </a:p>
        </p:txBody>
      </p:sp>
      <p:sp>
        <p:nvSpPr>
          <p:cNvPr id="159" name="TextBox 158">
            <a:extLst>
              <a:ext uri="{FF2B5EF4-FFF2-40B4-BE49-F238E27FC236}">
                <a16:creationId xmlns:a16="http://schemas.microsoft.com/office/drawing/2014/main" xmlns="" id="{E8D179FF-3470-40FE-9040-D06CD068A2EA}"/>
              </a:ext>
            </a:extLst>
          </p:cNvPr>
          <p:cNvSpPr txBox="1"/>
          <p:nvPr/>
        </p:nvSpPr>
        <p:spPr>
          <a:xfrm>
            <a:off x="804677" y="1120443"/>
            <a:ext cx="1882196" cy="276999"/>
          </a:xfrm>
          <a:prstGeom prst="rect">
            <a:avLst/>
          </a:prstGeom>
          <a:noFill/>
        </p:spPr>
        <p:txBody>
          <a:bodyPr wrap="square" rtlCol="0">
            <a:spAutoFit/>
          </a:bodyPr>
          <a:lstStyle/>
          <a:p>
            <a:r>
              <a:rPr lang="en-US" altLang="ko-KR" sz="1200" dirty="0"/>
              <a:t>[</a:t>
            </a:r>
            <a:r>
              <a:rPr lang="en-US" altLang="ko-KR" sz="1200" dirty="0" err="1"/>
              <a:t>sns</a:t>
            </a:r>
            <a:r>
              <a:rPr lang="en-US" altLang="ko-KR" sz="1200" dirty="0"/>
              <a:t> </a:t>
            </a:r>
            <a:r>
              <a:rPr lang="ko-KR" altLang="en-US" sz="1200" dirty="0"/>
              <a:t>등록 시</a:t>
            </a:r>
            <a:r>
              <a:rPr lang="en-US" altLang="ko-KR" sz="1200" dirty="0"/>
              <a:t>]</a:t>
            </a:r>
            <a:endParaRPr lang="ko-KR" altLang="en-US" sz="1200" dirty="0"/>
          </a:p>
        </p:txBody>
      </p:sp>
      <p:graphicFrame>
        <p:nvGraphicFramePr>
          <p:cNvPr id="14" name="Group 57">
            <a:extLst>
              <a:ext uri="{FF2B5EF4-FFF2-40B4-BE49-F238E27FC236}">
                <a16:creationId xmlns:a16="http://schemas.microsoft.com/office/drawing/2014/main" xmlns="" id="{6EC76F6E-C1E9-4059-B53C-7C4E4243C403}"/>
              </a:ext>
            </a:extLst>
          </p:cNvPr>
          <p:cNvGraphicFramePr>
            <a:graphicFrameLocks noGrp="1"/>
          </p:cNvGraphicFramePr>
          <p:nvPr>
            <p:extLst>
              <p:ext uri="{D42A27DB-BD31-4B8C-83A1-F6EECF244321}">
                <p14:modId xmlns:p14="http://schemas.microsoft.com/office/powerpoint/2010/main" val="110472730"/>
              </p:ext>
            </p:extLst>
          </p:nvPr>
        </p:nvGraphicFramePr>
        <p:xfrm>
          <a:off x="7464287" y="414711"/>
          <a:ext cx="2441713" cy="208359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endParaRPr lang="en-US" altLang="ko-KR" sz="800" b="0" baseline="0"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15" name="직사각형 14">
            <a:extLst>
              <a:ext uri="{FF2B5EF4-FFF2-40B4-BE49-F238E27FC236}">
                <a16:creationId xmlns:a16="http://schemas.microsoft.com/office/drawing/2014/main" xmlns="" id="{5AFEC417-ECF1-4E13-BDE5-261326030719}"/>
              </a:ext>
            </a:extLst>
          </p:cNvPr>
          <p:cNvSpPr/>
          <p:nvPr/>
        </p:nvSpPr>
        <p:spPr>
          <a:xfrm>
            <a:off x="7461002" y="-3220"/>
            <a:ext cx="2441713" cy="1400661"/>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p>
          <a:p>
            <a:pPr algn="ctr"/>
            <a:endParaRPr lang="en-US" altLang="ko-KR" dirty="0"/>
          </a:p>
          <a:p>
            <a:pPr algn="ctr"/>
            <a:r>
              <a:rPr lang="ko-KR" altLang="en-US" sz="1200" dirty="0"/>
              <a:t>현업 확인 후 요건 변경 가능</a:t>
            </a:r>
          </a:p>
        </p:txBody>
      </p:sp>
    </p:spTree>
    <p:extLst>
      <p:ext uri="{BB962C8B-B14F-4D97-AF65-F5344CB8AC3E}">
        <p14:creationId xmlns:p14="http://schemas.microsoft.com/office/powerpoint/2010/main" val="22195443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EH.BC.08.001.BAP1.SPP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a:t>
            </a:r>
            <a:r>
              <a:rPr lang="en-US" altLang="ko-KR" dirty="0"/>
              <a:t>_</a:t>
            </a:r>
            <a:r>
              <a:rPr lang="ko-KR" altLang="en-US" dirty="0"/>
              <a:t>지원서 </a:t>
            </a:r>
            <a:r>
              <a:rPr lang="en-US" altLang="ko-KR" dirty="0"/>
              <a:t>2</a:t>
            </a:r>
            <a:r>
              <a:rPr lang="ko-KR" altLang="en-US" dirty="0"/>
              <a:t>단계</a:t>
            </a:r>
            <a:r>
              <a:rPr lang="en-US" altLang="ko-KR" dirty="0"/>
              <a:t>_</a:t>
            </a:r>
            <a:r>
              <a:rPr lang="ko-KR" altLang="en-US" dirty="0"/>
              <a:t>최종 제출 확인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pSp>
        <p:nvGrpSpPr>
          <p:cNvPr id="127" name="그룹 126">
            <a:extLst>
              <a:ext uri="{FF2B5EF4-FFF2-40B4-BE49-F238E27FC236}">
                <a16:creationId xmlns:a16="http://schemas.microsoft.com/office/drawing/2014/main" xmlns="" id="{4376167C-4CA8-4B62-B630-B05B0673A56B}"/>
              </a:ext>
            </a:extLst>
          </p:cNvPr>
          <p:cNvGrpSpPr/>
          <p:nvPr/>
        </p:nvGrpSpPr>
        <p:grpSpPr>
          <a:xfrm>
            <a:off x="416496" y="980728"/>
            <a:ext cx="2214816" cy="1521072"/>
            <a:chOff x="495384" y="3184433"/>
            <a:chExt cx="3142478" cy="1782086"/>
          </a:xfrm>
        </p:grpSpPr>
        <p:sp>
          <p:nvSpPr>
            <p:cNvPr id="128" name="직사각형 127">
              <a:extLst>
                <a:ext uri="{FF2B5EF4-FFF2-40B4-BE49-F238E27FC236}">
                  <a16:creationId xmlns:a16="http://schemas.microsoft.com/office/drawing/2014/main" xmlns="" id="{35AACBBD-8DBC-4DBD-A305-672CEB1F7B40}"/>
                </a:ext>
              </a:extLst>
            </p:cNvPr>
            <p:cNvSpPr/>
            <p:nvPr/>
          </p:nvSpPr>
          <p:spPr>
            <a:xfrm>
              <a:off x="495384" y="3184433"/>
              <a:ext cx="3142478" cy="1782086"/>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200" b="1" dirty="0"/>
            </a:p>
          </p:txBody>
        </p:sp>
        <p:sp>
          <p:nvSpPr>
            <p:cNvPr id="129" name="직사각형 128">
              <a:extLst>
                <a:ext uri="{FF2B5EF4-FFF2-40B4-BE49-F238E27FC236}">
                  <a16:creationId xmlns:a16="http://schemas.microsoft.com/office/drawing/2014/main" xmlns="" id="{C6D4AB25-037E-4077-A187-CC82F2216AA9}"/>
                </a:ext>
              </a:extLst>
            </p:cNvPr>
            <p:cNvSpPr/>
            <p:nvPr/>
          </p:nvSpPr>
          <p:spPr>
            <a:xfrm>
              <a:off x="1124465" y="3754504"/>
              <a:ext cx="1884315" cy="205099"/>
            </a:xfrm>
            <a:prstGeom prst="rect">
              <a:avLst/>
            </a:prstGeom>
          </p:spPr>
          <p:txBody>
            <a:bodyPr wrap="none">
              <a:spAutoFit/>
            </a:bodyPr>
            <a:lstStyle/>
            <a:p>
              <a:pPr algn="ctr"/>
              <a:r>
                <a:rPr lang="ko-KR" altLang="en-US" sz="1050" dirty="0"/>
                <a:t>지원하시겠습니까</a:t>
              </a:r>
              <a:r>
                <a:rPr lang="en-US" altLang="ko-KR" sz="1050" dirty="0"/>
                <a:t>?</a:t>
              </a:r>
            </a:p>
          </p:txBody>
        </p:sp>
      </p:grpSp>
      <p:sp>
        <p:nvSpPr>
          <p:cNvPr id="139" name="직사각형 138">
            <a:extLst>
              <a:ext uri="{FF2B5EF4-FFF2-40B4-BE49-F238E27FC236}">
                <a16:creationId xmlns:a16="http://schemas.microsoft.com/office/drawing/2014/main" xmlns="" id="{248205D3-5387-44BB-A61A-FA6C835B2317}"/>
              </a:ext>
            </a:extLst>
          </p:cNvPr>
          <p:cNvSpPr/>
          <p:nvPr/>
        </p:nvSpPr>
        <p:spPr>
          <a:xfrm>
            <a:off x="855152" y="2004115"/>
            <a:ext cx="743688" cy="27699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b="1" dirty="0">
                <a:solidFill>
                  <a:schemeClr val="tx1"/>
                </a:solidFill>
              </a:rPr>
              <a:t>아니오</a:t>
            </a:r>
          </a:p>
        </p:txBody>
      </p:sp>
      <p:sp>
        <p:nvSpPr>
          <p:cNvPr id="140" name="직사각형 139">
            <a:extLst>
              <a:ext uri="{FF2B5EF4-FFF2-40B4-BE49-F238E27FC236}">
                <a16:creationId xmlns:a16="http://schemas.microsoft.com/office/drawing/2014/main" xmlns="" id="{B0F48BFF-720B-4DC5-A700-F919D8807CE4}"/>
              </a:ext>
            </a:extLst>
          </p:cNvPr>
          <p:cNvSpPr/>
          <p:nvPr/>
        </p:nvSpPr>
        <p:spPr>
          <a:xfrm>
            <a:off x="1689032" y="2004114"/>
            <a:ext cx="743688" cy="2769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b="1" dirty="0">
                <a:solidFill>
                  <a:schemeClr val="tx1"/>
                </a:solidFill>
              </a:rPr>
              <a:t>예</a:t>
            </a:r>
          </a:p>
        </p:txBody>
      </p:sp>
      <p:sp>
        <p:nvSpPr>
          <p:cNvPr id="142" name="직사각형 141">
            <a:extLst>
              <a:ext uri="{FF2B5EF4-FFF2-40B4-BE49-F238E27FC236}">
                <a16:creationId xmlns:a16="http://schemas.microsoft.com/office/drawing/2014/main" xmlns="" id="{3232771D-C164-4B84-A40E-A99FD1CAC3F2}"/>
              </a:ext>
            </a:extLst>
          </p:cNvPr>
          <p:cNvSpPr/>
          <p:nvPr/>
        </p:nvSpPr>
        <p:spPr>
          <a:xfrm>
            <a:off x="418377" y="912731"/>
            <a:ext cx="2214816"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제출하기</a:t>
            </a:r>
          </a:p>
        </p:txBody>
      </p:sp>
    </p:spTree>
    <p:extLst>
      <p:ext uri="{BB962C8B-B14F-4D97-AF65-F5344CB8AC3E}">
        <p14:creationId xmlns:p14="http://schemas.microsoft.com/office/powerpoint/2010/main" val="891539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EH.BC.08.001.BER </a:t>
            </a:r>
            <a:endParaRPr lang="en-US" altLang="ko-KR" dirty="0" smtClean="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a:t>커뮤니티</a:t>
            </a:r>
            <a:r>
              <a:rPr lang="en-US" altLang="ko-KR" dirty="0"/>
              <a:t>_</a:t>
            </a:r>
            <a:r>
              <a:rPr lang="ko-KR" altLang="en-US"/>
              <a:t>뷰티즌</a:t>
            </a:r>
            <a:r>
              <a:rPr lang="en-US" altLang="ko-KR" dirty="0"/>
              <a:t>_</a:t>
            </a:r>
            <a:r>
              <a:rPr lang="ko-KR" altLang="en-US"/>
              <a:t>뷰티즌 모집</a:t>
            </a:r>
            <a:r>
              <a:rPr lang="en-US" altLang="ko-KR" dirty="0"/>
              <a:t>_</a:t>
            </a:r>
            <a:r>
              <a:rPr lang="ko-KR" altLang="en-US"/>
              <a:t>지원서 수정</a:t>
            </a:r>
            <a:r>
              <a:rPr lang="en-US" altLang="ko-KR" dirty="0"/>
              <a:t>_</a:t>
            </a:r>
            <a:r>
              <a:rPr lang="ko-KR" altLang="en-US"/>
              <a:t>지원 내역이 없을 경우</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pSp>
        <p:nvGrpSpPr>
          <p:cNvPr id="127" name="그룹 126">
            <a:extLst>
              <a:ext uri="{FF2B5EF4-FFF2-40B4-BE49-F238E27FC236}">
                <a16:creationId xmlns:a16="http://schemas.microsoft.com/office/drawing/2014/main" xmlns="" id="{4376167C-4CA8-4B62-B630-B05B0673A56B}"/>
              </a:ext>
            </a:extLst>
          </p:cNvPr>
          <p:cNvGrpSpPr/>
          <p:nvPr/>
        </p:nvGrpSpPr>
        <p:grpSpPr>
          <a:xfrm>
            <a:off x="416496" y="980728"/>
            <a:ext cx="2214816" cy="1521072"/>
            <a:chOff x="495384" y="3184433"/>
            <a:chExt cx="3142478" cy="1782086"/>
          </a:xfrm>
        </p:grpSpPr>
        <p:sp>
          <p:nvSpPr>
            <p:cNvPr id="128" name="직사각형 127">
              <a:extLst>
                <a:ext uri="{FF2B5EF4-FFF2-40B4-BE49-F238E27FC236}">
                  <a16:creationId xmlns:a16="http://schemas.microsoft.com/office/drawing/2014/main" xmlns="" id="{35AACBBD-8DBC-4DBD-A305-672CEB1F7B40}"/>
                </a:ext>
              </a:extLst>
            </p:cNvPr>
            <p:cNvSpPr/>
            <p:nvPr/>
          </p:nvSpPr>
          <p:spPr>
            <a:xfrm>
              <a:off x="495384" y="3184433"/>
              <a:ext cx="3142478" cy="1782086"/>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200" b="1" dirty="0"/>
            </a:p>
          </p:txBody>
        </p:sp>
        <p:sp>
          <p:nvSpPr>
            <p:cNvPr id="129" name="직사각형 128">
              <a:extLst>
                <a:ext uri="{FF2B5EF4-FFF2-40B4-BE49-F238E27FC236}">
                  <a16:creationId xmlns:a16="http://schemas.microsoft.com/office/drawing/2014/main" xmlns="" id="{C6D4AB25-037E-4077-A187-CC82F2216AA9}"/>
                </a:ext>
              </a:extLst>
            </p:cNvPr>
            <p:cNvSpPr/>
            <p:nvPr/>
          </p:nvSpPr>
          <p:spPr>
            <a:xfrm>
              <a:off x="1102043" y="3754504"/>
              <a:ext cx="1929155" cy="297488"/>
            </a:xfrm>
            <a:prstGeom prst="rect">
              <a:avLst/>
            </a:prstGeom>
          </p:spPr>
          <p:txBody>
            <a:bodyPr wrap="none">
              <a:spAutoFit/>
            </a:bodyPr>
            <a:lstStyle/>
            <a:p>
              <a:pPr algn="ctr"/>
              <a:r>
                <a:rPr lang="ko-KR" altLang="en-US" sz="1050" dirty="0" smtClean="0"/>
                <a:t>지원 내역이 없습니다</a:t>
              </a:r>
              <a:endParaRPr lang="en-US" altLang="ko-KR" sz="1050" dirty="0"/>
            </a:p>
          </p:txBody>
        </p:sp>
      </p:grpSp>
      <p:sp>
        <p:nvSpPr>
          <p:cNvPr id="140" name="직사각형 139">
            <a:extLst>
              <a:ext uri="{FF2B5EF4-FFF2-40B4-BE49-F238E27FC236}">
                <a16:creationId xmlns:a16="http://schemas.microsoft.com/office/drawing/2014/main" xmlns="" id="{B0F48BFF-720B-4DC5-A700-F919D8807CE4}"/>
              </a:ext>
            </a:extLst>
          </p:cNvPr>
          <p:cNvSpPr/>
          <p:nvPr/>
        </p:nvSpPr>
        <p:spPr>
          <a:xfrm>
            <a:off x="1181032" y="2004114"/>
            <a:ext cx="743688" cy="2769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b="1" smtClean="0">
                <a:solidFill>
                  <a:schemeClr val="tx1"/>
                </a:solidFill>
              </a:rPr>
              <a:t>확인</a:t>
            </a:r>
            <a:endParaRPr lang="ko-KR" altLang="en-US" sz="900" b="1" dirty="0">
              <a:solidFill>
                <a:schemeClr val="tx1"/>
              </a:solidFill>
            </a:endParaRPr>
          </a:p>
        </p:txBody>
      </p:sp>
      <p:sp>
        <p:nvSpPr>
          <p:cNvPr id="142" name="직사각형 141">
            <a:extLst>
              <a:ext uri="{FF2B5EF4-FFF2-40B4-BE49-F238E27FC236}">
                <a16:creationId xmlns:a16="http://schemas.microsoft.com/office/drawing/2014/main" xmlns="" id="{3232771D-C164-4B84-A40E-A99FD1CAC3F2}"/>
              </a:ext>
            </a:extLst>
          </p:cNvPr>
          <p:cNvSpPr/>
          <p:nvPr/>
        </p:nvSpPr>
        <p:spPr>
          <a:xfrm>
            <a:off x="418377" y="912731"/>
            <a:ext cx="2214816"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solidFill>
              </a:rPr>
              <a:t>지원 내역 확인</a:t>
            </a:r>
            <a:endParaRPr lang="ko-KR" altLang="en-US" sz="900" b="1" dirty="0">
              <a:solidFill>
                <a:schemeClr val="tx1"/>
              </a:solidFill>
            </a:endParaRPr>
          </a:p>
        </p:txBody>
      </p:sp>
    </p:spTree>
    <p:extLst>
      <p:ext uri="{BB962C8B-B14F-4D97-AF65-F5344CB8AC3E}">
        <p14:creationId xmlns:p14="http://schemas.microsoft.com/office/powerpoint/2010/main" val="42566380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EH.BC.08.001.BEP1</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프로필</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http://www.etudehouse.com/kr/ko/btProfile.do?method=list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796039"/>
            <a:ext cx="7303001" cy="475743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2" name="직사각형 31">
            <a:extLst>
              <a:ext uri="{FF2B5EF4-FFF2-40B4-BE49-F238E27FC236}">
                <a16:creationId xmlns:a16="http://schemas.microsoft.com/office/drawing/2014/main" xmlns="" id="{FE5CD02A-01B7-4076-A559-9E98C0B285FE}"/>
              </a:ext>
            </a:extLst>
          </p:cNvPr>
          <p:cNvSpPr/>
          <p:nvPr/>
        </p:nvSpPr>
        <p:spPr>
          <a:xfrm>
            <a:off x="73398" y="1796039"/>
            <a:ext cx="7303001" cy="98488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BEAUTIZEN</a:t>
            </a:r>
          </a:p>
          <a:p>
            <a:pPr algn="ctr"/>
            <a:r>
              <a:rPr lang="en-US" altLang="ko-KR" b="1" dirty="0">
                <a:solidFill>
                  <a:schemeClr val="tx1"/>
                </a:solidFill>
              </a:rPr>
              <a:t>CLUB 3</a:t>
            </a:r>
            <a:r>
              <a:rPr lang="ko-KR" altLang="en-US" b="1" dirty="0">
                <a:solidFill>
                  <a:schemeClr val="tx1"/>
                </a:solidFill>
              </a:rPr>
              <a:t>기</a:t>
            </a:r>
            <a:endParaRPr lang="en-US" altLang="ko-KR" b="1" dirty="0">
              <a:solidFill>
                <a:schemeClr val="tx1"/>
              </a:solidFill>
            </a:endParaRPr>
          </a:p>
          <a:p>
            <a:pPr algn="ctr"/>
            <a:endParaRPr lang="en-US" altLang="ko-KR" sz="900" b="1" dirty="0">
              <a:solidFill>
                <a:schemeClr val="tx1"/>
              </a:solidFill>
            </a:endParaRPr>
          </a:p>
          <a:p>
            <a:r>
              <a:rPr lang="ko-KR" altLang="en-US" sz="900" dirty="0">
                <a:solidFill>
                  <a:schemeClr val="tx1"/>
                </a:solidFill>
              </a:rPr>
              <a:t>프로필 사진을 선택하시면 해당 </a:t>
            </a:r>
            <a:r>
              <a:rPr lang="ko-KR" altLang="en-US" sz="900" dirty="0" err="1">
                <a:solidFill>
                  <a:schemeClr val="tx1"/>
                </a:solidFill>
              </a:rPr>
              <a:t>뷰티즌의</a:t>
            </a:r>
            <a:r>
              <a:rPr lang="ko-KR" altLang="en-US" sz="900" dirty="0">
                <a:solidFill>
                  <a:schemeClr val="tx1"/>
                </a:solidFill>
              </a:rPr>
              <a:t> 유투브 채널로 연결합니다</a:t>
            </a:r>
            <a:r>
              <a:rPr lang="en-US" altLang="ko-KR" sz="900" dirty="0">
                <a:solidFill>
                  <a:schemeClr val="tx1"/>
                </a:solidFill>
              </a:rPr>
              <a:t>.</a:t>
            </a: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xmlns="" id="{5DAD5197-5DB7-4F27-9E47-65B1DF7B6E2E}"/>
              </a:ext>
            </a:extLst>
          </p:cNvPr>
          <p:cNvSpPr/>
          <p:nvPr/>
        </p:nvSpPr>
        <p:spPr>
          <a:xfrm>
            <a:off x="41171" y="6585006"/>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44" name="직사각형 43">
            <a:extLst>
              <a:ext uri="{FF2B5EF4-FFF2-40B4-BE49-F238E27FC236}">
                <a16:creationId xmlns:a16="http://schemas.microsoft.com/office/drawing/2014/main" xmlns="" id="{8ABB5876-DDA3-4783-A7C6-E41539BB0D28}"/>
              </a:ext>
            </a:extLst>
          </p:cNvPr>
          <p:cNvSpPr/>
          <p:nvPr/>
        </p:nvSpPr>
        <p:spPr>
          <a:xfrm>
            <a:off x="128464" y="2852936"/>
            <a:ext cx="7200800" cy="367240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r>
              <a:rPr lang="ko-KR" altLang="en-US" sz="900" dirty="0">
                <a:solidFill>
                  <a:schemeClr val="tx1"/>
                </a:solidFill>
              </a:rPr>
              <a:t>뷰티즌 </a:t>
            </a:r>
            <a:r>
              <a:rPr lang="ko-KR" altLang="en-US" sz="900" dirty="0" err="1">
                <a:solidFill>
                  <a:schemeClr val="tx1"/>
                </a:solidFill>
              </a:rPr>
              <a:t>기수별</a:t>
            </a:r>
            <a:r>
              <a:rPr lang="ko-KR" altLang="en-US" sz="900" dirty="0">
                <a:solidFill>
                  <a:schemeClr val="tx1"/>
                </a:solidFill>
              </a:rPr>
              <a:t> 리스트</a:t>
            </a:r>
            <a:r>
              <a:rPr lang="en-US" altLang="ko-KR" sz="900" dirty="0">
                <a:solidFill>
                  <a:schemeClr val="tx1"/>
                </a:solidFill>
              </a:rPr>
              <a:t>(</a:t>
            </a:r>
            <a:r>
              <a:rPr lang="ko-KR" altLang="en-US" sz="900" dirty="0">
                <a:solidFill>
                  <a:schemeClr val="tx1"/>
                </a:solidFill>
              </a:rPr>
              <a:t>프로필사진</a:t>
            </a:r>
            <a:r>
              <a:rPr lang="en-US" altLang="ko-KR" sz="900" dirty="0">
                <a:solidFill>
                  <a:schemeClr val="tx1"/>
                </a:solidFill>
              </a:rPr>
              <a:t>+</a:t>
            </a:r>
            <a:r>
              <a:rPr lang="ko-KR" altLang="en-US" sz="900" dirty="0">
                <a:solidFill>
                  <a:schemeClr val="tx1"/>
                </a:solidFill>
              </a:rPr>
              <a:t>닉네임</a:t>
            </a:r>
            <a:r>
              <a:rPr lang="en-US" altLang="ko-KR" sz="900" dirty="0">
                <a:solidFill>
                  <a:schemeClr val="tx1"/>
                </a:solidFill>
              </a:rPr>
              <a:t>)</a:t>
            </a:r>
          </a:p>
        </p:txBody>
      </p:sp>
      <p:pic>
        <p:nvPicPr>
          <p:cNvPr id="45" name="그림 44">
            <a:extLst>
              <a:ext uri="{FF2B5EF4-FFF2-40B4-BE49-F238E27FC236}">
                <a16:creationId xmlns:a16="http://schemas.microsoft.com/office/drawing/2014/main" xmlns="" id="{A98F1197-AC17-41C7-9474-ED4AA417F9E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9510" y="3000578"/>
            <a:ext cx="1312903" cy="1602513"/>
          </a:xfrm>
          <a:prstGeom prst="rect">
            <a:avLst/>
          </a:prstGeom>
        </p:spPr>
      </p:pic>
      <p:pic>
        <p:nvPicPr>
          <p:cNvPr id="46" name="그림 45">
            <a:extLst>
              <a:ext uri="{FF2B5EF4-FFF2-40B4-BE49-F238E27FC236}">
                <a16:creationId xmlns:a16="http://schemas.microsoft.com/office/drawing/2014/main" xmlns="" id="{33D93821-21F5-4516-92F3-9951B483FC7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151044" y="3000577"/>
            <a:ext cx="1312903" cy="1602513"/>
          </a:xfrm>
          <a:prstGeom prst="rect">
            <a:avLst/>
          </a:prstGeom>
        </p:spPr>
      </p:pic>
      <p:sp>
        <p:nvSpPr>
          <p:cNvPr id="47" name="TextBox 46">
            <a:extLst>
              <a:ext uri="{FF2B5EF4-FFF2-40B4-BE49-F238E27FC236}">
                <a16:creationId xmlns:a16="http://schemas.microsoft.com/office/drawing/2014/main" xmlns="" id="{13C419F8-1A04-4C02-A196-9DA1F0DA122E}"/>
              </a:ext>
            </a:extLst>
          </p:cNvPr>
          <p:cNvSpPr txBox="1"/>
          <p:nvPr/>
        </p:nvSpPr>
        <p:spPr>
          <a:xfrm>
            <a:off x="2497213" y="4716413"/>
            <a:ext cx="486907" cy="1477328"/>
          </a:xfrm>
          <a:prstGeom prst="rect">
            <a:avLst/>
          </a:prstGeom>
          <a:noFill/>
        </p:spPr>
        <p:txBody>
          <a:bodyPr wrap="square" rtlCol="0">
            <a:spAutoFit/>
          </a:bodyPr>
          <a:lstStyle/>
          <a:p>
            <a:r>
              <a:rPr lang="en-US" altLang="ko-KR" dirty="0"/>
              <a:t>.</a:t>
            </a:r>
          </a:p>
          <a:p>
            <a:r>
              <a:rPr lang="en-US" altLang="ko-KR" dirty="0"/>
              <a:t>.</a:t>
            </a:r>
          </a:p>
          <a:p>
            <a:r>
              <a:rPr lang="en-US" altLang="ko-KR" dirty="0"/>
              <a:t>.</a:t>
            </a:r>
          </a:p>
          <a:p>
            <a:r>
              <a:rPr lang="en-US" altLang="ko-KR" dirty="0"/>
              <a:t>.</a:t>
            </a:r>
          </a:p>
          <a:p>
            <a:r>
              <a:rPr lang="en-US" altLang="ko-KR" dirty="0"/>
              <a:t>.</a:t>
            </a:r>
            <a:endParaRPr lang="ko-KR" altLang="en-US" dirty="0"/>
          </a:p>
        </p:txBody>
      </p:sp>
      <p:sp>
        <p:nvSpPr>
          <p:cNvPr id="48" name="TextBox 47">
            <a:extLst>
              <a:ext uri="{FF2B5EF4-FFF2-40B4-BE49-F238E27FC236}">
                <a16:creationId xmlns:a16="http://schemas.microsoft.com/office/drawing/2014/main" xmlns="" id="{2CEC32C2-462D-4806-99A5-B7D69AD95245}"/>
              </a:ext>
            </a:extLst>
          </p:cNvPr>
          <p:cNvSpPr txBox="1"/>
          <p:nvPr/>
        </p:nvSpPr>
        <p:spPr>
          <a:xfrm>
            <a:off x="888108" y="4742464"/>
            <a:ext cx="486907" cy="1477328"/>
          </a:xfrm>
          <a:prstGeom prst="rect">
            <a:avLst/>
          </a:prstGeom>
          <a:noFill/>
        </p:spPr>
        <p:txBody>
          <a:bodyPr wrap="square" rtlCol="0">
            <a:spAutoFit/>
          </a:bodyPr>
          <a:lstStyle/>
          <a:p>
            <a:r>
              <a:rPr lang="en-US" altLang="ko-KR" dirty="0"/>
              <a:t>.</a:t>
            </a:r>
          </a:p>
          <a:p>
            <a:r>
              <a:rPr lang="en-US" altLang="ko-KR" dirty="0"/>
              <a:t>.</a:t>
            </a:r>
          </a:p>
          <a:p>
            <a:r>
              <a:rPr lang="en-US" altLang="ko-KR" dirty="0"/>
              <a:t>.</a:t>
            </a:r>
          </a:p>
          <a:p>
            <a:r>
              <a:rPr lang="en-US" altLang="ko-KR" dirty="0"/>
              <a:t>.</a:t>
            </a:r>
          </a:p>
          <a:p>
            <a:r>
              <a:rPr lang="en-US" altLang="ko-KR" dirty="0"/>
              <a:t>.</a:t>
            </a:r>
            <a:endParaRPr lang="ko-KR" altLang="en-US" dirty="0"/>
          </a:p>
        </p:txBody>
      </p:sp>
      <p:pic>
        <p:nvPicPr>
          <p:cNvPr id="49" name="그림 48">
            <a:extLst>
              <a:ext uri="{FF2B5EF4-FFF2-40B4-BE49-F238E27FC236}">
                <a16:creationId xmlns:a16="http://schemas.microsoft.com/office/drawing/2014/main" xmlns="" id="{2F84992A-0085-4295-B2B3-DA6B1E95772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986874" y="3023722"/>
            <a:ext cx="1312903" cy="1602513"/>
          </a:xfrm>
          <a:prstGeom prst="rect">
            <a:avLst/>
          </a:prstGeom>
        </p:spPr>
      </p:pic>
      <p:pic>
        <p:nvPicPr>
          <p:cNvPr id="50" name="그림 49">
            <a:extLst>
              <a:ext uri="{FF2B5EF4-FFF2-40B4-BE49-F238E27FC236}">
                <a16:creationId xmlns:a16="http://schemas.microsoft.com/office/drawing/2014/main" xmlns="" id="{9434BCC9-79D9-4E9E-8B30-F3C53380EF7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780369" y="3007868"/>
            <a:ext cx="1312903" cy="1602513"/>
          </a:xfrm>
          <a:prstGeom prst="rect">
            <a:avLst/>
          </a:prstGeom>
        </p:spPr>
      </p:pic>
      <p:sp>
        <p:nvSpPr>
          <p:cNvPr id="52" name="TextBox 51">
            <a:extLst>
              <a:ext uri="{FF2B5EF4-FFF2-40B4-BE49-F238E27FC236}">
                <a16:creationId xmlns:a16="http://schemas.microsoft.com/office/drawing/2014/main" xmlns="" id="{0B276323-4E41-4255-A747-6B630B2E79D1}"/>
              </a:ext>
            </a:extLst>
          </p:cNvPr>
          <p:cNvSpPr txBox="1"/>
          <p:nvPr/>
        </p:nvSpPr>
        <p:spPr>
          <a:xfrm>
            <a:off x="4529882" y="4759984"/>
            <a:ext cx="486907" cy="1477328"/>
          </a:xfrm>
          <a:prstGeom prst="rect">
            <a:avLst/>
          </a:prstGeom>
          <a:noFill/>
        </p:spPr>
        <p:txBody>
          <a:bodyPr wrap="square" rtlCol="0">
            <a:spAutoFit/>
          </a:bodyPr>
          <a:lstStyle/>
          <a:p>
            <a:r>
              <a:rPr lang="en-US" altLang="ko-KR" dirty="0"/>
              <a:t>.</a:t>
            </a:r>
          </a:p>
          <a:p>
            <a:r>
              <a:rPr lang="en-US" altLang="ko-KR" dirty="0"/>
              <a:t>.</a:t>
            </a:r>
          </a:p>
          <a:p>
            <a:r>
              <a:rPr lang="en-US" altLang="ko-KR" dirty="0"/>
              <a:t>.</a:t>
            </a:r>
          </a:p>
          <a:p>
            <a:r>
              <a:rPr lang="en-US" altLang="ko-KR" dirty="0"/>
              <a:t>.</a:t>
            </a:r>
          </a:p>
          <a:p>
            <a:r>
              <a:rPr lang="en-US" altLang="ko-KR" dirty="0"/>
              <a:t>.</a:t>
            </a:r>
            <a:endParaRPr lang="ko-KR" altLang="en-US" dirty="0"/>
          </a:p>
        </p:txBody>
      </p:sp>
      <p:sp>
        <p:nvSpPr>
          <p:cNvPr id="53" name="TextBox 52">
            <a:extLst>
              <a:ext uri="{FF2B5EF4-FFF2-40B4-BE49-F238E27FC236}">
                <a16:creationId xmlns:a16="http://schemas.microsoft.com/office/drawing/2014/main" xmlns="" id="{D249232C-8F2C-4704-A9E6-03A41315986A}"/>
              </a:ext>
            </a:extLst>
          </p:cNvPr>
          <p:cNvSpPr txBox="1"/>
          <p:nvPr/>
        </p:nvSpPr>
        <p:spPr>
          <a:xfrm>
            <a:off x="6193366" y="4742464"/>
            <a:ext cx="486907" cy="1477328"/>
          </a:xfrm>
          <a:prstGeom prst="rect">
            <a:avLst/>
          </a:prstGeom>
          <a:noFill/>
        </p:spPr>
        <p:txBody>
          <a:bodyPr wrap="square" rtlCol="0">
            <a:spAutoFit/>
          </a:bodyPr>
          <a:lstStyle/>
          <a:p>
            <a:r>
              <a:rPr lang="en-US" altLang="ko-KR" dirty="0"/>
              <a:t>.</a:t>
            </a:r>
          </a:p>
          <a:p>
            <a:r>
              <a:rPr lang="en-US" altLang="ko-KR" dirty="0"/>
              <a:t>.</a:t>
            </a:r>
          </a:p>
          <a:p>
            <a:r>
              <a:rPr lang="en-US" altLang="ko-KR" dirty="0"/>
              <a:t>.</a:t>
            </a:r>
          </a:p>
          <a:p>
            <a:r>
              <a:rPr lang="en-US" altLang="ko-KR" dirty="0"/>
              <a:t>.</a:t>
            </a:r>
          </a:p>
          <a:p>
            <a:r>
              <a:rPr lang="en-US" altLang="ko-KR" dirty="0"/>
              <a:t>.</a:t>
            </a:r>
            <a:endParaRPr lang="ko-KR" altLang="en-US" dirty="0"/>
          </a:p>
        </p:txBody>
      </p:sp>
      <p:sp>
        <p:nvSpPr>
          <p:cNvPr id="54" name="텍스트 개체 틀 3">
            <a:extLst>
              <a:ext uri="{FF2B5EF4-FFF2-40B4-BE49-F238E27FC236}">
                <a16:creationId xmlns:a16="http://schemas.microsoft.com/office/drawing/2014/main" xmlns="" id="{5A9FF1E0-837A-491F-B416-474BDB245557}"/>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27" name="직사각형 26">
            <a:extLst>
              <a:ext uri="{FF2B5EF4-FFF2-40B4-BE49-F238E27FC236}">
                <a16:creationId xmlns:a16="http://schemas.microsoft.com/office/drawing/2014/main" xmlns="" id="{E200B28C-863B-4F9F-98F3-D18613373679}"/>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xmlns="" id="{3F0993AB-CE51-4A69-8D41-199EAA82A5EF}"/>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29" name="직사각형 28">
            <a:extLst>
              <a:ext uri="{FF2B5EF4-FFF2-40B4-BE49-F238E27FC236}">
                <a16:creationId xmlns:a16="http://schemas.microsoft.com/office/drawing/2014/main" xmlns="" id="{F340F91B-2ECA-42BE-B426-A56A42A22880}"/>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0" name="직사각형 29">
            <a:extLst>
              <a:ext uri="{FF2B5EF4-FFF2-40B4-BE49-F238E27FC236}">
                <a16:creationId xmlns:a16="http://schemas.microsoft.com/office/drawing/2014/main" xmlns="" id="{763B3672-3C4B-4CE4-9C2C-5E8D4DB16814}"/>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31" name="직사각형 30">
            <a:extLst>
              <a:ext uri="{FF2B5EF4-FFF2-40B4-BE49-F238E27FC236}">
                <a16:creationId xmlns:a16="http://schemas.microsoft.com/office/drawing/2014/main" xmlns="" id="{58EC97E5-46DA-414A-B00D-04D46D0AB49F}"/>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뷰티즌</a:t>
            </a:r>
          </a:p>
        </p:txBody>
      </p:sp>
      <p:sp>
        <p:nvSpPr>
          <p:cNvPr id="33" name="직사각형 32">
            <a:extLst>
              <a:ext uri="{FF2B5EF4-FFF2-40B4-BE49-F238E27FC236}">
                <a16:creationId xmlns:a16="http://schemas.microsoft.com/office/drawing/2014/main" xmlns="" id="{9E321075-8A4B-4DED-BD77-AFDD32947DE4}"/>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뷰티즌이란</a:t>
            </a:r>
            <a:r>
              <a:rPr lang="en-US" altLang="ko-KR" sz="900" dirty="0">
                <a:solidFill>
                  <a:schemeClr val="tx1"/>
                </a:solidFill>
              </a:rPr>
              <a:t>?</a:t>
            </a:r>
          </a:p>
        </p:txBody>
      </p:sp>
      <p:sp>
        <p:nvSpPr>
          <p:cNvPr id="34" name="직사각형 33">
            <a:extLst>
              <a:ext uri="{FF2B5EF4-FFF2-40B4-BE49-F238E27FC236}">
                <a16:creationId xmlns:a16="http://schemas.microsoft.com/office/drawing/2014/main" xmlns="" id="{B42FA9BB-5BE5-44DD-8046-91DA413355E0}"/>
              </a:ext>
            </a:extLst>
          </p:cNvPr>
          <p:cNvSpPr/>
          <p:nvPr/>
        </p:nvSpPr>
        <p:spPr>
          <a:xfrm>
            <a:off x="2504728"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a:t>
            </a:r>
            <a:endParaRPr lang="en-US" altLang="ko-KR" sz="900" dirty="0">
              <a:solidFill>
                <a:schemeClr val="tx1"/>
              </a:solidFill>
            </a:endParaRPr>
          </a:p>
        </p:txBody>
      </p:sp>
      <p:sp>
        <p:nvSpPr>
          <p:cNvPr id="35" name="직사각형 34">
            <a:extLst>
              <a:ext uri="{FF2B5EF4-FFF2-40B4-BE49-F238E27FC236}">
                <a16:creationId xmlns:a16="http://schemas.microsoft.com/office/drawing/2014/main" xmlns="" id="{AA9A1D89-B67C-4BFC-BF67-DF70808E00E9}"/>
              </a:ext>
            </a:extLst>
          </p:cNvPr>
          <p:cNvSpPr/>
          <p:nvPr/>
        </p:nvSpPr>
        <p:spPr>
          <a:xfrm>
            <a:off x="4938285" y="1351767"/>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뷰티즌 프로필</a:t>
            </a:r>
            <a:endParaRPr lang="en-US" altLang="ko-KR" sz="900" b="1" dirty="0">
              <a:solidFill>
                <a:schemeClr val="tx1"/>
              </a:solidFill>
            </a:endParaRPr>
          </a:p>
        </p:txBody>
      </p:sp>
      <p:sp>
        <p:nvSpPr>
          <p:cNvPr id="36" name="직사각형 35">
            <a:extLst>
              <a:ext uri="{FF2B5EF4-FFF2-40B4-BE49-F238E27FC236}">
                <a16:creationId xmlns:a16="http://schemas.microsoft.com/office/drawing/2014/main" xmlns="" id="{859CEF0F-9509-41F3-AA36-87592128F92C}"/>
              </a:ext>
            </a:extLst>
          </p:cNvPr>
          <p:cNvSpPr/>
          <p:nvPr/>
        </p:nvSpPr>
        <p:spPr>
          <a:xfrm>
            <a:off x="7041232" y="-3219"/>
            <a:ext cx="2861483" cy="1065478"/>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TBD</a:t>
            </a:r>
          </a:p>
          <a:p>
            <a:pPr algn="ctr"/>
            <a:r>
              <a:rPr lang="en-US" altLang="ko-KR" sz="1200" dirty="0"/>
              <a:t>2/26</a:t>
            </a:r>
            <a:r>
              <a:rPr lang="ko-KR" altLang="en-US" sz="1200" dirty="0"/>
              <a:t>일 </a:t>
            </a:r>
            <a:r>
              <a:rPr lang="en-US" altLang="ko-KR" sz="1200" dirty="0"/>
              <a:t>SB </a:t>
            </a:r>
            <a:r>
              <a:rPr lang="ko-KR" altLang="en-US" sz="1200" dirty="0"/>
              <a:t>리뷰 중</a:t>
            </a:r>
            <a:endParaRPr lang="en-US" altLang="ko-KR" sz="1200" dirty="0"/>
          </a:p>
          <a:p>
            <a:pPr algn="ctr"/>
            <a:r>
              <a:rPr lang="ko-KR" altLang="en-US" sz="1200" dirty="0"/>
              <a:t>기수 항목 재정리 </a:t>
            </a:r>
            <a:r>
              <a:rPr lang="en-US" altLang="ko-KR" sz="1200" dirty="0"/>
              <a:t>&amp; </a:t>
            </a:r>
            <a:r>
              <a:rPr lang="ko-KR" altLang="en-US" sz="1200" dirty="0"/>
              <a:t>원본 수급 논의</a:t>
            </a:r>
          </a:p>
        </p:txBody>
      </p:sp>
    </p:spTree>
    <p:extLst>
      <p:ext uri="{BB962C8B-B14F-4D97-AF65-F5344CB8AC3E}">
        <p14:creationId xmlns:p14="http://schemas.microsoft.com/office/powerpoint/2010/main" val="13353787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EH.BC.08.002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스윗샷</a:t>
            </a:r>
            <a:r>
              <a:rPr lang="ko-KR" altLang="en-US" dirty="0"/>
              <a:t> 캠페인</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스윗샷</a:t>
            </a:r>
            <a:r>
              <a:rPr lang="ko-KR" altLang="en-US" dirty="0"/>
              <a:t> 캠페인</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42709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http://www.etudehouse.com/kr/ko/jsp/front/brand/etd_sweetShot.jsp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but UI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다름</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인스타그램</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노출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UI</a:t>
                      </a: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에뛰드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인스타그램</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이미지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해당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인스타그램으로</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283353"/>
            <a:ext cx="7303001" cy="527012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2" name="직사각형 31">
            <a:extLst>
              <a:ext uri="{FF2B5EF4-FFF2-40B4-BE49-F238E27FC236}">
                <a16:creationId xmlns:a16="http://schemas.microsoft.com/office/drawing/2014/main" xmlns="" id="{FE5CD02A-01B7-4076-A559-9E98C0B285FE}"/>
              </a:ext>
            </a:extLst>
          </p:cNvPr>
          <p:cNvSpPr/>
          <p:nvPr/>
        </p:nvSpPr>
        <p:spPr>
          <a:xfrm>
            <a:off x="73398" y="1313434"/>
            <a:ext cx="7303001" cy="1741596"/>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에뛰드 인스타그램과 오늘을 더 스윗하게</a:t>
            </a:r>
            <a:r>
              <a:rPr lang="en-US" altLang="ko-KR" sz="1200" b="1" dirty="0">
                <a:solidFill>
                  <a:schemeClr val="tx1"/>
                </a:solidFill>
              </a:rPr>
              <a:t>!</a:t>
            </a:r>
          </a:p>
          <a:p>
            <a:pPr algn="ctr"/>
            <a:r>
              <a:rPr lang="ko-KR" altLang="en-US" sz="900" dirty="0">
                <a:solidFill>
                  <a:schemeClr val="tx1"/>
                </a:solidFill>
              </a:rPr>
              <a:t>여러분의 </a:t>
            </a:r>
            <a:r>
              <a:rPr lang="ko-KR" altLang="en-US" sz="900" dirty="0" err="1">
                <a:solidFill>
                  <a:schemeClr val="tx1"/>
                </a:solidFill>
              </a:rPr>
              <a:t>스윗한</a:t>
            </a:r>
            <a:r>
              <a:rPr lang="ko-KR" altLang="en-US" sz="900" dirty="0">
                <a:solidFill>
                  <a:schemeClr val="tx1"/>
                </a:solidFill>
              </a:rPr>
              <a:t> 순간을 공유해요</a:t>
            </a:r>
            <a:r>
              <a:rPr lang="en-US" altLang="ko-KR" sz="900" dirty="0">
                <a:solidFill>
                  <a:schemeClr val="tx1"/>
                </a:solidFill>
              </a:rPr>
              <a:t>.</a:t>
            </a:r>
          </a:p>
          <a:p>
            <a:pPr algn="ctr"/>
            <a:endParaRPr lang="en-US" altLang="ko-KR" sz="900" dirty="0">
              <a:solidFill>
                <a:schemeClr val="tx1"/>
              </a:solidFill>
            </a:endParaRPr>
          </a:p>
          <a:p>
            <a:pPr algn="ctr"/>
            <a:r>
              <a:rPr lang="en-US" altLang="ko-KR" sz="900" b="1" dirty="0">
                <a:solidFill>
                  <a:schemeClr val="bg1">
                    <a:lumMod val="65000"/>
                  </a:schemeClr>
                </a:solidFill>
              </a:rPr>
              <a:t>#</a:t>
            </a:r>
            <a:r>
              <a:rPr lang="ko-KR" altLang="en-US" sz="900" b="1">
                <a:solidFill>
                  <a:schemeClr val="bg1">
                    <a:lumMod val="65000"/>
                  </a:schemeClr>
                </a:solidFill>
              </a:rPr>
              <a:t>스윗샷</a:t>
            </a:r>
            <a:r>
              <a:rPr lang="ko-KR" altLang="en-US" sz="900" b="1" dirty="0">
                <a:solidFill>
                  <a:schemeClr val="bg1">
                    <a:lumMod val="65000"/>
                  </a:schemeClr>
                </a:solidFill>
              </a:rPr>
              <a:t> 찍고 에뛰드 </a:t>
            </a:r>
            <a:r>
              <a:rPr lang="en-US" altLang="ko-KR" sz="900" b="1" dirty="0">
                <a:solidFill>
                  <a:schemeClr val="bg1">
                    <a:lumMod val="65000"/>
                  </a:schemeClr>
                </a:solidFill>
              </a:rPr>
              <a:t>#</a:t>
            </a:r>
            <a:r>
              <a:rPr lang="ko-KR" altLang="en-US" sz="900" b="1" dirty="0" err="1">
                <a:solidFill>
                  <a:schemeClr val="bg1">
                    <a:lumMod val="65000"/>
                  </a:schemeClr>
                </a:solidFill>
              </a:rPr>
              <a:t>인생템도</a:t>
            </a:r>
            <a:r>
              <a:rPr lang="ko-KR" altLang="en-US" sz="900" b="1" dirty="0">
                <a:solidFill>
                  <a:schemeClr val="bg1">
                    <a:lumMod val="65000"/>
                  </a:schemeClr>
                </a:solidFill>
              </a:rPr>
              <a:t> </a:t>
            </a:r>
            <a:r>
              <a:rPr lang="en-US" altLang="ko-KR" sz="900" b="1" dirty="0">
                <a:solidFill>
                  <a:schemeClr val="bg1">
                    <a:lumMod val="65000"/>
                  </a:schemeClr>
                </a:solidFill>
              </a:rPr>
              <a:t>GET</a:t>
            </a:r>
          </a:p>
          <a:p>
            <a:pPr algn="ctr"/>
            <a:r>
              <a:rPr lang="ko-KR" altLang="en-US" sz="900" dirty="0">
                <a:solidFill>
                  <a:schemeClr val="bg1">
                    <a:lumMod val="65000"/>
                  </a:schemeClr>
                </a:solidFill>
              </a:rPr>
              <a:t>매주 선정되는 이번주 </a:t>
            </a:r>
            <a:r>
              <a:rPr lang="ko-KR" altLang="en-US" sz="900" dirty="0" err="1">
                <a:solidFill>
                  <a:schemeClr val="bg1">
                    <a:lumMod val="65000"/>
                  </a:schemeClr>
                </a:solidFill>
              </a:rPr>
              <a:t>즈윗샷의</a:t>
            </a:r>
            <a:r>
              <a:rPr lang="ko-KR" altLang="en-US" sz="900" dirty="0">
                <a:solidFill>
                  <a:schemeClr val="bg1">
                    <a:lumMod val="65000"/>
                  </a:schemeClr>
                </a:solidFill>
              </a:rPr>
              <a:t> 주인공이 되어보세요</a:t>
            </a:r>
            <a:r>
              <a:rPr lang="en-US" altLang="ko-KR" sz="900" dirty="0">
                <a:solidFill>
                  <a:schemeClr val="bg1">
                    <a:lumMod val="65000"/>
                  </a:schemeClr>
                </a:solidFill>
              </a:rPr>
              <a:t>!</a:t>
            </a:r>
          </a:p>
          <a:p>
            <a:pPr algn="ctr"/>
            <a:r>
              <a:rPr lang="ko-KR" altLang="en-US" sz="900" dirty="0">
                <a:solidFill>
                  <a:schemeClr val="bg1">
                    <a:lumMod val="65000"/>
                  </a:schemeClr>
                </a:solidFill>
              </a:rPr>
              <a:t>나의 </a:t>
            </a:r>
            <a:r>
              <a:rPr lang="ko-KR" altLang="en-US" sz="900" dirty="0" err="1">
                <a:solidFill>
                  <a:schemeClr val="bg1">
                    <a:lumMod val="65000"/>
                  </a:schemeClr>
                </a:solidFill>
              </a:rPr>
              <a:t>스윗한</a:t>
            </a:r>
            <a:r>
              <a:rPr lang="ko-KR" altLang="en-US" sz="900" dirty="0">
                <a:solidFill>
                  <a:schemeClr val="bg1">
                    <a:lumMod val="65000"/>
                  </a:schemeClr>
                </a:solidFill>
              </a:rPr>
              <a:t> 순간들을 찍고 올리면 끝</a:t>
            </a:r>
            <a:r>
              <a:rPr lang="en-US" altLang="ko-KR" sz="900" dirty="0">
                <a:solidFill>
                  <a:schemeClr val="bg1">
                    <a:lumMod val="65000"/>
                  </a:schemeClr>
                </a:solidFill>
              </a:rPr>
              <a:t>!</a:t>
            </a:r>
          </a:p>
          <a:p>
            <a:pPr algn="ctr"/>
            <a:endParaRPr lang="en-US" altLang="ko-KR" sz="900" dirty="0">
              <a:solidFill>
                <a:schemeClr val="tx1"/>
              </a:solidFill>
            </a:endParaRPr>
          </a:p>
          <a:p>
            <a:pPr algn="ctr"/>
            <a:r>
              <a:rPr lang="ko-KR" altLang="en-US" sz="900" dirty="0">
                <a:solidFill>
                  <a:srgbClr val="FF66FF"/>
                </a:solidFill>
              </a:rPr>
              <a:t>필수 해시태그 </a:t>
            </a:r>
            <a:r>
              <a:rPr lang="en-US" altLang="ko-KR" sz="900" dirty="0">
                <a:solidFill>
                  <a:srgbClr val="FF66FF"/>
                </a:solidFill>
              </a:rPr>
              <a:t>:  </a:t>
            </a:r>
            <a:r>
              <a:rPr lang="en-US" altLang="ko-KR" sz="900" u="sng" dirty="0">
                <a:solidFill>
                  <a:srgbClr val="FF66FF"/>
                </a:solidFill>
              </a:rPr>
              <a:t>#</a:t>
            </a:r>
            <a:r>
              <a:rPr lang="en-US" altLang="ko-KR" sz="900" u="sng" dirty="0" err="1">
                <a:solidFill>
                  <a:srgbClr val="FF66FF"/>
                </a:solidFill>
              </a:rPr>
              <a:t>Lifeissweet</a:t>
            </a:r>
            <a:r>
              <a:rPr lang="en-US" altLang="ko-KR" sz="900" u="sng" dirty="0">
                <a:solidFill>
                  <a:srgbClr val="FF66FF"/>
                </a:solidFill>
              </a:rPr>
              <a:t> </a:t>
            </a:r>
            <a:r>
              <a:rPr lang="en-US" altLang="ko-KR" sz="900" dirty="0">
                <a:solidFill>
                  <a:srgbClr val="FF66FF"/>
                </a:solidFill>
              </a:rPr>
              <a:t> </a:t>
            </a:r>
            <a:r>
              <a:rPr lang="en-US" altLang="ko-KR" sz="900" u="sng" dirty="0">
                <a:solidFill>
                  <a:srgbClr val="FF66FF"/>
                </a:solidFill>
              </a:rPr>
              <a:t>#</a:t>
            </a:r>
            <a:r>
              <a:rPr lang="ko-KR" altLang="en-US" sz="900" u="sng" dirty="0" err="1">
                <a:solidFill>
                  <a:srgbClr val="FF66FF"/>
                </a:solidFill>
              </a:rPr>
              <a:t>오늘더스윗</a:t>
            </a:r>
            <a:r>
              <a:rPr lang="ko-KR" altLang="en-US" sz="900" dirty="0">
                <a:solidFill>
                  <a:srgbClr val="FF66FF"/>
                </a:solidFill>
              </a:rPr>
              <a:t>  </a:t>
            </a:r>
            <a:r>
              <a:rPr lang="en-US" altLang="ko-KR" sz="900" u="sng" dirty="0">
                <a:solidFill>
                  <a:srgbClr val="FF66FF"/>
                </a:solidFill>
              </a:rPr>
              <a:t>#</a:t>
            </a:r>
            <a:r>
              <a:rPr lang="ko-KR" altLang="en-US" sz="900" u="sng" dirty="0">
                <a:solidFill>
                  <a:srgbClr val="FF66FF"/>
                </a:solidFill>
              </a:rPr>
              <a:t>에뛰드</a:t>
            </a:r>
            <a:endParaRPr lang="en-US" altLang="ko-KR" sz="900" u="sng" dirty="0">
              <a:solidFill>
                <a:srgbClr val="FF66FF"/>
              </a:solidFill>
            </a:endParaRPr>
          </a:p>
          <a:p>
            <a:pPr algn="ctr"/>
            <a:endParaRPr lang="en-US" altLang="ko-KR" sz="900" u="sng" dirty="0">
              <a:solidFill>
                <a:srgbClr val="FF66FF"/>
              </a:solidFill>
            </a:endParaRPr>
          </a:p>
          <a:p>
            <a:pPr algn="ctr"/>
            <a:endParaRPr lang="en-US" altLang="ko-KR" sz="900" u="sng" dirty="0">
              <a:solidFill>
                <a:srgbClr val="FF66FF"/>
              </a:solidFill>
            </a:endParaRPr>
          </a:p>
          <a:p>
            <a:pPr algn="ctr"/>
            <a:endParaRPr lang="en-US" altLang="ko-KR" sz="900" u="sng" dirty="0">
              <a:solidFill>
                <a:srgbClr val="FF66FF"/>
              </a:solidFill>
            </a:endParaRPr>
          </a:p>
          <a:p>
            <a:endParaRPr lang="en-US" altLang="ko-KR" sz="500" dirty="0">
              <a:solidFill>
                <a:schemeClr val="tx1"/>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xmlns="" id="{5DAD5197-5DB7-4F27-9E47-65B1DF7B6E2E}"/>
              </a:ext>
            </a:extLst>
          </p:cNvPr>
          <p:cNvSpPr/>
          <p:nvPr/>
        </p:nvSpPr>
        <p:spPr>
          <a:xfrm>
            <a:off x="41171" y="6585006"/>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54" name="직사각형 53">
            <a:extLst>
              <a:ext uri="{FF2B5EF4-FFF2-40B4-BE49-F238E27FC236}">
                <a16:creationId xmlns:a16="http://schemas.microsoft.com/office/drawing/2014/main" xmlns="" id="{333EB038-5568-4458-AAAA-CF9D2B896275}"/>
              </a:ext>
            </a:extLst>
          </p:cNvPr>
          <p:cNvSpPr/>
          <p:nvPr/>
        </p:nvSpPr>
        <p:spPr>
          <a:xfrm>
            <a:off x="2829121" y="2622982"/>
            <a:ext cx="1944215" cy="357029"/>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a:t>
            </a:r>
            <a:r>
              <a:rPr lang="ko-KR" altLang="en-US" sz="900" b="1" dirty="0" err="1">
                <a:solidFill>
                  <a:schemeClr val="tx1"/>
                </a:solidFill>
              </a:rPr>
              <a:t>인스타그램으로</a:t>
            </a:r>
            <a:r>
              <a:rPr lang="ko-KR" altLang="en-US" sz="900" b="1" dirty="0">
                <a:solidFill>
                  <a:schemeClr val="tx1"/>
                </a:solidFill>
              </a:rPr>
              <a:t> </a:t>
            </a:r>
            <a:r>
              <a:rPr lang="en-US" altLang="ko-KR" sz="900" b="1" dirty="0">
                <a:solidFill>
                  <a:schemeClr val="tx1"/>
                </a:solidFill>
              </a:rPr>
              <a:t>Go! Go!</a:t>
            </a:r>
          </a:p>
        </p:txBody>
      </p:sp>
      <p:pic>
        <p:nvPicPr>
          <p:cNvPr id="3" name="그림 2">
            <a:extLst>
              <a:ext uri="{FF2B5EF4-FFF2-40B4-BE49-F238E27FC236}">
                <a16:creationId xmlns:a16="http://schemas.microsoft.com/office/drawing/2014/main" xmlns="" id="{509DAED3-335E-414C-954A-1572832033A3}"/>
              </a:ext>
            </a:extLst>
          </p:cNvPr>
          <p:cNvPicPr>
            <a:picLocks noChangeAspect="1"/>
          </p:cNvPicPr>
          <p:nvPr/>
        </p:nvPicPr>
        <p:blipFill rotWithShape="1">
          <a:blip r:embed="rId2"/>
          <a:srcRect b="10356"/>
          <a:stretch/>
        </p:blipFill>
        <p:spPr>
          <a:xfrm>
            <a:off x="2263396" y="3097255"/>
            <a:ext cx="3121652" cy="3025596"/>
          </a:xfrm>
          <a:prstGeom prst="rect">
            <a:avLst/>
          </a:prstGeom>
        </p:spPr>
      </p:pic>
      <p:sp>
        <p:nvSpPr>
          <p:cNvPr id="55" name="순서도: 천공 테이프 54">
            <a:extLst>
              <a:ext uri="{FF2B5EF4-FFF2-40B4-BE49-F238E27FC236}">
                <a16:creationId xmlns:a16="http://schemas.microsoft.com/office/drawing/2014/main" xmlns="" id="{839BBC3D-CBC5-4A16-B8EF-7B3F11A7C858}"/>
              </a:ext>
            </a:extLst>
          </p:cNvPr>
          <p:cNvSpPr/>
          <p:nvPr/>
        </p:nvSpPr>
        <p:spPr>
          <a:xfrm>
            <a:off x="2051283" y="5324179"/>
            <a:ext cx="3563280" cy="887006"/>
          </a:xfrm>
          <a:prstGeom prst="flowChartPunchedTap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xmlns="" id="{555EAA31-F86B-4BC0-81FB-A2F6195F0E3A}"/>
              </a:ext>
            </a:extLst>
          </p:cNvPr>
          <p:cNvSpPr/>
          <p:nvPr/>
        </p:nvSpPr>
        <p:spPr>
          <a:xfrm>
            <a:off x="128464" y="6240412"/>
            <a:ext cx="7200800" cy="267632"/>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6</a:t>
            </a:r>
            <a:r>
              <a:rPr lang="ko-KR" altLang="en-US" sz="900" dirty="0">
                <a:solidFill>
                  <a:schemeClr val="tx1"/>
                </a:solidFill>
              </a:rPr>
              <a:t>개 </a:t>
            </a:r>
            <a:r>
              <a:rPr lang="ko-KR" altLang="en-US" sz="900" dirty="0" err="1">
                <a:solidFill>
                  <a:schemeClr val="tx1"/>
                </a:solidFill>
              </a:rPr>
              <a:t>더보기</a:t>
            </a:r>
            <a:r>
              <a:rPr lang="en-US" altLang="ko-KR" sz="900" dirty="0">
                <a:solidFill>
                  <a:schemeClr val="tx1"/>
                </a:solidFill>
              </a:rPr>
              <a:t>(2/33) </a:t>
            </a:r>
            <a:r>
              <a:rPr lang="ko-KR" altLang="en-US" sz="900" b="1" dirty="0">
                <a:solidFill>
                  <a:schemeClr val="tx1">
                    <a:lumMod val="85000"/>
                    <a:lumOff val="15000"/>
                  </a:schemeClr>
                </a:solidFill>
              </a:rPr>
              <a:t>▼</a:t>
            </a:r>
            <a:endParaRPr lang="en-US" altLang="ko-KR" sz="900" dirty="0">
              <a:solidFill>
                <a:schemeClr val="tx1"/>
              </a:solidFill>
            </a:endParaRPr>
          </a:p>
        </p:txBody>
      </p:sp>
      <p:sp>
        <p:nvSpPr>
          <p:cNvPr id="57" name="직사각형 56">
            <a:extLst>
              <a:ext uri="{FF2B5EF4-FFF2-40B4-BE49-F238E27FC236}">
                <a16:creationId xmlns:a16="http://schemas.microsoft.com/office/drawing/2014/main" xmlns="" id="{00F505C2-9FCF-4AE4-A587-02B12B590E79}"/>
              </a:ext>
            </a:extLst>
          </p:cNvPr>
          <p:cNvSpPr/>
          <p:nvPr/>
        </p:nvSpPr>
        <p:spPr bwMode="auto">
          <a:xfrm>
            <a:off x="2160523" y="311048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4" name="텍스트 개체 틀 3">
            <a:extLst>
              <a:ext uri="{FF2B5EF4-FFF2-40B4-BE49-F238E27FC236}">
                <a16:creationId xmlns:a16="http://schemas.microsoft.com/office/drawing/2014/main" xmlns="" id="{CE472CB3-8FCA-468F-906A-0B461534C1CB}"/>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18" name="직사각형 17">
            <a:extLst>
              <a:ext uri="{FF2B5EF4-FFF2-40B4-BE49-F238E27FC236}">
                <a16:creationId xmlns:a16="http://schemas.microsoft.com/office/drawing/2014/main" xmlns="" id="{165B3451-3218-4C93-B4A7-7F884FAD2C72}"/>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A76018D5-9B04-452A-BB68-8C28133B02AD}"/>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21" name="직사각형 20">
            <a:extLst>
              <a:ext uri="{FF2B5EF4-FFF2-40B4-BE49-F238E27FC236}">
                <a16:creationId xmlns:a16="http://schemas.microsoft.com/office/drawing/2014/main" xmlns="" id="{8FC080C6-FFFC-483E-B13B-E806DFBB5DCA}"/>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22" name="직사각형 21">
            <a:extLst>
              <a:ext uri="{FF2B5EF4-FFF2-40B4-BE49-F238E27FC236}">
                <a16:creationId xmlns:a16="http://schemas.microsoft.com/office/drawing/2014/main" xmlns="" id="{A7881D58-9F44-4A8A-9E96-57FB4FEB0294}"/>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23" name="직사각형 22">
            <a:extLst>
              <a:ext uri="{FF2B5EF4-FFF2-40B4-BE49-F238E27FC236}">
                <a16:creationId xmlns:a16="http://schemas.microsoft.com/office/drawing/2014/main" xmlns="" id="{6697B76C-FB65-482D-8DBE-9F3CBB849D1C}"/>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스윗샷 캠페인</a:t>
            </a:r>
          </a:p>
        </p:txBody>
      </p:sp>
    </p:spTree>
    <p:extLst>
      <p:ext uri="{BB962C8B-B14F-4D97-AF65-F5344CB8AC3E}">
        <p14:creationId xmlns:p14="http://schemas.microsoft.com/office/powerpoint/2010/main" val="3366029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0378B14F-69E8-41CA-8B40-DCABEA1B1FFD}"/>
              </a:ext>
            </a:extLst>
          </p:cNvPr>
          <p:cNvSpPr/>
          <p:nvPr/>
        </p:nvSpPr>
        <p:spPr>
          <a:xfrm>
            <a:off x="121153" y="3131480"/>
            <a:ext cx="7208111" cy="2018046"/>
          </a:xfrm>
          <a:prstGeom prst="rect">
            <a:avLst/>
          </a:prstGeom>
          <a:solidFill>
            <a:schemeClr val="tx1">
              <a:lumMod val="50000"/>
              <a:lumOff val="5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p:txBody>
      </p:sp>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EH.BC.08.003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컬러 </a:t>
            </a:r>
            <a:r>
              <a:rPr lang="ko-KR" altLang="en-US"/>
              <a:t>팩토리</a:t>
            </a:r>
            <a:r>
              <a:rPr lang="ko-KR" altLang="en-US" dirty="0"/>
              <a:t> 안내</a:t>
            </a:r>
            <a:r>
              <a:rPr lang="en-US" altLang="ko-KR" dirty="0"/>
              <a:t>(default)[1/2]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https://www.etudehouse.com/kr/ko/colorFactory.do</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46159"/>
            <a:ext cx="7303001" cy="516421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9A060E1A-64DA-4246-BC3D-D9171A0FB10D}"/>
              </a:ext>
            </a:extLst>
          </p:cNvPr>
          <p:cNvSpPr/>
          <p:nvPr/>
        </p:nvSpPr>
        <p:spPr>
          <a:xfrm>
            <a:off x="73398" y="1672693"/>
            <a:ext cx="7303001" cy="504553"/>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rPr>
              <a:t>COLOR FACTORY</a:t>
            </a:r>
          </a:p>
          <a:p>
            <a:pPr algn="ctr"/>
            <a:endParaRPr lang="en-US" altLang="ko-KR" sz="900" dirty="0">
              <a:solidFill>
                <a:schemeClr val="tx1"/>
              </a:solidFill>
            </a:endParaRPr>
          </a:p>
          <a:p>
            <a:pPr algn="ctr"/>
            <a:r>
              <a:rPr lang="ko-KR" altLang="en-US" sz="900" dirty="0">
                <a:solidFill>
                  <a:schemeClr val="tx1"/>
                </a:solidFill>
              </a:rPr>
              <a:t>단 하나뿐인 컬러를 만들어 주는 컬러 팩토리</a:t>
            </a:r>
            <a:endParaRPr lang="en-US" altLang="ko-KR" sz="900" dirty="0">
              <a:solidFill>
                <a:schemeClr val="tx1"/>
              </a:solidFill>
            </a:endParaRPr>
          </a:p>
        </p:txBody>
      </p:sp>
      <p:sp>
        <p:nvSpPr>
          <p:cNvPr id="26" name="직사각형 25">
            <a:extLst>
              <a:ext uri="{FF2B5EF4-FFF2-40B4-BE49-F238E27FC236}">
                <a16:creationId xmlns:a16="http://schemas.microsoft.com/office/drawing/2014/main" xmlns="" id="{0F7A9E2F-77F8-4673-8EE7-69A7193D4E36}"/>
              </a:ext>
            </a:extLst>
          </p:cNvPr>
          <p:cNvSpPr/>
          <p:nvPr/>
        </p:nvSpPr>
        <p:spPr>
          <a:xfrm>
            <a:off x="128464" y="2208760"/>
            <a:ext cx="7200800" cy="923330"/>
          </a:xfrm>
          <a:prstGeom prst="rect">
            <a:avLst/>
          </a:prstGeom>
          <a:solidFill>
            <a:schemeClr val="bg1">
              <a:lumMod val="95000"/>
            </a:schemeClr>
          </a:solidFill>
          <a:ln>
            <a:solidFill>
              <a:schemeClr val="bg1">
                <a:lumMod val="65000"/>
              </a:schemeClr>
            </a:solidFill>
          </a:ln>
        </p:spPr>
        <p:txBody>
          <a:bodyPr wrap="square">
            <a:spAutoFit/>
          </a:bodyPr>
          <a:lstStyle/>
          <a:p>
            <a:pPr algn="ctr"/>
            <a:r>
              <a:rPr lang="ko-KR" altLang="en-US" sz="900" b="1" dirty="0"/>
              <a:t>퍼스널 립스틱 만들기</a:t>
            </a:r>
            <a:r>
              <a:rPr lang="en-US" altLang="ko-KR" sz="900" b="1" dirty="0"/>
              <a:t>(Make Your Personal Lipstick)</a:t>
            </a:r>
            <a:r>
              <a:rPr lang="ko-KR" altLang="en-US" sz="900" dirty="0"/>
              <a:t>를 통해 </a:t>
            </a:r>
            <a:r>
              <a:rPr lang="ko-KR" altLang="en-US" sz="900"/>
              <a:t>에뛰드하우스</a:t>
            </a:r>
            <a:r>
              <a:rPr lang="ko-KR" altLang="en-US" sz="900" dirty="0"/>
              <a:t> 컬러 아티스트의 </a:t>
            </a:r>
            <a:r>
              <a:rPr lang="en-US" altLang="ko-KR" sz="900" dirty="0"/>
              <a:t>1:1 </a:t>
            </a:r>
            <a:r>
              <a:rPr lang="ko-KR" altLang="en-US" sz="900" dirty="0"/>
              <a:t>립 컬러 컨설팅을 경험해 보세요</a:t>
            </a:r>
            <a:r>
              <a:rPr lang="en-US" altLang="ko-KR" sz="900" dirty="0"/>
              <a:t>.</a:t>
            </a:r>
          </a:p>
          <a:p>
            <a:pPr algn="ctr"/>
            <a:endParaRPr lang="en-US" altLang="ko-KR" sz="900" dirty="0"/>
          </a:p>
          <a:p>
            <a:pPr algn="ctr"/>
            <a:r>
              <a:rPr lang="ko-KR" altLang="en-US" sz="900" dirty="0"/>
              <a:t>마이 컬러 파인더와 컬러 </a:t>
            </a:r>
            <a:r>
              <a:rPr lang="ko-KR" altLang="en-US" sz="900" dirty="0" err="1"/>
              <a:t>드레이핑</a:t>
            </a:r>
            <a:r>
              <a:rPr lang="ko-KR" altLang="en-US" sz="900" dirty="0"/>
              <a:t> 기법을 통해 퍼스널 컬러를 추천 받고</a:t>
            </a:r>
            <a:r>
              <a:rPr lang="en-US" altLang="ko-KR" sz="900" dirty="0"/>
              <a:t>, 240</a:t>
            </a:r>
            <a:r>
              <a:rPr lang="ko-KR" altLang="en-US" sz="900" dirty="0"/>
              <a:t>가지 립 컬러 차트 중 나에게 꼭 맞는 컬러와 립스틱 케이스를 찾아 </a:t>
            </a:r>
            <a:r>
              <a:rPr lang="en-US" altLang="ko-KR" sz="900" dirty="0"/>
              <a:t>“</a:t>
            </a:r>
            <a:r>
              <a:rPr lang="ko-KR" altLang="en-US" sz="900" dirty="0"/>
              <a:t>나만의 퍼스널 </a:t>
            </a:r>
            <a:r>
              <a:rPr lang="ko-KR" altLang="en-US" sz="900" dirty="0" err="1"/>
              <a:t>립스틱＂을</a:t>
            </a:r>
            <a:r>
              <a:rPr lang="ko-KR" altLang="en-US" sz="900" dirty="0"/>
              <a:t> 만들어 보세요</a:t>
            </a:r>
            <a:r>
              <a:rPr lang="en-US" altLang="ko-KR" sz="900" dirty="0"/>
              <a:t>.</a:t>
            </a:r>
          </a:p>
          <a:p>
            <a:pPr algn="ctr"/>
            <a:endParaRPr lang="en-US" altLang="ko-KR" sz="900" dirty="0"/>
          </a:p>
          <a:p>
            <a:pPr marL="171450" indent="-171450" algn="ctr">
              <a:buFont typeface="Arial" panose="020B0604020202020204" pitchFamily="34" charset="0"/>
              <a:buChar char="•"/>
            </a:pPr>
            <a:r>
              <a:rPr lang="ko-KR" altLang="en-US" sz="900" dirty="0">
                <a:solidFill>
                  <a:schemeClr val="bg1">
                    <a:lumMod val="65000"/>
                  </a:schemeClr>
                </a:solidFill>
              </a:rPr>
              <a:t>온라인 사전 예약을 통해 이용 가능합니다</a:t>
            </a:r>
            <a:r>
              <a:rPr lang="en-US" altLang="ko-KR" sz="900" dirty="0">
                <a:solidFill>
                  <a:schemeClr val="bg1">
                    <a:lumMod val="65000"/>
                  </a:schemeClr>
                </a:solidFill>
              </a:rPr>
              <a:t>.</a:t>
            </a:r>
          </a:p>
        </p:txBody>
      </p:sp>
      <p:pic>
        <p:nvPicPr>
          <p:cNvPr id="27" name="그림 26">
            <a:extLst>
              <a:ext uri="{FF2B5EF4-FFF2-40B4-BE49-F238E27FC236}">
                <a16:creationId xmlns:a16="http://schemas.microsoft.com/office/drawing/2014/main" xmlns="" id="{8AA7A8C1-573A-4BC7-9050-73357E2429C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845279" y="3244564"/>
            <a:ext cx="3537951" cy="1770339"/>
          </a:xfrm>
          <a:prstGeom prst="rect">
            <a:avLst/>
          </a:prstGeom>
        </p:spPr>
      </p:pic>
      <p:sp>
        <p:nvSpPr>
          <p:cNvPr id="29" name="직사각형 28">
            <a:extLst>
              <a:ext uri="{FF2B5EF4-FFF2-40B4-BE49-F238E27FC236}">
                <a16:creationId xmlns:a16="http://schemas.microsoft.com/office/drawing/2014/main" xmlns="" id="{B87B61B7-BCE0-40A0-8D9B-4077C316C10C}"/>
              </a:ext>
            </a:extLst>
          </p:cNvPr>
          <p:cNvSpPr/>
          <p:nvPr/>
        </p:nvSpPr>
        <p:spPr>
          <a:xfrm>
            <a:off x="121152" y="5176046"/>
            <a:ext cx="7208111" cy="282426"/>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 </a:t>
            </a:r>
            <a:r>
              <a:rPr lang="ko-KR" altLang="en-US" sz="900" dirty="0">
                <a:solidFill>
                  <a:schemeClr val="tx1"/>
                </a:solidFill>
              </a:rPr>
              <a:t>컬러 </a:t>
            </a:r>
            <a:r>
              <a:rPr lang="ko-KR" altLang="en-US" sz="900" dirty="0" err="1">
                <a:solidFill>
                  <a:schemeClr val="tx1"/>
                </a:solidFill>
              </a:rPr>
              <a:t>팩토리에서</a:t>
            </a:r>
            <a:r>
              <a:rPr lang="ko-KR" altLang="en-US" sz="900" dirty="0">
                <a:solidFill>
                  <a:schemeClr val="tx1"/>
                </a:solidFill>
              </a:rPr>
              <a:t> 나만의 컬러 만드는 방법</a:t>
            </a:r>
            <a:endParaRPr lang="en-US" altLang="ko-KR" sz="900" dirty="0">
              <a:solidFill>
                <a:schemeClr val="tx1"/>
              </a:solidFill>
            </a:endParaRPr>
          </a:p>
        </p:txBody>
      </p:sp>
      <p:sp>
        <p:nvSpPr>
          <p:cNvPr id="30" name="직사각형 29">
            <a:extLst>
              <a:ext uri="{FF2B5EF4-FFF2-40B4-BE49-F238E27FC236}">
                <a16:creationId xmlns:a16="http://schemas.microsoft.com/office/drawing/2014/main" xmlns="" id="{DB587D4E-D05B-45D3-B477-6C39FD8C7049}"/>
              </a:ext>
            </a:extLst>
          </p:cNvPr>
          <p:cNvSpPr/>
          <p:nvPr/>
        </p:nvSpPr>
        <p:spPr>
          <a:xfrm>
            <a:off x="119252" y="5458472"/>
            <a:ext cx="7210011" cy="135859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1" name="TextBox 30">
            <a:extLst>
              <a:ext uri="{FF2B5EF4-FFF2-40B4-BE49-F238E27FC236}">
                <a16:creationId xmlns:a16="http://schemas.microsoft.com/office/drawing/2014/main" xmlns="" id="{4957EA4F-F56A-4986-A2F0-378F13F8C893}"/>
              </a:ext>
            </a:extLst>
          </p:cNvPr>
          <p:cNvSpPr txBox="1"/>
          <p:nvPr/>
        </p:nvSpPr>
        <p:spPr>
          <a:xfrm>
            <a:off x="221997" y="5990182"/>
            <a:ext cx="908759" cy="230832"/>
          </a:xfrm>
          <a:prstGeom prst="rect">
            <a:avLst/>
          </a:prstGeom>
          <a:noFill/>
        </p:spPr>
        <p:txBody>
          <a:bodyPr wrap="square" rtlCol="0">
            <a:spAutoFit/>
          </a:bodyPr>
          <a:lstStyle/>
          <a:p>
            <a:r>
              <a:rPr lang="ko-KR" altLang="en-US" sz="900" b="1" dirty="0"/>
              <a:t>♥ </a:t>
            </a:r>
            <a:r>
              <a:rPr lang="en-US" altLang="ko-KR" sz="900" b="1" dirty="0"/>
              <a:t> </a:t>
            </a:r>
            <a:r>
              <a:rPr lang="ko-KR" altLang="en-US" sz="900" b="1" dirty="0"/>
              <a:t>컬러 선택</a:t>
            </a:r>
          </a:p>
        </p:txBody>
      </p:sp>
      <p:grpSp>
        <p:nvGrpSpPr>
          <p:cNvPr id="41" name="그룹 40">
            <a:extLst>
              <a:ext uri="{FF2B5EF4-FFF2-40B4-BE49-F238E27FC236}">
                <a16:creationId xmlns:a16="http://schemas.microsoft.com/office/drawing/2014/main" xmlns="" id="{7AD1223A-149D-404D-AB36-F1EDEFE34572}"/>
              </a:ext>
            </a:extLst>
          </p:cNvPr>
          <p:cNvGrpSpPr/>
          <p:nvPr/>
        </p:nvGrpSpPr>
        <p:grpSpPr>
          <a:xfrm>
            <a:off x="1162569" y="5516640"/>
            <a:ext cx="1486176" cy="964681"/>
            <a:chOff x="244233" y="5382813"/>
            <a:chExt cx="1540415" cy="1142531"/>
          </a:xfrm>
        </p:grpSpPr>
        <p:sp>
          <p:nvSpPr>
            <p:cNvPr id="43" name="직사각형 42">
              <a:extLst>
                <a:ext uri="{FF2B5EF4-FFF2-40B4-BE49-F238E27FC236}">
                  <a16:creationId xmlns:a16="http://schemas.microsoft.com/office/drawing/2014/main" xmlns="" id="{31C2D4E4-E7B1-4B4D-B25C-F5A63635EAB6}"/>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44" name="직선 연결선 43">
              <a:extLst>
                <a:ext uri="{FF2B5EF4-FFF2-40B4-BE49-F238E27FC236}">
                  <a16:creationId xmlns:a16="http://schemas.microsoft.com/office/drawing/2014/main" xmlns="" id="{015F5065-4D98-4BBD-A4C6-A250F84E69D3}"/>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AFA7871C-EA2E-4C75-9E66-F5980E574C9F}"/>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순서도: 천공 테이프 45">
            <a:extLst>
              <a:ext uri="{FF2B5EF4-FFF2-40B4-BE49-F238E27FC236}">
                <a16:creationId xmlns:a16="http://schemas.microsoft.com/office/drawing/2014/main" xmlns="" id="{EDA0C647-1EA3-4A37-BB03-2E6A16DB29DA}"/>
              </a:ext>
            </a:extLst>
          </p:cNvPr>
          <p:cNvSpPr/>
          <p:nvPr/>
        </p:nvSpPr>
        <p:spPr>
          <a:xfrm>
            <a:off x="1114287" y="5466248"/>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Step1.</a:t>
            </a:r>
            <a:endParaRPr lang="ko-KR" altLang="en-US" sz="900" dirty="0">
              <a:solidFill>
                <a:schemeClr val="tx1"/>
              </a:solidFill>
            </a:endParaRPr>
          </a:p>
        </p:txBody>
      </p:sp>
      <p:sp>
        <p:nvSpPr>
          <p:cNvPr id="47" name="TextBox 46">
            <a:extLst>
              <a:ext uri="{FF2B5EF4-FFF2-40B4-BE49-F238E27FC236}">
                <a16:creationId xmlns:a16="http://schemas.microsoft.com/office/drawing/2014/main" xmlns="" id="{C83EF1D0-24C0-4F10-A162-F9F8E4D92F7D}"/>
              </a:ext>
            </a:extLst>
          </p:cNvPr>
          <p:cNvSpPr txBox="1"/>
          <p:nvPr/>
        </p:nvSpPr>
        <p:spPr>
          <a:xfrm>
            <a:off x="1064568" y="6512094"/>
            <a:ext cx="1631985" cy="369332"/>
          </a:xfrm>
          <a:prstGeom prst="rect">
            <a:avLst/>
          </a:prstGeom>
          <a:noFill/>
        </p:spPr>
        <p:txBody>
          <a:bodyPr wrap="square" rtlCol="0">
            <a:spAutoFit/>
          </a:bodyPr>
          <a:lstStyle/>
          <a:p>
            <a:r>
              <a:rPr lang="en-US" altLang="ko-KR" sz="900" dirty="0"/>
              <a:t>‘</a:t>
            </a:r>
            <a:r>
              <a:rPr lang="ko-KR" altLang="en-US" sz="900" dirty="0"/>
              <a:t>마이 컬러 </a:t>
            </a:r>
            <a:r>
              <a:rPr lang="ko-KR" altLang="en-US" sz="900" dirty="0" err="1"/>
              <a:t>파인더＇로</a:t>
            </a:r>
            <a:r>
              <a:rPr lang="ko-KR" altLang="en-US" sz="900" dirty="0"/>
              <a:t> 퍼스널 컬러 찾기</a:t>
            </a:r>
          </a:p>
        </p:txBody>
      </p:sp>
      <p:sp>
        <p:nvSpPr>
          <p:cNvPr id="48" name="TextBox 47">
            <a:extLst>
              <a:ext uri="{FF2B5EF4-FFF2-40B4-BE49-F238E27FC236}">
                <a16:creationId xmlns:a16="http://schemas.microsoft.com/office/drawing/2014/main" xmlns="" id="{F1F13409-FEED-4286-8F98-8C04EC8EAA19}"/>
              </a:ext>
            </a:extLst>
          </p:cNvPr>
          <p:cNvSpPr txBox="1"/>
          <p:nvPr/>
        </p:nvSpPr>
        <p:spPr>
          <a:xfrm>
            <a:off x="2696553" y="5903489"/>
            <a:ext cx="240223" cy="276999"/>
          </a:xfrm>
          <a:prstGeom prst="rect">
            <a:avLst/>
          </a:prstGeom>
          <a:noFill/>
        </p:spPr>
        <p:txBody>
          <a:bodyPr wrap="square" rtlCol="0">
            <a:spAutoFit/>
          </a:bodyPr>
          <a:lstStyle/>
          <a:p>
            <a:r>
              <a:rPr lang="ko-KR" altLang="en-US" sz="1200" b="1" dirty="0"/>
              <a:t>▶</a:t>
            </a:r>
          </a:p>
        </p:txBody>
      </p:sp>
      <p:grpSp>
        <p:nvGrpSpPr>
          <p:cNvPr id="49" name="그룹 48">
            <a:extLst>
              <a:ext uri="{FF2B5EF4-FFF2-40B4-BE49-F238E27FC236}">
                <a16:creationId xmlns:a16="http://schemas.microsoft.com/office/drawing/2014/main" xmlns="" id="{FFD1C867-0886-42B9-9844-963B2F372CA0}"/>
              </a:ext>
            </a:extLst>
          </p:cNvPr>
          <p:cNvGrpSpPr/>
          <p:nvPr/>
        </p:nvGrpSpPr>
        <p:grpSpPr>
          <a:xfrm>
            <a:off x="2972774" y="5527000"/>
            <a:ext cx="1486176" cy="964681"/>
            <a:chOff x="244233" y="5382813"/>
            <a:chExt cx="1540415" cy="1142531"/>
          </a:xfrm>
        </p:grpSpPr>
        <p:sp>
          <p:nvSpPr>
            <p:cNvPr id="50" name="직사각형 49">
              <a:extLst>
                <a:ext uri="{FF2B5EF4-FFF2-40B4-BE49-F238E27FC236}">
                  <a16:creationId xmlns:a16="http://schemas.microsoft.com/office/drawing/2014/main" xmlns="" id="{351FFDA1-1BE1-4150-8A5E-DE17D1BD4482}"/>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2" name="직선 연결선 51">
              <a:extLst>
                <a:ext uri="{FF2B5EF4-FFF2-40B4-BE49-F238E27FC236}">
                  <a16:creationId xmlns:a16="http://schemas.microsoft.com/office/drawing/2014/main" xmlns="" id="{BF0C3B66-B705-4870-A9D3-1720D70899AA}"/>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xmlns="" id="{C8741E32-DBFD-410D-B898-CFFA2757725E}"/>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8" name="순서도: 천공 테이프 57">
            <a:extLst>
              <a:ext uri="{FF2B5EF4-FFF2-40B4-BE49-F238E27FC236}">
                <a16:creationId xmlns:a16="http://schemas.microsoft.com/office/drawing/2014/main" xmlns="" id="{30ACB0AF-6A42-42DB-AD35-9BDFC9FEDE9A}"/>
              </a:ext>
            </a:extLst>
          </p:cNvPr>
          <p:cNvSpPr/>
          <p:nvPr/>
        </p:nvSpPr>
        <p:spPr>
          <a:xfrm>
            <a:off x="2924492" y="5476608"/>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Step2.</a:t>
            </a:r>
            <a:endParaRPr lang="ko-KR" altLang="en-US" sz="900" dirty="0">
              <a:solidFill>
                <a:schemeClr val="tx1"/>
              </a:solidFill>
            </a:endParaRPr>
          </a:p>
        </p:txBody>
      </p:sp>
      <p:sp>
        <p:nvSpPr>
          <p:cNvPr id="59" name="TextBox 58">
            <a:extLst>
              <a:ext uri="{FF2B5EF4-FFF2-40B4-BE49-F238E27FC236}">
                <a16:creationId xmlns:a16="http://schemas.microsoft.com/office/drawing/2014/main" xmlns="" id="{1C024D36-FF8E-48DD-AB78-23D342010980}"/>
              </a:ext>
            </a:extLst>
          </p:cNvPr>
          <p:cNvSpPr txBox="1"/>
          <p:nvPr/>
        </p:nvSpPr>
        <p:spPr>
          <a:xfrm>
            <a:off x="4520952" y="5903489"/>
            <a:ext cx="240223" cy="276999"/>
          </a:xfrm>
          <a:prstGeom prst="rect">
            <a:avLst/>
          </a:prstGeom>
          <a:noFill/>
        </p:spPr>
        <p:txBody>
          <a:bodyPr wrap="square" rtlCol="0">
            <a:spAutoFit/>
          </a:bodyPr>
          <a:lstStyle/>
          <a:p>
            <a:r>
              <a:rPr lang="ko-KR" altLang="en-US" sz="1200" b="1" dirty="0"/>
              <a:t>▶</a:t>
            </a:r>
          </a:p>
        </p:txBody>
      </p:sp>
      <p:grpSp>
        <p:nvGrpSpPr>
          <p:cNvPr id="60" name="그룹 59">
            <a:extLst>
              <a:ext uri="{FF2B5EF4-FFF2-40B4-BE49-F238E27FC236}">
                <a16:creationId xmlns:a16="http://schemas.microsoft.com/office/drawing/2014/main" xmlns="" id="{3843A02C-51F7-433F-84AA-9964C7704C7B}"/>
              </a:ext>
            </a:extLst>
          </p:cNvPr>
          <p:cNvGrpSpPr/>
          <p:nvPr/>
        </p:nvGrpSpPr>
        <p:grpSpPr>
          <a:xfrm>
            <a:off x="4859083" y="5527000"/>
            <a:ext cx="1486176" cy="964681"/>
            <a:chOff x="244233" y="5382813"/>
            <a:chExt cx="1540415" cy="1142531"/>
          </a:xfrm>
        </p:grpSpPr>
        <p:sp>
          <p:nvSpPr>
            <p:cNvPr id="62" name="직사각형 61">
              <a:extLst>
                <a:ext uri="{FF2B5EF4-FFF2-40B4-BE49-F238E27FC236}">
                  <a16:creationId xmlns:a16="http://schemas.microsoft.com/office/drawing/2014/main" xmlns="" id="{E4476AFF-0C68-4845-B2BF-475E497A5F22}"/>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63" name="직선 연결선 62">
              <a:extLst>
                <a:ext uri="{FF2B5EF4-FFF2-40B4-BE49-F238E27FC236}">
                  <a16:creationId xmlns:a16="http://schemas.microsoft.com/office/drawing/2014/main" xmlns="" id="{EBFC1EE2-9703-4457-99AE-39E2DA5CD44F}"/>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xmlns="" id="{AB872319-A1B7-4748-BBEC-6CE87CA4D550}"/>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5" name="순서도: 천공 테이프 64">
            <a:extLst>
              <a:ext uri="{FF2B5EF4-FFF2-40B4-BE49-F238E27FC236}">
                <a16:creationId xmlns:a16="http://schemas.microsoft.com/office/drawing/2014/main" xmlns="" id="{B96AAD3B-FDDC-4401-8AFD-172EC07204BF}"/>
              </a:ext>
            </a:extLst>
          </p:cNvPr>
          <p:cNvSpPr/>
          <p:nvPr/>
        </p:nvSpPr>
        <p:spPr>
          <a:xfrm>
            <a:off x="4810801" y="5476608"/>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Step3.</a:t>
            </a:r>
            <a:endParaRPr lang="ko-KR" altLang="en-US" sz="900" dirty="0">
              <a:solidFill>
                <a:schemeClr val="tx1"/>
              </a:solidFill>
            </a:endParaRPr>
          </a:p>
        </p:txBody>
      </p:sp>
      <p:sp>
        <p:nvSpPr>
          <p:cNvPr id="66" name="TextBox 65">
            <a:extLst>
              <a:ext uri="{FF2B5EF4-FFF2-40B4-BE49-F238E27FC236}">
                <a16:creationId xmlns:a16="http://schemas.microsoft.com/office/drawing/2014/main" xmlns="" id="{414FE85D-7667-4AD8-98AA-FFB6F33DBA58}"/>
              </a:ext>
            </a:extLst>
          </p:cNvPr>
          <p:cNvSpPr txBox="1"/>
          <p:nvPr/>
        </p:nvSpPr>
        <p:spPr>
          <a:xfrm>
            <a:off x="2888848" y="6516046"/>
            <a:ext cx="1704112" cy="369332"/>
          </a:xfrm>
          <a:prstGeom prst="rect">
            <a:avLst/>
          </a:prstGeom>
          <a:noFill/>
        </p:spPr>
        <p:txBody>
          <a:bodyPr wrap="square" rtlCol="0">
            <a:spAutoFit/>
          </a:bodyPr>
          <a:lstStyle/>
          <a:p>
            <a:r>
              <a:rPr lang="en-US" altLang="ko-KR" sz="900" dirty="0"/>
              <a:t>‘</a:t>
            </a:r>
            <a:r>
              <a:rPr lang="ko-KR" altLang="en-US" sz="900" dirty="0"/>
              <a:t>마이 컬러 </a:t>
            </a:r>
            <a:r>
              <a:rPr lang="ko-KR" altLang="en-US" sz="900" dirty="0" err="1"/>
              <a:t>드레이핑＇으로</a:t>
            </a:r>
            <a:r>
              <a:rPr lang="ko-KR" altLang="en-US" sz="900" dirty="0"/>
              <a:t> </a:t>
            </a:r>
            <a:r>
              <a:rPr lang="en-US" altLang="ko-KR" sz="900" dirty="0"/>
              <a:t>4</a:t>
            </a:r>
            <a:r>
              <a:rPr lang="ko-KR" altLang="en-US" sz="900" dirty="0"/>
              <a:t>계절 타입까지 확인</a:t>
            </a:r>
            <a:r>
              <a:rPr lang="en-US" altLang="ko-KR" sz="900" dirty="0"/>
              <a:t>!</a:t>
            </a:r>
            <a:endParaRPr lang="ko-KR" altLang="en-US" sz="900" dirty="0"/>
          </a:p>
        </p:txBody>
      </p:sp>
      <p:sp>
        <p:nvSpPr>
          <p:cNvPr id="67" name="TextBox 66">
            <a:extLst>
              <a:ext uri="{FF2B5EF4-FFF2-40B4-BE49-F238E27FC236}">
                <a16:creationId xmlns:a16="http://schemas.microsoft.com/office/drawing/2014/main" xmlns="" id="{B99040CF-80D5-4F7D-84D8-6E5EFBD5B35C}"/>
              </a:ext>
            </a:extLst>
          </p:cNvPr>
          <p:cNvSpPr txBox="1"/>
          <p:nvPr/>
        </p:nvSpPr>
        <p:spPr>
          <a:xfrm>
            <a:off x="4774060" y="6496548"/>
            <a:ext cx="1763116" cy="369332"/>
          </a:xfrm>
          <a:prstGeom prst="rect">
            <a:avLst/>
          </a:prstGeom>
          <a:noFill/>
        </p:spPr>
        <p:txBody>
          <a:bodyPr wrap="square" rtlCol="0">
            <a:spAutoFit/>
          </a:bodyPr>
          <a:lstStyle/>
          <a:p>
            <a:r>
              <a:rPr lang="en-US" altLang="ko-KR" sz="900" dirty="0"/>
              <a:t>240</a:t>
            </a:r>
            <a:r>
              <a:rPr lang="ko-KR" altLang="en-US" sz="900" dirty="0"/>
              <a:t>가지 컬러 중 나에게 꼭 맞는 립 컬러 선택</a:t>
            </a:r>
          </a:p>
        </p:txBody>
      </p:sp>
      <p:sp>
        <p:nvSpPr>
          <p:cNvPr id="51" name="텍스트 개체 틀 3">
            <a:extLst>
              <a:ext uri="{FF2B5EF4-FFF2-40B4-BE49-F238E27FC236}">
                <a16:creationId xmlns:a16="http://schemas.microsoft.com/office/drawing/2014/main" xmlns="" id="{89F567F1-C8CC-402A-AB05-A602373E55CF}"/>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40" name="직사각형 39">
            <a:extLst>
              <a:ext uri="{FF2B5EF4-FFF2-40B4-BE49-F238E27FC236}">
                <a16:creationId xmlns:a16="http://schemas.microsoft.com/office/drawing/2014/main" xmlns="" id="{44DF0335-467A-4224-B283-E904FA97ABD2}"/>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xmlns="" id="{0BB6F3DD-72B2-48BD-A136-128FC782E8BB}"/>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55" name="직사각형 54">
            <a:extLst>
              <a:ext uri="{FF2B5EF4-FFF2-40B4-BE49-F238E27FC236}">
                <a16:creationId xmlns:a16="http://schemas.microsoft.com/office/drawing/2014/main" xmlns="" id="{3335E870-5E42-490E-A4D7-99C080F038EA}"/>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56" name="직사각형 55">
            <a:extLst>
              <a:ext uri="{FF2B5EF4-FFF2-40B4-BE49-F238E27FC236}">
                <a16:creationId xmlns:a16="http://schemas.microsoft.com/office/drawing/2014/main" xmlns="" id="{2D1CE8E0-209C-4B44-822C-7D0C795DF398}"/>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57" name="직사각형 56">
            <a:extLst>
              <a:ext uri="{FF2B5EF4-FFF2-40B4-BE49-F238E27FC236}">
                <a16:creationId xmlns:a16="http://schemas.microsoft.com/office/drawing/2014/main" xmlns="" id="{5402659C-280F-443D-B1BE-2A831CD91985}"/>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컬러 팩토리</a:t>
            </a:r>
          </a:p>
        </p:txBody>
      </p:sp>
      <p:sp>
        <p:nvSpPr>
          <p:cNvPr id="68" name="직사각형 67">
            <a:extLst>
              <a:ext uri="{FF2B5EF4-FFF2-40B4-BE49-F238E27FC236}">
                <a16:creationId xmlns:a16="http://schemas.microsoft.com/office/drawing/2014/main" xmlns="" id="{753940B9-D97B-43A7-B1A5-709AD07582A5}"/>
              </a:ext>
            </a:extLst>
          </p:cNvPr>
          <p:cNvSpPr/>
          <p:nvPr/>
        </p:nvSpPr>
        <p:spPr>
          <a:xfrm>
            <a:off x="73399"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 안내</a:t>
            </a:r>
            <a:r>
              <a:rPr lang="en-US" altLang="ko-KR" sz="900" b="1" dirty="0">
                <a:solidFill>
                  <a:schemeClr val="tx1"/>
                </a:solidFill>
              </a:rPr>
              <a:t>(Color Factory)</a:t>
            </a:r>
            <a:endParaRPr lang="en-US" altLang="ko-KR" sz="900" dirty="0">
              <a:solidFill>
                <a:schemeClr val="tx1"/>
              </a:solidFill>
            </a:endParaRPr>
          </a:p>
        </p:txBody>
      </p:sp>
      <p:sp>
        <p:nvSpPr>
          <p:cNvPr id="69" name="직사각형 68">
            <a:extLst>
              <a:ext uri="{FF2B5EF4-FFF2-40B4-BE49-F238E27FC236}">
                <a16:creationId xmlns:a16="http://schemas.microsoft.com/office/drawing/2014/main" xmlns="" id="{2374C5F8-D59B-4680-995A-AA215D717F9B}"/>
              </a:ext>
            </a:extLst>
          </p:cNvPr>
          <p:cNvSpPr/>
          <p:nvPr/>
        </p:nvSpPr>
        <p:spPr>
          <a:xfrm>
            <a:off x="2504728"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예약</a:t>
            </a:r>
            <a:r>
              <a:rPr lang="en-US" altLang="ko-KR" sz="900" dirty="0">
                <a:solidFill>
                  <a:schemeClr val="tx1"/>
                </a:solidFill>
              </a:rPr>
              <a:t>(Reservation)</a:t>
            </a:r>
            <a:endParaRPr lang="en-US" altLang="ko-KR" sz="900" b="1" dirty="0">
              <a:solidFill>
                <a:schemeClr val="tx1"/>
              </a:solidFill>
            </a:endParaRPr>
          </a:p>
        </p:txBody>
      </p:sp>
      <p:sp>
        <p:nvSpPr>
          <p:cNvPr id="70" name="직사각형 69">
            <a:extLst>
              <a:ext uri="{FF2B5EF4-FFF2-40B4-BE49-F238E27FC236}">
                <a16:creationId xmlns:a16="http://schemas.microsoft.com/office/drawing/2014/main" xmlns="" id="{ED0BBFA4-582E-4D6B-A3FE-731CFB93905D}"/>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서비스 매장 보기</a:t>
            </a:r>
            <a:r>
              <a:rPr lang="en-US" altLang="ko-KR" sz="900" dirty="0">
                <a:solidFill>
                  <a:schemeClr val="tx1"/>
                </a:solidFill>
              </a:rPr>
              <a:t>(Store)</a:t>
            </a:r>
          </a:p>
        </p:txBody>
      </p:sp>
    </p:spTree>
    <p:extLst>
      <p:ext uri="{BB962C8B-B14F-4D97-AF65-F5344CB8AC3E}">
        <p14:creationId xmlns:p14="http://schemas.microsoft.com/office/powerpoint/2010/main" val="3755224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AE249BE1-F8FA-43BD-8345-D88F192BE13D}"/>
              </a:ext>
            </a:extLst>
          </p:cNvPr>
          <p:cNvSpPr>
            <a:spLocks noGrp="1"/>
          </p:cNvSpPr>
          <p:nvPr>
            <p:ph type="body" idx="1"/>
          </p:nvPr>
        </p:nvSpPr>
        <p:spPr/>
        <p:txBody>
          <a:bodyPr/>
          <a:lstStyle/>
          <a:p>
            <a:r>
              <a:rPr lang="en-US" altLang="ko-KR" dirty="0"/>
              <a:t>EH.BC.07 </a:t>
            </a:r>
            <a:endParaRPr lang="ko-KR" altLang="en-US" dirty="0"/>
          </a:p>
        </p:txBody>
      </p:sp>
      <p:sp>
        <p:nvSpPr>
          <p:cNvPr id="6" name="텍스트 개체 틀 5">
            <a:extLst>
              <a:ext uri="{FF2B5EF4-FFF2-40B4-BE49-F238E27FC236}">
                <a16:creationId xmlns:a16="http://schemas.microsoft.com/office/drawing/2014/main" xmlns="" id="{9D24D07E-617E-4158-A862-637E25429B59}"/>
              </a:ext>
            </a:extLst>
          </p:cNvPr>
          <p:cNvSpPr>
            <a:spLocks noGrp="1"/>
          </p:cNvSpPr>
          <p:nvPr>
            <p:ph type="body" idx="10"/>
          </p:nvPr>
        </p:nvSpPr>
        <p:spPr/>
        <p:txBody>
          <a:bodyPr/>
          <a:lstStyle/>
          <a:p>
            <a:r>
              <a:rPr lang="ko-KR" altLang="en-US" dirty="0"/>
              <a:t>브랜드</a:t>
            </a:r>
            <a:r>
              <a:rPr lang="en-US" altLang="ko-KR" dirty="0"/>
              <a:t> Main</a:t>
            </a:r>
            <a:endParaRPr lang="ko-KR" altLang="en-US" dirty="0"/>
          </a:p>
        </p:txBody>
      </p:sp>
      <p:sp>
        <p:nvSpPr>
          <p:cNvPr id="7" name="텍스트 개체 틀 6">
            <a:extLst>
              <a:ext uri="{FF2B5EF4-FFF2-40B4-BE49-F238E27FC236}">
                <a16:creationId xmlns:a16="http://schemas.microsoft.com/office/drawing/2014/main" xmlns="" id="{861F3376-669C-43D2-B31F-A2E2423D476F}"/>
              </a:ext>
            </a:extLst>
          </p:cNvPr>
          <p:cNvSpPr>
            <a:spLocks noGrp="1"/>
          </p:cNvSpPr>
          <p:nvPr>
            <p:ph type="body" idx="11"/>
          </p:nvPr>
        </p:nvSpPr>
        <p:spPr/>
        <p:txBody>
          <a:bodyPr/>
          <a:lstStyle/>
          <a:p>
            <a:r>
              <a:rPr lang="ko-KR" altLang="en-US" dirty="0"/>
              <a:t>브랜드 </a:t>
            </a:r>
            <a:r>
              <a:rPr lang="en-US" altLang="ko-KR" dirty="0"/>
              <a:t>Main</a:t>
            </a:r>
            <a:endParaRPr lang="ko-KR" altLang="en-US" dirty="0"/>
          </a:p>
        </p:txBody>
      </p:sp>
      <p:sp>
        <p:nvSpPr>
          <p:cNvPr id="9" name="TextBox 8">
            <a:extLst>
              <a:ext uri="{FF2B5EF4-FFF2-40B4-BE49-F238E27FC236}">
                <a16:creationId xmlns:a16="http://schemas.microsoft.com/office/drawing/2014/main" xmlns="" id="{98B5F4FA-698C-47FA-8777-91A86713AA3B}"/>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graphicFrame>
        <p:nvGraphicFramePr>
          <p:cNvPr id="10" name="Group 57">
            <a:extLst>
              <a:ext uri="{FF2B5EF4-FFF2-40B4-BE49-F238E27FC236}">
                <a16:creationId xmlns:a16="http://schemas.microsoft.com/office/drawing/2014/main" xmlns="" id="{C7A3A439-0369-43E2-BC80-675DCBEE9D57}"/>
              </a:ext>
            </a:extLst>
          </p:cNvPr>
          <p:cNvGraphicFramePr>
            <a:graphicFrameLocks noGrp="1"/>
          </p:cNvGraphicFramePr>
          <p:nvPr>
            <p:extLst>
              <p:ext uri="{D42A27DB-BD31-4B8C-83A1-F6EECF244321}">
                <p14:modId xmlns:p14="http://schemas.microsoft.com/office/powerpoint/2010/main" val="148839866"/>
              </p:ext>
            </p:extLst>
          </p:nvPr>
        </p:nvGraphicFramePr>
        <p:xfrm>
          <a:off x="7473280" y="414711"/>
          <a:ext cx="2432720" cy="3846472"/>
        </p:xfrm>
        <a:graphic>
          <a:graphicData uri="http://schemas.openxmlformats.org/drawingml/2006/table">
            <a:tbl>
              <a:tblPr>
                <a:effectLst/>
              </a:tblPr>
              <a:tblGrid>
                <a:gridCol w="248339">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endParaRPr lang="en-US" altLang="ko-KR" sz="800" b="0" baseline="0"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에뛰드 스토리 그룹</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서브 메뉴로 이동 게이트웨이</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브랜드 소개 게이트웨이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199945">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에뛰드 모델 게이트웨이</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최근 모델 이미지 사용</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059522570"/>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커뮤니티 그룹</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서브 메뉴로 이동 게이트웨이</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824072113"/>
                  </a:ext>
                </a:extLst>
              </a:tr>
              <a:tr h="142818">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5</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뷰티즌 게이트웨이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최근 </a:t>
                      </a:r>
                      <a:r>
                        <a:rPr lang="ko-KR" altLang="en-US" sz="800">
                          <a:solidFill>
                            <a:schemeClr val="tx1"/>
                          </a:solidFill>
                          <a:latin typeface="아리따-돋움(TTF)-Medium" panose="02020603020101020101" pitchFamily="18" charset="-127"/>
                          <a:ea typeface="아리따-돋움(TTF)-Medium" panose="02020603020101020101" pitchFamily="18" charset="-127"/>
                        </a:rPr>
                        <a:t>뷰티즌</a:t>
                      </a:r>
                      <a:r>
                        <a:rPr lang="ko-KR" altLang="en-US" sz="800" dirty="0">
                          <a:solidFill>
                            <a:schemeClr val="tx1"/>
                          </a:solidFill>
                          <a:latin typeface="아리따-돋움(TTF)-Medium" panose="02020603020101020101" pitchFamily="18" charset="-127"/>
                          <a:ea typeface="아리따-돋움(TTF)-Medium" panose="02020603020101020101" pitchFamily="18" charset="-127"/>
                        </a:rPr>
                        <a:t> 모집 내용 프로모션 형태 배너 운영</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88546945"/>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6</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컬러 팩토리 게이트웨이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328264096"/>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7</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스윗샷 캠페인 게이트웨이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60948774"/>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8</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메이크유어드림 게이트웨이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최근 강연 모집 내용 프로모션 형태 배너 운영</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853509567"/>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9</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매장안내 게이트웨이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4a. </a:t>
                      </a: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매장칭찬</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선택 시 </a:t>
                      </a:r>
                      <a:r>
                        <a:rPr lang="ko-KR" altLang="en-US" sz="800" dirty="0" err="1">
                          <a:solidFill>
                            <a:schemeClr val="tx1"/>
                          </a:solidFill>
                          <a:latin typeface="아리따-돋움(TTF)-Medium" panose="02020603020101020101" pitchFamily="18" charset="-127"/>
                          <a:ea typeface="아리따-돋움(TTF)-Medium" panose="02020603020101020101" pitchFamily="18" charset="-127"/>
                        </a:rPr>
                        <a:t>매장칭찬</a:t>
                      </a:r>
                      <a:r>
                        <a:rPr lang="ko-KR" altLang="en-US" sz="800" dirty="0">
                          <a:solidFill>
                            <a:schemeClr val="tx1"/>
                          </a:solidFill>
                          <a:latin typeface="아리따-돋움(TTF)-Medium" panose="02020603020101020101" pitchFamily="18" charset="-127"/>
                          <a:ea typeface="아리따-돋움(TTF)-Medium" panose="02020603020101020101" pitchFamily="18" charset="-127"/>
                        </a:rPr>
                        <a:t> 메뉴로 이동</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-best</a:t>
                      </a:r>
                      <a:r>
                        <a:rPr lang="ko-KR" altLang="en-US" sz="800" dirty="0">
                          <a:solidFill>
                            <a:schemeClr val="tx1"/>
                          </a:solidFill>
                          <a:latin typeface="아리따-돋움(TTF)-Medium" panose="02020603020101020101" pitchFamily="18" charset="-127"/>
                          <a:ea typeface="아리따-돋움(TTF)-Medium" panose="02020603020101020101" pitchFamily="18" charset="-127"/>
                        </a:rPr>
                        <a:t>칭찬 게시글 중 최근 게시글 </a:t>
                      </a:r>
                      <a:r>
                        <a:rPr lang="en-US" altLang="ko-KR" sz="800" dirty="0">
                          <a:solidFill>
                            <a:schemeClr val="tx1"/>
                          </a:solidFill>
                          <a:latin typeface="아리따-돋움(TTF)-Medium" panose="02020603020101020101" pitchFamily="18" charset="-127"/>
                          <a:ea typeface="아리따-돋움(TTF)-Medium" panose="02020603020101020101" pitchFamily="18" charset="-127"/>
                        </a:rPr>
                        <a:t>5</a:t>
                      </a:r>
                      <a:r>
                        <a:rPr lang="ko-KR" altLang="en-US" sz="800" dirty="0">
                          <a:solidFill>
                            <a:schemeClr val="tx1"/>
                          </a:solidFill>
                          <a:latin typeface="아리따-돋움(TTF)-Medium" panose="02020603020101020101" pitchFamily="18" charset="-127"/>
                          <a:ea typeface="아리따-돋움(TTF)-Medium" panose="02020603020101020101" pitchFamily="18" charset="-127"/>
                        </a:rPr>
                        <a:t>개 롤링</a:t>
                      </a: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게시글 길이는 최대 </a:t>
                      </a:r>
                      <a:r>
                        <a:rPr lang="en-US" altLang="ko-KR" sz="800" dirty="0">
                          <a:solidFill>
                            <a:schemeClr val="tx1"/>
                          </a:solidFill>
                          <a:latin typeface="아리따-돋움(TTF)-Medium" panose="02020603020101020101" pitchFamily="18" charset="-127"/>
                          <a:ea typeface="아리따-돋움(TTF)-Medium" panose="02020603020101020101" pitchFamily="18" charset="-127"/>
                        </a:rPr>
                        <a:t>20</a:t>
                      </a:r>
                      <a:r>
                        <a:rPr lang="ko-KR" altLang="en-US" sz="800" dirty="0">
                          <a:solidFill>
                            <a:schemeClr val="tx1"/>
                          </a:solidFill>
                          <a:latin typeface="아리따-돋움(TTF)-Medium" panose="02020603020101020101" pitchFamily="18" charset="-127"/>
                          <a:ea typeface="아리따-돋움(TTF)-Medium" panose="02020603020101020101" pitchFamily="18" charset="-127"/>
                        </a:rPr>
                        <a:t>자 이상일 경우 절삭</a:t>
                      </a:r>
                      <a:r>
                        <a:rPr lang="en-US" altLang="ko-KR" sz="80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621261333"/>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15" name="직사각형 14">
            <a:extLst>
              <a:ext uri="{FF2B5EF4-FFF2-40B4-BE49-F238E27FC236}">
                <a16:creationId xmlns:a16="http://schemas.microsoft.com/office/drawing/2014/main" xmlns="" id="{3564C16C-62CC-4307-89BE-17B2E283E4F5}"/>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25" name="직사각형 24">
            <a:extLst>
              <a:ext uri="{FF2B5EF4-FFF2-40B4-BE49-F238E27FC236}">
                <a16:creationId xmlns:a16="http://schemas.microsoft.com/office/drawing/2014/main" xmlns="" id="{01B17418-3848-4333-AB0C-C45143D2A65B}"/>
              </a:ext>
            </a:extLst>
          </p:cNvPr>
          <p:cNvSpPr/>
          <p:nvPr/>
        </p:nvSpPr>
        <p:spPr>
          <a:xfrm>
            <a:off x="100495" y="420234"/>
            <a:ext cx="3584162" cy="387286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26" name="직사각형 25">
            <a:extLst>
              <a:ext uri="{FF2B5EF4-FFF2-40B4-BE49-F238E27FC236}">
                <a16:creationId xmlns:a16="http://schemas.microsoft.com/office/drawing/2014/main" xmlns="" id="{1A8C0D1C-0319-4DCD-9425-370DD87C31E1}"/>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브랜드</a:t>
            </a:r>
            <a:endParaRPr lang="ko-KR" altLang="en-US" sz="900" b="1" dirty="0">
              <a:solidFill>
                <a:schemeClr val="tx2">
                  <a:lumMod val="60000"/>
                  <a:lumOff val="40000"/>
                </a:schemeClr>
              </a:solidFill>
            </a:endParaRPr>
          </a:p>
        </p:txBody>
      </p:sp>
      <p:sp>
        <p:nvSpPr>
          <p:cNvPr id="84" name="직사각형 83">
            <a:extLst>
              <a:ext uri="{FF2B5EF4-FFF2-40B4-BE49-F238E27FC236}">
                <a16:creationId xmlns:a16="http://schemas.microsoft.com/office/drawing/2014/main" xmlns="" id="{41D29352-1EF2-4207-86A9-C7298E0BC1C4}"/>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12" name="직사각형 11">
            <a:extLst>
              <a:ext uri="{FF2B5EF4-FFF2-40B4-BE49-F238E27FC236}">
                <a16:creationId xmlns:a16="http://schemas.microsoft.com/office/drawing/2014/main" xmlns="" id="{13612BDF-B0F9-4B14-AD4D-9FC298F50508}"/>
              </a:ext>
            </a:extLst>
          </p:cNvPr>
          <p:cNvSpPr/>
          <p:nvPr/>
        </p:nvSpPr>
        <p:spPr>
          <a:xfrm>
            <a:off x="137124" y="1058318"/>
            <a:ext cx="3498372" cy="301875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에뛰드 스토리</a:t>
            </a:r>
            <a:endParaRPr lang="en-US" altLang="ko-KR" sz="12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ko-KR" altLang="en-US" sz="900" b="1" dirty="0">
              <a:solidFill>
                <a:schemeClr val="tx1"/>
              </a:solidFill>
            </a:endParaRPr>
          </a:p>
        </p:txBody>
      </p:sp>
      <p:sp>
        <p:nvSpPr>
          <p:cNvPr id="92" name="직사각형 91">
            <a:extLst>
              <a:ext uri="{FF2B5EF4-FFF2-40B4-BE49-F238E27FC236}">
                <a16:creationId xmlns:a16="http://schemas.microsoft.com/office/drawing/2014/main" xmlns="" id="{30AE9977-B4AC-42FF-9751-749134A08060}"/>
              </a:ext>
            </a:extLst>
          </p:cNvPr>
          <p:cNvSpPr/>
          <p:nvPr/>
        </p:nvSpPr>
        <p:spPr>
          <a:xfrm>
            <a:off x="216940" y="1422107"/>
            <a:ext cx="3349246" cy="1168526"/>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94" name="직사각형 93">
            <a:extLst>
              <a:ext uri="{FF2B5EF4-FFF2-40B4-BE49-F238E27FC236}">
                <a16:creationId xmlns:a16="http://schemas.microsoft.com/office/drawing/2014/main" xmlns="" id="{1E116893-F23A-48BF-A1E3-3290C971548A}"/>
              </a:ext>
            </a:extLst>
          </p:cNvPr>
          <p:cNvSpPr/>
          <p:nvPr/>
        </p:nvSpPr>
        <p:spPr>
          <a:xfrm>
            <a:off x="216941" y="2666121"/>
            <a:ext cx="3349246" cy="126272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35" name="직사각형 34">
            <a:extLst>
              <a:ext uri="{FF2B5EF4-FFF2-40B4-BE49-F238E27FC236}">
                <a16:creationId xmlns:a16="http://schemas.microsoft.com/office/drawing/2014/main" xmlns="" id="{F7AD8FE7-39BD-42BE-B77F-2E5BBB887C82}"/>
              </a:ext>
            </a:extLst>
          </p:cNvPr>
          <p:cNvSpPr/>
          <p:nvPr/>
        </p:nvSpPr>
        <p:spPr>
          <a:xfrm>
            <a:off x="3929509" y="2049665"/>
            <a:ext cx="2044636" cy="10192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p:txBody>
      </p:sp>
      <p:sp>
        <p:nvSpPr>
          <p:cNvPr id="38" name="직사각형 37">
            <a:extLst>
              <a:ext uri="{FF2B5EF4-FFF2-40B4-BE49-F238E27FC236}">
                <a16:creationId xmlns:a16="http://schemas.microsoft.com/office/drawing/2014/main" xmlns="" id="{9E314110-5EE2-4C3C-98B1-86EE35AFAFF9}"/>
              </a:ext>
            </a:extLst>
          </p:cNvPr>
          <p:cNvSpPr/>
          <p:nvPr/>
        </p:nvSpPr>
        <p:spPr>
          <a:xfrm>
            <a:off x="6033119" y="2049666"/>
            <a:ext cx="1286035" cy="207363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41" name="직사각형 40">
            <a:extLst>
              <a:ext uri="{FF2B5EF4-FFF2-40B4-BE49-F238E27FC236}">
                <a16:creationId xmlns:a16="http://schemas.microsoft.com/office/drawing/2014/main" xmlns="" id="{5E88E4F2-CF4B-4FFB-8E57-CFCD984A4C94}"/>
              </a:ext>
            </a:extLst>
          </p:cNvPr>
          <p:cNvSpPr/>
          <p:nvPr/>
        </p:nvSpPr>
        <p:spPr>
          <a:xfrm>
            <a:off x="3929509" y="3103999"/>
            <a:ext cx="2044636" cy="1019296"/>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p:txBody>
      </p:sp>
      <p:sp>
        <p:nvSpPr>
          <p:cNvPr id="42" name="직사각형 41">
            <a:extLst>
              <a:ext uri="{FF2B5EF4-FFF2-40B4-BE49-F238E27FC236}">
                <a16:creationId xmlns:a16="http://schemas.microsoft.com/office/drawing/2014/main" xmlns="" id="{3E4D4A83-5BD1-49ED-AC65-973216DEDD3E}"/>
              </a:ext>
            </a:extLst>
          </p:cNvPr>
          <p:cNvSpPr/>
          <p:nvPr/>
        </p:nvSpPr>
        <p:spPr>
          <a:xfrm>
            <a:off x="3929509" y="833146"/>
            <a:ext cx="3389645" cy="1168526"/>
          </a:xfrm>
          <a:prstGeom prst="rect">
            <a:avLst/>
          </a:prstGeom>
          <a:solidFill>
            <a:schemeClr val="bg1">
              <a:lumMod val="6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44" name="직사각형 43">
            <a:extLst>
              <a:ext uri="{FF2B5EF4-FFF2-40B4-BE49-F238E27FC236}">
                <a16:creationId xmlns:a16="http://schemas.microsoft.com/office/drawing/2014/main" xmlns="" id="{0F474D42-035D-4703-9551-B5648B5D383D}"/>
              </a:ext>
            </a:extLst>
          </p:cNvPr>
          <p:cNvSpPr/>
          <p:nvPr/>
        </p:nvSpPr>
        <p:spPr>
          <a:xfrm>
            <a:off x="3888732" y="454247"/>
            <a:ext cx="3498372" cy="487315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커뮤니티</a:t>
            </a:r>
            <a:endParaRPr lang="en-US" altLang="ko-KR" sz="1200" b="1" dirty="0">
              <a:solidFill>
                <a:schemeClr val="tx1"/>
              </a:solidFill>
            </a:endParaRPr>
          </a:p>
          <a:p>
            <a:pPr algn="ctr"/>
            <a:endParaRPr lang="en-US" altLang="ko-KR" sz="1200" b="1" dirty="0">
              <a:solidFill>
                <a:schemeClr val="tx1"/>
              </a:solidFill>
            </a:endParaRPr>
          </a:p>
          <a:p>
            <a:pPr algn="ctr"/>
            <a:endParaRPr lang="en-US" altLang="ko-KR" sz="1200" b="1" dirty="0">
              <a:solidFill>
                <a:schemeClr val="tx1"/>
              </a:solidFill>
            </a:endParaRPr>
          </a:p>
          <a:p>
            <a:pPr algn="ctr"/>
            <a:endParaRPr lang="en-US" altLang="ko-KR" sz="1200" b="1" dirty="0">
              <a:solidFill>
                <a:schemeClr val="tx1"/>
              </a:solidFill>
            </a:endParaRPr>
          </a:p>
          <a:p>
            <a:pPr algn="ctr"/>
            <a:endParaRPr lang="en-US" altLang="ko-KR" sz="1200" b="1" dirty="0">
              <a:solidFill>
                <a:schemeClr val="tx1"/>
              </a:solidFill>
            </a:endParaRPr>
          </a:p>
          <a:p>
            <a:pPr algn="ctr"/>
            <a:endParaRPr lang="en-US" altLang="ko-KR" sz="1200" b="1" dirty="0">
              <a:solidFill>
                <a:schemeClr val="tx1"/>
              </a:solidFill>
            </a:endParaRPr>
          </a:p>
          <a:p>
            <a:pPr algn="ctr"/>
            <a:endParaRPr lang="en-US" altLang="ko-KR" sz="1200" b="1" dirty="0">
              <a:solidFill>
                <a:schemeClr val="tx1"/>
              </a:solidFill>
            </a:endParaRPr>
          </a:p>
          <a:p>
            <a:pPr algn="ctr"/>
            <a:endParaRPr lang="en-US" altLang="ko-KR" sz="1200" b="1" dirty="0">
              <a:solidFill>
                <a:schemeClr val="tx1"/>
              </a:solidFill>
            </a:endParaRPr>
          </a:p>
          <a:p>
            <a:pPr algn="ctr"/>
            <a:endParaRPr lang="en-US" altLang="ko-KR" sz="12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en-US" altLang="ko-KR" sz="900" b="1" dirty="0">
              <a:solidFill>
                <a:schemeClr val="tx1"/>
              </a:solidFill>
            </a:endParaRPr>
          </a:p>
          <a:p>
            <a:pPr algn="ctr"/>
            <a:endParaRPr lang="ko-KR" altLang="en-US" sz="900" b="1" dirty="0">
              <a:solidFill>
                <a:schemeClr val="tx1"/>
              </a:solidFill>
            </a:endParaRPr>
          </a:p>
        </p:txBody>
      </p:sp>
      <p:sp>
        <p:nvSpPr>
          <p:cNvPr id="46" name="직사각형 45">
            <a:extLst>
              <a:ext uri="{FF2B5EF4-FFF2-40B4-BE49-F238E27FC236}">
                <a16:creationId xmlns:a16="http://schemas.microsoft.com/office/drawing/2014/main" xmlns="" id="{55862643-8853-4F08-B04C-663738902535}"/>
              </a:ext>
            </a:extLst>
          </p:cNvPr>
          <p:cNvSpPr/>
          <p:nvPr/>
        </p:nvSpPr>
        <p:spPr>
          <a:xfrm>
            <a:off x="3851781" y="418216"/>
            <a:ext cx="3584162" cy="4955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47" name="직사각형 46">
            <a:extLst>
              <a:ext uri="{FF2B5EF4-FFF2-40B4-BE49-F238E27FC236}">
                <a16:creationId xmlns:a16="http://schemas.microsoft.com/office/drawing/2014/main" xmlns="" id="{FF00CFF3-9CE7-47E6-9E67-3BBEAAC535B3}"/>
              </a:ext>
            </a:extLst>
          </p:cNvPr>
          <p:cNvSpPr/>
          <p:nvPr/>
        </p:nvSpPr>
        <p:spPr>
          <a:xfrm>
            <a:off x="3851781" y="5362440"/>
            <a:ext cx="3584162"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grpSp>
        <p:nvGrpSpPr>
          <p:cNvPr id="48" name="그룹 47">
            <a:extLst>
              <a:ext uri="{FF2B5EF4-FFF2-40B4-BE49-F238E27FC236}">
                <a16:creationId xmlns:a16="http://schemas.microsoft.com/office/drawing/2014/main" xmlns="" id="{6DF5699A-76FD-43C3-9601-D22913EE7360}"/>
              </a:ext>
            </a:extLst>
          </p:cNvPr>
          <p:cNvGrpSpPr/>
          <p:nvPr/>
        </p:nvGrpSpPr>
        <p:grpSpPr>
          <a:xfrm>
            <a:off x="72218" y="4217937"/>
            <a:ext cx="3566459" cy="222326"/>
            <a:chOff x="98979" y="5798962"/>
            <a:chExt cx="3566459" cy="222326"/>
          </a:xfrm>
          <a:solidFill>
            <a:schemeClr val="bg1"/>
          </a:solidFill>
        </p:grpSpPr>
        <p:sp>
          <p:nvSpPr>
            <p:cNvPr id="49" name="자유형 274">
              <a:extLst>
                <a:ext uri="{FF2B5EF4-FFF2-40B4-BE49-F238E27FC236}">
                  <a16:creationId xmlns:a16="http://schemas.microsoft.com/office/drawing/2014/main" xmlns="" id="{AD10DDF0-D207-405A-B496-972966E0FEB1}"/>
                </a:ext>
              </a:extLst>
            </p:cNvPr>
            <p:cNvSpPr/>
            <p:nvPr/>
          </p:nvSpPr>
          <p:spPr bwMode="auto">
            <a:xfrm flipV="1">
              <a:off x="119986" y="5870970"/>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sp>
          <p:nvSpPr>
            <p:cNvPr id="51" name="자유형 274">
              <a:extLst>
                <a:ext uri="{FF2B5EF4-FFF2-40B4-BE49-F238E27FC236}">
                  <a16:creationId xmlns:a16="http://schemas.microsoft.com/office/drawing/2014/main" xmlns="" id="{D6857265-6FFC-4E1C-97FD-E216C60B46BC}"/>
                </a:ext>
              </a:extLst>
            </p:cNvPr>
            <p:cNvSpPr/>
            <p:nvPr/>
          </p:nvSpPr>
          <p:spPr bwMode="auto">
            <a:xfrm flipV="1">
              <a:off x="98979" y="5798962"/>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grpSp>
      <p:sp>
        <p:nvSpPr>
          <p:cNvPr id="52" name="직사각형 51">
            <a:extLst>
              <a:ext uri="{FF2B5EF4-FFF2-40B4-BE49-F238E27FC236}">
                <a16:creationId xmlns:a16="http://schemas.microsoft.com/office/drawing/2014/main" xmlns="" id="{FE57CCC0-5377-4BB7-A835-30418BDE48C6}"/>
              </a:ext>
            </a:extLst>
          </p:cNvPr>
          <p:cNvSpPr/>
          <p:nvPr/>
        </p:nvSpPr>
        <p:spPr bwMode="auto">
          <a:xfrm>
            <a:off x="1173812" y="109590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53" name="직사각형 52">
            <a:extLst>
              <a:ext uri="{FF2B5EF4-FFF2-40B4-BE49-F238E27FC236}">
                <a16:creationId xmlns:a16="http://schemas.microsoft.com/office/drawing/2014/main" xmlns="" id="{4E03D9E5-DA24-44CE-AEC4-716713B692E5}"/>
              </a:ext>
            </a:extLst>
          </p:cNvPr>
          <p:cNvSpPr/>
          <p:nvPr/>
        </p:nvSpPr>
        <p:spPr bwMode="auto">
          <a:xfrm>
            <a:off x="5097016" y="49337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pic>
        <p:nvPicPr>
          <p:cNvPr id="2" name="그림 1">
            <a:extLst>
              <a:ext uri="{FF2B5EF4-FFF2-40B4-BE49-F238E27FC236}">
                <a16:creationId xmlns:a16="http://schemas.microsoft.com/office/drawing/2014/main" xmlns="" id="{6282BCA2-20D5-41C1-8204-B9A08AF7E454}"/>
              </a:ext>
            </a:extLst>
          </p:cNvPr>
          <p:cNvPicPr>
            <a:picLocks noChangeAspect="1"/>
          </p:cNvPicPr>
          <p:nvPr/>
        </p:nvPicPr>
        <p:blipFill rotWithShape="1">
          <a:blip r:embed="rId2"/>
          <a:srcRect r="11483"/>
          <a:stretch/>
        </p:blipFill>
        <p:spPr>
          <a:xfrm>
            <a:off x="564982" y="2799273"/>
            <a:ext cx="1067379" cy="1029380"/>
          </a:xfrm>
          <a:prstGeom prst="rect">
            <a:avLst/>
          </a:prstGeom>
        </p:spPr>
      </p:pic>
      <p:sp>
        <p:nvSpPr>
          <p:cNvPr id="4" name="직사각형 3">
            <a:extLst>
              <a:ext uri="{FF2B5EF4-FFF2-40B4-BE49-F238E27FC236}">
                <a16:creationId xmlns:a16="http://schemas.microsoft.com/office/drawing/2014/main" xmlns="" id="{4894B112-50E4-4589-A864-82FB2E177A86}"/>
              </a:ext>
            </a:extLst>
          </p:cNvPr>
          <p:cNvSpPr/>
          <p:nvPr/>
        </p:nvSpPr>
        <p:spPr>
          <a:xfrm>
            <a:off x="1750913" y="3086481"/>
            <a:ext cx="1760011" cy="507831"/>
          </a:xfrm>
          <a:prstGeom prst="rect">
            <a:avLst/>
          </a:prstGeom>
        </p:spPr>
        <p:txBody>
          <a:bodyPr wrap="square">
            <a:spAutoFit/>
          </a:bodyPr>
          <a:lstStyle/>
          <a:p>
            <a:pPr algn="ctr"/>
            <a:r>
              <a:rPr lang="ko-KR" altLang="en-US" sz="900" b="1" dirty="0"/>
              <a:t>에뛰드 모델</a:t>
            </a:r>
            <a:endParaRPr lang="en-US" altLang="ko-KR" sz="900" b="1" dirty="0"/>
          </a:p>
          <a:p>
            <a:pPr algn="ctr"/>
            <a:endParaRPr lang="en-US" altLang="ko-KR" sz="900" b="1" dirty="0"/>
          </a:p>
          <a:p>
            <a:pPr algn="ctr"/>
            <a:r>
              <a:rPr lang="ko-KR" altLang="en-US" sz="900" dirty="0"/>
              <a:t>에뛰드 하우스의 전설이 된 모델들</a:t>
            </a:r>
          </a:p>
        </p:txBody>
      </p:sp>
      <p:sp>
        <p:nvSpPr>
          <p:cNvPr id="45" name="직사각형 44">
            <a:extLst>
              <a:ext uri="{FF2B5EF4-FFF2-40B4-BE49-F238E27FC236}">
                <a16:creationId xmlns:a16="http://schemas.microsoft.com/office/drawing/2014/main" xmlns="" id="{ED90302B-5BB6-4825-A012-70907A16AD27}"/>
              </a:ext>
            </a:extLst>
          </p:cNvPr>
          <p:cNvSpPr/>
          <p:nvPr/>
        </p:nvSpPr>
        <p:spPr>
          <a:xfrm>
            <a:off x="5615114" y="1003137"/>
            <a:ext cx="1623480" cy="784830"/>
          </a:xfrm>
          <a:prstGeom prst="rect">
            <a:avLst/>
          </a:prstGeom>
        </p:spPr>
        <p:txBody>
          <a:bodyPr wrap="square">
            <a:spAutoFit/>
          </a:bodyPr>
          <a:lstStyle/>
          <a:p>
            <a:pPr algn="ctr"/>
            <a:r>
              <a:rPr lang="ko-KR" altLang="en-US" sz="900" b="1" dirty="0"/>
              <a:t>뷰티즌</a:t>
            </a:r>
            <a:endParaRPr lang="en-US" altLang="ko-KR" sz="900" b="1" dirty="0"/>
          </a:p>
          <a:p>
            <a:pPr algn="ctr"/>
            <a:endParaRPr lang="en-US" altLang="ko-KR" sz="900" b="1" dirty="0"/>
          </a:p>
          <a:p>
            <a:pPr algn="ctr"/>
            <a:r>
              <a:rPr lang="en-US" altLang="ko-KR" sz="900" dirty="0"/>
              <a:t>K-BEAUTY </a:t>
            </a:r>
            <a:r>
              <a:rPr lang="ko-KR" altLang="en-US" sz="900" dirty="0"/>
              <a:t>대표 브랜드 </a:t>
            </a:r>
            <a:r>
              <a:rPr lang="ko-KR" altLang="en-US" sz="900"/>
              <a:t>에뛰드에서</a:t>
            </a:r>
            <a:r>
              <a:rPr lang="ko-KR" altLang="en-US" sz="900" dirty="0"/>
              <a:t> 예비스타 뷰티 </a:t>
            </a:r>
            <a:r>
              <a:rPr lang="ko-KR" altLang="en-US" sz="900" dirty="0" err="1"/>
              <a:t>크리에이터를</a:t>
            </a:r>
            <a:r>
              <a:rPr lang="ko-KR" altLang="en-US" sz="900" dirty="0"/>
              <a:t> 모집합니다</a:t>
            </a:r>
            <a:r>
              <a:rPr lang="en-US" altLang="ko-KR" sz="900" dirty="0"/>
              <a:t>.</a:t>
            </a:r>
            <a:endParaRPr lang="ko-KR" altLang="en-US" sz="900" dirty="0"/>
          </a:p>
        </p:txBody>
      </p:sp>
      <p:pic>
        <p:nvPicPr>
          <p:cNvPr id="11" name="그림 10">
            <a:extLst>
              <a:ext uri="{FF2B5EF4-FFF2-40B4-BE49-F238E27FC236}">
                <a16:creationId xmlns:a16="http://schemas.microsoft.com/office/drawing/2014/main" xmlns="" id="{6E9EB8D3-23C5-4A5B-BA76-4DAAD376D0C4}"/>
              </a:ext>
            </a:extLst>
          </p:cNvPr>
          <p:cNvPicPr>
            <a:picLocks noChangeAspect="1"/>
          </p:cNvPicPr>
          <p:nvPr/>
        </p:nvPicPr>
        <p:blipFill>
          <a:blip r:embed="rId3"/>
          <a:stretch>
            <a:fillRect/>
          </a:stretch>
        </p:blipFill>
        <p:spPr>
          <a:xfrm>
            <a:off x="4019559" y="955144"/>
            <a:ext cx="1635734" cy="928192"/>
          </a:xfrm>
          <a:prstGeom prst="rect">
            <a:avLst/>
          </a:prstGeom>
        </p:spPr>
      </p:pic>
      <p:sp>
        <p:nvSpPr>
          <p:cNvPr id="55" name="직사각형 54">
            <a:extLst>
              <a:ext uri="{FF2B5EF4-FFF2-40B4-BE49-F238E27FC236}">
                <a16:creationId xmlns:a16="http://schemas.microsoft.com/office/drawing/2014/main" xmlns="" id="{EC1CD6A7-A976-4B77-9308-D8B527879789}"/>
              </a:ext>
            </a:extLst>
          </p:cNvPr>
          <p:cNvSpPr/>
          <p:nvPr/>
        </p:nvSpPr>
        <p:spPr>
          <a:xfrm>
            <a:off x="4726793" y="2095532"/>
            <a:ext cx="1238375" cy="923330"/>
          </a:xfrm>
          <a:prstGeom prst="rect">
            <a:avLst/>
          </a:prstGeom>
        </p:spPr>
        <p:txBody>
          <a:bodyPr wrap="square">
            <a:spAutoFit/>
          </a:bodyPr>
          <a:lstStyle/>
          <a:p>
            <a:pPr algn="ctr"/>
            <a:r>
              <a:rPr lang="ko-KR" altLang="en-US" sz="900" b="1" dirty="0"/>
              <a:t>컬러 팩토리</a:t>
            </a:r>
            <a:endParaRPr lang="en-US" altLang="ko-KR" sz="900" b="1" dirty="0"/>
          </a:p>
          <a:p>
            <a:pPr algn="ctr"/>
            <a:endParaRPr lang="en-US" altLang="ko-KR" sz="900" b="1" dirty="0"/>
          </a:p>
          <a:p>
            <a:pPr algn="ctr"/>
            <a:r>
              <a:rPr lang="ko-KR" altLang="en-US" sz="900" dirty="0"/>
              <a:t>나에게 꼭 맞는 컬러와 립스틱 케이스를 찾아 </a:t>
            </a:r>
            <a:r>
              <a:rPr lang="en-US" altLang="ko-KR" sz="900" dirty="0"/>
              <a:t>“</a:t>
            </a:r>
            <a:r>
              <a:rPr lang="ko-KR" altLang="en-US" sz="900" dirty="0"/>
              <a:t>나만의 퍼스널 </a:t>
            </a:r>
            <a:r>
              <a:rPr lang="ko-KR" altLang="en-US" sz="900" dirty="0" err="1"/>
              <a:t>립스틱＂을</a:t>
            </a:r>
            <a:r>
              <a:rPr lang="ko-KR" altLang="en-US" sz="900" dirty="0"/>
              <a:t> 만들어 보세요</a:t>
            </a:r>
            <a:r>
              <a:rPr lang="en-US" altLang="ko-KR" sz="900" dirty="0"/>
              <a:t>.</a:t>
            </a:r>
          </a:p>
        </p:txBody>
      </p:sp>
      <p:pic>
        <p:nvPicPr>
          <p:cNvPr id="13" name="그림 12">
            <a:extLst>
              <a:ext uri="{FF2B5EF4-FFF2-40B4-BE49-F238E27FC236}">
                <a16:creationId xmlns:a16="http://schemas.microsoft.com/office/drawing/2014/main" xmlns="" id="{C6BACC4D-3D6A-44FD-AE3C-ED7B91871E1A}"/>
              </a:ext>
            </a:extLst>
          </p:cNvPr>
          <p:cNvPicPr>
            <a:picLocks noChangeAspect="1"/>
          </p:cNvPicPr>
          <p:nvPr/>
        </p:nvPicPr>
        <p:blipFill>
          <a:blip r:embed="rId4"/>
          <a:stretch>
            <a:fillRect/>
          </a:stretch>
        </p:blipFill>
        <p:spPr>
          <a:xfrm>
            <a:off x="3991185" y="2111989"/>
            <a:ext cx="754270" cy="923330"/>
          </a:xfrm>
          <a:prstGeom prst="rect">
            <a:avLst/>
          </a:prstGeom>
        </p:spPr>
      </p:pic>
      <p:pic>
        <p:nvPicPr>
          <p:cNvPr id="14" name="그림 13">
            <a:extLst>
              <a:ext uri="{FF2B5EF4-FFF2-40B4-BE49-F238E27FC236}">
                <a16:creationId xmlns:a16="http://schemas.microsoft.com/office/drawing/2014/main" xmlns="" id="{A4935122-76BE-4257-8CBB-2865B8DB285D}"/>
              </a:ext>
            </a:extLst>
          </p:cNvPr>
          <p:cNvPicPr>
            <a:picLocks noChangeAspect="1"/>
          </p:cNvPicPr>
          <p:nvPr/>
        </p:nvPicPr>
        <p:blipFill>
          <a:blip r:embed="rId5"/>
          <a:stretch>
            <a:fillRect/>
          </a:stretch>
        </p:blipFill>
        <p:spPr>
          <a:xfrm>
            <a:off x="5019903" y="3167005"/>
            <a:ext cx="902969" cy="896868"/>
          </a:xfrm>
          <a:prstGeom prst="rect">
            <a:avLst/>
          </a:prstGeom>
        </p:spPr>
      </p:pic>
      <p:sp>
        <p:nvSpPr>
          <p:cNvPr id="56" name="직사각형 55">
            <a:extLst>
              <a:ext uri="{FF2B5EF4-FFF2-40B4-BE49-F238E27FC236}">
                <a16:creationId xmlns:a16="http://schemas.microsoft.com/office/drawing/2014/main" xmlns="" id="{5D076E60-41A3-4092-A35F-BE10BC6B1FD2}"/>
              </a:ext>
            </a:extLst>
          </p:cNvPr>
          <p:cNvSpPr/>
          <p:nvPr/>
        </p:nvSpPr>
        <p:spPr>
          <a:xfrm>
            <a:off x="3842987" y="3159630"/>
            <a:ext cx="1238375" cy="923330"/>
          </a:xfrm>
          <a:prstGeom prst="rect">
            <a:avLst/>
          </a:prstGeom>
        </p:spPr>
        <p:txBody>
          <a:bodyPr wrap="square">
            <a:spAutoFit/>
          </a:bodyPr>
          <a:lstStyle/>
          <a:p>
            <a:pPr algn="ctr"/>
            <a:r>
              <a:rPr lang="ko-KR" altLang="en-US" sz="900" b="1" dirty="0"/>
              <a:t>스윗샷 캠페인</a:t>
            </a:r>
            <a:endParaRPr lang="en-US" altLang="ko-KR" sz="900" b="1" dirty="0"/>
          </a:p>
          <a:p>
            <a:pPr algn="ctr"/>
            <a:endParaRPr lang="en-US" altLang="ko-KR" sz="900" b="1" dirty="0"/>
          </a:p>
          <a:p>
            <a:pPr algn="ctr"/>
            <a:r>
              <a:rPr lang="ko-KR" altLang="en-US" sz="900" dirty="0"/>
              <a:t>에뛰드 인스타그램과 오늘을 더욱 스윗하게</a:t>
            </a:r>
            <a:r>
              <a:rPr lang="en-US" altLang="ko-KR" sz="900" dirty="0"/>
              <a:t>!</a:t>
            </a:r>
          </a:p>
          <a:p>
            <a:pPr algn="ctr"/>
            <a:r>
              <a:rPr lang="ko-KR" altLang="en-US" sz="900" dirty="0"/>
              <a:t>이주의 스윗샷 주인공이 되어보세요</a:t>
            </a:r>
            <a:r>
              <a:rPr lang="en-US" altLang="ko-KR" sz="900" dirty="0"/>
              <a:t>!</a:t>
            </a:r>
          </a:p>
        </p:txBody>
      </p:sp>
      <p:sp>
        <p:nvSpPr>
          <p:cNvPr id="57" name="직사각형 56">
            <a:extLst>
              <a:ext uri="{FF2B5EF4-FFF2-40B4-BE49-F238E27FC236}">
                <a16:creationId xmlns:a16="http://schemas.microsoft.com/office/drawing/2014/main" xmlns="" id="{4B501CE8-B6F8-4757-AE95-0E327A9B1F7E}"/>
              </a:ext>
            </a:extLst>
          </p:cNvPr>
          <p:cNvSpPr/>
          <p:nvPr/>
        </p:nvSpPr>
        <p:spPr>
          <a:xfrm>
            <a:off x="6033119" y="3181735"/>
            <a:ext cx="1238375" cy="923330"/>
          </a:xfrm>
          <a:prstGeom prst="rect">
            <a:avLst/>
          </a:prstGeom>
        </p:spPr>
        <p:txBody>
          <a:bodyPr wrap="square">
            <a:spAutoFit/>
          </a:bodyPr>
          <a:lstStyle/>
          <a:p>
            <a:pPr algn="ctr"/>
            <a:r>
              <a:rPr lang="ko-KR" altLang="en-US" sz="900" dirty="0"/>
              <a:t>이달의 청춘강연 지금 신청하세요</a:t>
            </a:r>
            <a:r>
              <a:rPr lang="en-US" altLang="ko-KR" sz="900" dirty="0"/>
              <a:t>!</a:t>
            </a:r>
          </a:p>
          <a:p>
            <a:pPr>
              <a:buFont typeface="Arial" panose="020B0604020202020204" pitchFamily="34" charset="0"/>
              <a:buChar char="•"/>
            </a:pPr>
            <a:r>
              <a:rPr lang="ko-KR" altLang="en-US" sz="900" b="1" dirty="0">
                <a:solidFill>
                  <a:schemeClr val="bg1">
                    <a:lumMod val="65000"/>
                  </a:schemeClr>
                </a:solidFill>
              </a:rPr>
              <a:t>주제 </a:t>
            </a:r>
            <a:r>
              <a:rPr lang="en-US" altLang="ko-KR" sz="900" b="1" dirty="0">
                <a:solidFill>
                  <a:schemeClr val="bg1">
                    <a:lumMod val="65000"/>
                  </a:schemeClr>
                </a:solidFill>
              </a:rPr>
              <a:t>: </a:t>
            </a:r>
            <a:r>
              <a:rPr lang="ko-KR" altLang="en-US" sz="900" b="1" dirty="0">
                <a:solidFill>
                  <a:schemeClr val="bg1">
                    <a:lumMod val="65000"/>
                  </a:schemeClr>
                </a:solidFill>
              </a:rPr>
              <a:t>청춘아</a:t>
            </a:r>
            <a:r>
              <a:rPr lang="en-US" altLang="ko-KR" sz="900" b="1" dirty="0">
                <a:solidFill>
                  <a:schemeClr val="bg1">
                    <a:lumMod val="65000"/>
                  </a:schemeClr>
                </a:solidFill>
              </a:rPr>
              <a:t>, </a:t>
            </a:r>
            <a:r>
              <a:rPr lang="ko-KR" altLang="en-US" sz="900" b="1" dirty="0">
                <a:solidFill>
                  <a:schemeClr val="bg1">
                    <a:lumMod val="65000"/>
                  </a:schemeClr>
                </a:solidFill>
              </a:rPr>
              <a:t>우리 </a:t>
            </a:r>
            <a:r>
              <a:rPr lang="ko-KR" altLang="en-US" sz="900" b="1" dirty="0" err="1">
                <a:solidFill>
                  <a:schemeClr val="bg1">
                    <a:lumMod val="65000"/>
                  </a:schemeClr>
                </a:solidFill>
              </a:rPr>
              <a:t>드림멘토</a:t>
            </a:r>
            <a:r>
              <a:rPr lang="ko-KR" altLang="en-US" sz="900" b="1" dirty="0">
                <a:solidFill>
                  <a:schemeClr val="bg1">
                    <a:lumMod val="65000"/>
                  </a:schemeClr>
                </a:solidFill>
              </a:rPr>
              <a:t> 만나러 가자</a:t>
            </a:r>
            <a:r>
              <a:rPr lang="en-US" altLang="ko-KR" sz="900" b="1" dirty="0">
                <a:solidFill>
                  <a:schemeClr val="bg1">
                    <a:lumMod val="65000"/>
                  </a:schemeClr>
                </a:solidFill>
              </a:rPr>
              <a:t>!</a:t>
            </a:r>
          </a:p>
          <a:p>
            <a:pPr>
              <a:buFont typeface="Arial" panose="020B0604020202020204" pitchFamily="34" charset="0"/>
              <a:buChar char="•"/>
            </a:pPr>
            <a:r>
              <a:rPr lang="ko-KR" altLang="en-US" sz="900" b="1" dirty="0">
                <a:solidFill>
                  <a:schemeClr val="bg1">
                    <a:lumMod val="65000"/>
                  </a:schemeClr>
                </a:solidFill>
              </a:rPr>
              <a:t>일시 </a:t>
            </a:r>
            <a:r>
              <a:rPr lang="en-US" altLang="ko-KR" sz="900" b="1" dirty="0">
                <a:solidFill>
                  <a:schemeClr val="bg1">
                    <a:lumMod val="65000"/>
                  </a:schemeClr>
                </a:solidFill>
              </a:rPr>
              <a:t>: 2017</a:t>
            </a:r>
            <a:r>
              <a:rPr lang="ko-KR" altLang="en-US" sz="900" b="1" dirty="0">
                <a:solidFill>
                  <a:schemeClr val="bg1">
                    <a:lumMod val="65000"/>
                  </a:schemeClr>
                </a:solidFill>
              </a:rPr>
              <a:t>년 </a:t>
            </a:r>
            <a:r>
              <a:rPr lang="en-US" altLang="ko-KR" sz="900" b="1" dirty="0">
                <a:solidFill>
                  <a:schemeClr val="bg1">
                    <a:lumMod val="65000"/>
                  </a:schemeClr>
                </a:solidFill>
              </a:rPr>
              <a:t>7</a:t>
            </a:r>
            <a:r>
              <a:rPr lang="ko-KR" altLang="en-US" sz="900" b="1" dirty="0">
                <a:solidFill>
                  <a:schemeClr val="bg1">
                    <a:lumMod val="65000"/>
                  </a:schemeClr>
                </a:solidFill>
              </a:rPr>
              <a:t>월 </a:t>
            </a:r>
            <a:r>
              <a:rPr lang="en-US" altLang="ko-KR" sz="900" b="1" dirty="0">
                <a:solidFill>
                  <a:schemeClr val="bg1">
                    <a:lumMod val="65000"/>
                  </a:schemeClr>
                </a:solidFill>
              </a:rPr>
              <a:t>14</a:t>
            </a:r>
            <a:r>
              <a:rPr lang="ko-KR" altLang="en-US" sz="900" b="1" dirty="0">
                <a:solidFill>
                  <a:schemeClr val="bg1">
                    <a:lumMod val="65000"/>
                  </a:schemeClr>
                </a:solidFill>
              </a:rPr>
              <a:t>일</a:t>
            </a:r>
            <a:r>
              <a:rPr lang="en-US" altLang="ko-KR" sz="900" b="1" dirty="0">
                <a:solidFill>
                  <a:schemeClr val="bg1">
                    <a:lumMod val="65000"/>
                  </a:schemeClr>
                </a:solidFill>
              </a:rPr>
              <a:t>(</a:t>
            </a:r>
            <a:r>
              <a:rPr lang="ko-KR" altLang="en-US" sz="900" b="1" dirty="0">
                <a:solidFill>
                  <a:schemeClr val="bg1">
                    <a:lumMod val="65000"/>
                  </a:schemeClr>
                </a:solidFill>
              </a:rPr>
              <a:t>금</a:t>
            </a:r>
            <a:r>
              <a:rPr lang="en-US" altLang="ko-KR" sz="900" b="1" dirty="0">
                <a:solidFill>
                  <a:schemeClr val="bg1">
                    <a:lumMod val="65000"/>
                  </a:schemeClr>
                </a:solidFill>
              </a:rPr>
              <a:t>)</a:t>
            </a:r>
            <a:endParaRPr lang="ko-KR" altLang="en-US" sz="900" b="1" dirty="0">
              <a:solidFill>
                <a:schemeClr val="bg1">
                  <a:lumMod val="65000"/>
                </a:schemeClr>
              </a:solidFill>
            </a:endParaRPr>
          </a:p>
        </p:txBody>
      </p:sp>
      <p:sp>
        <p:nvSpPr>
          <p:cNvPr id="58" name="직사각형 57">
            <a:extLst>
              <a:ext uri="{FF2B5EF4-FFF2-40B4-BE49-F238E27FC236}">
                <a16:creationId xmlns:a16="http://schemas.microsoft.com/office/drawing/2014/main" xmlns="" id="{13EF56DF-4F87-4F9F-ACDD-C4C20728FE3B}"/>
              </a:ext>
            </a:extLst>
          </p:cNvPr>
          <p:cNvSpPr/>
          <p:nvPr/>
        </p:nvSpPr>
        <p:spPr>
          <a:xfrm>
            <a:off x="6033118" y="2064707"/>
            <a:ext cx="1238375" cy="230832"/>
          </a:xfrm>
          <a:prstGeom prst="rect">
            <a:avLst/>
          </a:prstGeom>
        </p:spPr>
        <p:txBody>
          <a:bodyPr wrap="square">
            <a:spAutoFit/>
          </a:bodyPr>
          <a:lstStyle/>
          <a:p>
            <a:pPr algn="ctr"/>
            <a:r>
              <a:rPr lang="ko-KR" altLang="en-US" sz="900" b="1" dirty="0"/>
              <a:t>메이크업유어드림</a:t>
            </a:r>
            <a:endParaRPr lang="en-US" altLang="ko-KR" sz="900" b="1" dirty="0"/>
          </a:p>
        </p:txBody>
      </p:sp>
      <p:pic>
        <p:nvPicPr>
          <p:cNvPr id="16" name="그림 15">
            <a:extLst>
              <a:ext uri="{FF2B5EF4-FFF2-40B4-BE49-F238E27FC236}">
                <a16:creationId xmlns:a16="http://schemas.microsoft.com/office/drawing/2014/main" xmlns="" id="{5E342DFC-1054-4F7B-A1E5-225E5B4B39C1}"/>
              </a:ext>
            </a:extLst>
          </p:cNvPr>
          <p:cNvPicPr>
            <a:picLocks noChangeAspect="1"/>
          </p:cNvPicPr>
          <p:nvPr/>
        </p:nvPicPr>
        <p:blipFill>
          <a:blip r:embed="rId6"/>
          <a:stretch>
            <a:fillRect/>
          </a:stretch>
        </p:blipFill>
        <p:spPr>
          <a:xfrm>
            <a:off x="6207686" y="2287691"/>
            <a:ext cx="924215" cy="896868"/>
          </a:xfrm>
          <a:prstGeom prst="rect">
            <a:avLst/>
          </a:prstGeom>
        </p:spPr>
      </p:pic>
      <p:pic>
        <p:nvPicPr>
          <p:cNvPr id="17" name="그림 16">
            <a:extLst>
              <a:ext uri="{FF2B5EF4-FFF2-40B4-BE49-F238E27FC236}">
                <a16:creationId xmlns:a16="http://schemas.microsoft.com/office/drawing/2014/main" xmlns="" id="{32EA0A2F-BD0E-4161-959C-93E090B99F90}"/>
              </a:ext>
            </a:extLst>
          </p:cNvPr>
          <p:cNvPicPr>
            <a:picLocks noChangeAspect="1"/>
          </p:cNvPicPr>
          <p:nvPr/>
        </p:nvPicPr>
        <p:blipFill>
          <a:blip r:embed="rId7"/>
          <a:stretch>
            <a:fillRect/>
          </a:stretch>
        </p:blipFill>
        <p:spPr>
          <a:xfrm>
            <a:off x="424235" y="1601618"/>
            <a:ext cx="1463371" cy="749826"/>
          </a:xfrm>
          <a:prstGeom prst="rect">
            <a:avLst/>
          </a:prstGeom>
        </p:spPr>
      </p:pic>
      <p:sp>
        <p:nvSpPr>
          <p:cNvPr id="59" name="직사각형 58">
            <a:extLst>
              <a:ext uri="{FF2B5EF4-FFF2-40B4-BE49-F238E27FC236}">
                <a16:creationId xmlns:a16="http://schemas.microsoft.com/office/drawing/2014/main" xmlns="" id="{9D02A143-9BE8-45E0-980A-BD79270CA385}"/>
              </a:ext>
            </a:extLst>
          </p:cNvPr>
          <p:cNvSpPr/>
          <p:nvPr/>
        </p:nvSpPr>
        <p:spPr>
          <a:xfrm>
            <a:off x="1860906" y="1662196"/>
            <a:ext cx="1760011" cy="646331"/>
          </a:xfrm>
          <a:prstGeom prst="rect">
            <a:avLst/>
          </a:prstGeom>
        </p:spPr>
        <p:txBody>
          <a:bodyPr wrap="square">
            <a:spAutoFit/>
          </a:bodyPr>
          <a:lstStyle/>
          <a:p>
            <a:pPr algn="ctr"/>
            <a:r>
              <a:rPr lang="ko-KR" altLang="en-US" sz="900" b="1" dirty="0"/>
              <a:t>브랜드 소개</a:t>
            </a:r>
            <a:endParaRPr lang="en-US" altLang="ko-KR" sz="900" b="1" dirty="0"/>
          </a:p>
          <a:p>
            <a:pPr algn="ctr"/>
            <a:endParaRPr lang="en-US" altLang="ko-KR" sz="900" b="1" dirty="0"/>
          </a:p>
          <a:p>
            <a:pPr algn="ctr"/>
            <a:r>
              <a:rPr lang="ko-KR" altLang="en-US" sz="900" dirty="0"/>
              <a:t>에뛰드하우스 브랜드와 친구가 되어보세요</a:t>
            </a:r>
            <a:r>
              <a:rPr lang="en-US" altLang="ko-KR" sz="900" dirty="0"/>
              <a:t>.</a:t>
            </a:r>
            <a:endParaRPr lang="ko-KR" altLang="en-US" sz="900" dirty="0"/>
          </a:p>
        </p:txBody>
      </p:sp>
      <p:sp>
        <p:nvSpPr>
          <p:cNvPr id="61" name="직사각형 60">
            <a:extLst>
              <a:ext uri="{FF2B5EF4-FFF2-40B4-BE49-F238E27FC236}">
                <a16:creationId xmlns:a16="http://schemas.microsoft.com/office/drawing/2014/main" xmlns="" id="{C28351AC-0BDF-42B7-90B0-9ECC184D159D}"/>
              </a:ext>
            </a:extLst>
          </p:cNvPr>
          <p:cNvSpPr/>
          <p:nvPr/>
        </p:nvSpPr>
        <p:spPr bwMode="auto">
          <a:xfrm>
            <a:off x="3365944" y="134408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2" name="직사각형 61">
            <a:extLst>
              <a:ext uri="{FF2B5EF4-FFF2-40B4-BE49-F238E27FC236}">
                <a16:creationId xmlns:a16="http://schemas.microsoft.com/office/drawing/2014/main" xmlns="" id="{67B9B17F-C6A1-4840-BFFA-468F68CD9BF1}"/>
              </a:ext>
            </a:extLst>
          </p:cNvPr>
          <p:cNvSpPr/>
          <p:nvPr/>
        </p:nvSpPr>
        <p:spPr bwMode="auto">
          <a:xfrm>
            <a:off x="542355" y="2766513"/>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5" name="직사각형 64">
            <a:extLst>
              <a:ext uri="{FF2B5EF4-FFF2-40B4-BE49-F238E27FC236}">
                <a16:creationId xmlns:a16="http://schemas.microsoft.com/office/drawing/2014/main" xmlns="" id="{B9F03BAD-E7B7-431F-B006-8F6E40058143}"/>
              </a:ext>
            </a:extLst>
          </p:cNvPr>
          <p:cNvSpPr/>
          <p:nvPr/>
        </p:nvSpPr>
        <p:spPr bwMode="auto">
          <a:xfrm>
            <a:off x="3937604" y="76589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5</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6" name="직사각형 65">
            <a:extLst>
              <a:ext uri="{FF2B5EF4-FFF2-40B4-BE49-F238E27FC236}">
                <a16:creationId xmlns:a16="http://schemas.microsoft.com/office/drawing/2014/main" xmlns="" id="{025D0369-5716-4219-B2E7-2ED2297669F8}"/>
              </a:ext>
            </a:extLst>
          </p:cNvPr>
          <p:cNvSpPr/>
          <p:nvPr/>
        </p:nvSpPr>
        <p:spPr bwMode="auto">
          <a:xfrm>
            <a:off x="3888898" y="202749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6</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7" name="직사각형 66">
            <a:extLst>
              <a:ext uri="{FF2B5EF4-FFF2-40B4-BE49-F238E27FC236}">
                <a16:creationId xmlns:a16="http://schemas.microsoft.com/office/drawing/2014/main" xmlns="" id="{8E5B2D02-9097-4F16-BDA2-F00D71B5FD17}"/>
              </a:ext>
            </a:extLst>
          </p:cNvPr>
          <p:cNvSpPr/>
          <p:nvPr/>
        </p:nvSpPr>
        <p:spPr bwMode="auto">
          <a:xfrm>
            <a:off x="3870247" y="3041793"/>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7</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8" name="직사각형 67">
            <a:extLst>
              <a:ext uri="{FF2B5EF4-FFF2-40B4-BE49-F238E27FC236}">
                <a16:creationId xmlns:a16="http://schemas.microsoft.com/office/drawing/2014/main" xmlns="" id="{5F35D61F-25A2-489D-AE4E-7C82AD6E10DC}"/>
              </a:ext>
            </a:extLst>
          </p:cNvPr>
          <p:cNvSpPr/>
          <p:nvPr/>
        </p:nvSpPr>
        <p:spPr bwMode="auto">
          <a:xfrm>
            <a:off x="5989939" y="200558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8</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4" name="직사각형 53">
            <a:extLst>
              <a:ext uri="{FF2B5EF4-FFF2-40B4-BE49-F238E27FC236}">
                <a16:creationId xmlns:a16="http://schemas.microsoft.com/office/drawing/2014/main" xmlns="" id="{F59BA1C5-9E92-423D-94E8-24D15D7F7A0D}"/>
              </a:ext>
            </a:extLst>
          </p:cNvPr>
          <p:cNvSpPr/>
          <p:nvPr/>
        </p:nvSpPr>
        <p:spPr>
          <a:xfrm>
            <a:off x="3929509" y="4176647"/>
            <a:ext cx="3389644" cy="10192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p:txBody>
      </p:sp>
      <p:sp>
        <p:nvSpPr>
          <p:cNvPr id="39" name="직사각형 38">
            <a:extLst>
              <a:ext uri="{FF2B5EF4-FFF2-40B4-BE49-F238E27FC236}">
                <a16:creationId xmlns:a16="http://schemas.microsoft.com/office/drawing/2014/main" xmlns="" id="{C401C87A-8A43-4AB5-9A24-6D9542A3FD82}"/>
              </a:ext>
            </a:extLst>
          </p:cNvPr>
          <p:cNvSpPr/>
          <p:nvPr/>
        </p:nvSpPr>
        <p:spPr>
          <a:xfrm>
            <a:off x="4387048" y="4289321"/>
            <a:ext cx="3014224" cy="507831"/>
          </a:xfrm>
          <a:prstGeom prst="rect">
            <a:avLst/>
          </a:prstGeom>
        </p:spPr>
        <p:txBody>
          <a:bodyPr wrap="square">
            <a:spAutoFit/>
          </a:bodyPr>
          <a:lstStyle/>
          <a:p>
            <a:pPr algn="ctr"/>
            <a:r>
              <a:rPr lang="ko-KR" altLang="en-US" sz="900" b="1" dirty="0"/>
              <a:t>매장 안내</a:t>
            </a:r>
            <a:endParaRPr lang="en-US" altLang="ko-KR" sz="900" b="1" dirty="0"/>
          </a:p>
          <a:p>
            <a:pPr algn="ctr"/>
            <a:endParaRPr lang="en-US" altLang="ko-KR" sz="900" b="1" dirty="0"/>
          </a:p>
          <a:p>
            <a:pPr algn="ctr"/>
            <a:r>
              <a:rPr lang="ko-KR" altLang="en-US" sz="900" dirty="0"/>
              <a:t>전국의 에뛰드 매장을 쉽고 편리하게 찾아가세요</a:t>
            </a:r>
            <a:r>
              <a:rPr lang="en-US" altLang="ko-KR" sz="900" dirty="0"/>
              <a:t>.</a:t>
            </a:r>
            <a:r>
              <a:rPr lang="ko-KR" altLang="en-US" sz="900" dirty="0"/>
              <a:t> </a:t>
            </a:r>
          </a:p>
        </p:txBody>
      </p:sp>
      <p:pic>
        <p:nvPicPr>
          <p:cNvPr id="8" name="그림 7">
            <a:extLst>
              <a:ext uri="{FF2B5EF4-FFF2-40B4-BE49-F238E27FC236}">
                <a16:creationId xmlns:a16="http://schemas.microsoft.com/office/drawing/2014/main" xmlns="" id="{42A79EB3-6D3C-4B3D-B969-F1005CBB8DE0}"/>
              </a:ext>
            </a:extLst>
          </p:cNvPr>
          <p:cNvPicPr>
            <a:picLocks noChangeAspect="1"/>
          </p:cNvPicPr>
          <p:nvPr/>
        </p:nvPicPr>
        <p:blipFill>
          <a:blip r:embed="rId8"/>
          <a:stretch>
            <a:fillRect/>
          </a:stretch>
        </p:blipFill>
        <p:spPr>
          <a:xfrm>
            <a:off x="4019559" y="4413016"/>
            <a:ext cx="504991" cy="542398"/>
          </a:xfrm>
          <a:prstGeom prst="rect">
            <a:avLst/>
          </a:prstGeom>
        </p:spPr>
      </p:pic>
      <p:sp>
        <p:nvSpPr>
          <p:cNvPr id="60" name="직사각형 59">
            <a:extLst>
              <a:ext uri="{FF2B5EF4-FFF2-40B4-BE49-F238E27FC236}">
                <a16:creationId xmlns:a16="http://schemas.microsoft.com/office/drawing/2014/main" xmlns="" id="{C8D1A91F-66C9-4965-B383-0D1DD63103B5}"/>
              </a:ext>
            </a:extLst>
          </p:cNvPr>
          <p:cNvSpPr/>
          <p:nvPr/>
        </p:nvSpPr>
        <p:spPr>
          <a:xfrm>
            <a:off x="4596949" y="4938196"/>
            <a:ext cx="2730998" cy="230832"/>
          </a:xfrm>
          <a:prstGeom prst="rect">
            <a:avLst/>
          </a:prstGeom>
        </p:spPr>
        <p:txBody>
          <a:bodyPr wrap="square">
            <a:spAutoFit/>
          </a:bodyPr>
          <a:lstStyle/>
          <a:p>
            <a:pPr algn="ctr"/>
            <a:r>
              <a:rPr lang="ko-KR" altLang="en-US" sz="900" b="1" dirty="0"/>
              <a:t>매장칭찬 ▶ </a:t>
            </a:r>
            <a:r>
              <a:rPr lang="en-US" altLang="ko-KR" sz="900" dirty="0"/>
              <a:t> </a:t>
            </a:r>
            <a:r>
              <a:rPr lang="ko-KR" altLang="en-US" sz="900" dirty="0"/>
              <a:t>친절에 감사합니다</a:t>
            </a:r>
            <a:r>
              <a:rPr lang="en-US" altLang="ko-KR" sz="900" dirty="0"/>
              <a:t>.</a:t>
            </a:r>
            <a:r>
              <a:rPr lang="ko-KR" altLang="en-US" sz="900" dirty="0"/>
              <a:t> 친절에 감사합니다</a:t>
            </a:r>
            <a:r>
              <a:rPr lang="en-US" altLang="ko-KR" sz="900" dirty="0"/>
              <a:t>.</a:t>
            </a:r>
            <a:endParaRPr lang="ko-KR" altLang="en-US" sz="900" dirty="0"/>
          </a:p>
        </p:txBody>
      </p:sp>
      <p:cxnSp>
        <p:nvCxnSpPr>
          <p:cNvPr id="19" name="직선 연결선 18">
            <a:extLst>
              <a:ext uri="{FF2B5EF4-FFF2-40B4-BE49-F238E27FC236}">
                <a16:creationId xmlns:a16="http://schemas.microsoft.com/office/drawing/2014/main" xmlns="" id="{9AA3C48E-1D2C-46B9-83B3-A9F7D8666F47}"/>
              </a:ext>
            </a:extLst>
          </p:cNvPr>
          <p:cNvCxnSpPr>
            <a:cxnSpLocks/>
          </p:cNvCxnSpPr>
          <p:nvPr/>
        </p:nvCxnSpPr>
        <p:spPr>
          <a:xfrm>
            <a:off x="4674455" y="4906332"/>
            <a:ext cx="256413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직사각형 68">
            <a:extLst>
              <a:ext uri="{FF2B5EF4-FFF2-40B4-BE49-F238E27FC236}">
                <a16:creationId xmlns:a16="http://schemas.microsoft.com/office/drawing/2014/main" xmlns="" id="{2C1D9463-D09E-4047-BDEA-C64C84E1C02D}"/>
              </a:ext>
            </a:extLst>
          </p:cNvPr>
          <p:cNvSpPr/>
          <p:nvPr/>
        </p:nvSpPr>
        <p:spPr bwMode="auto">
          <a:xfrm>
            <a:off x="3879938" y="414924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9</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8" name="직사각형 17">
            <a:extLst>
              <a:ext uri="{FF2B5EF4-FFF2-40B4-BE49-F238E27FC236}">
                <a16:creationId xmlns:a16="http://schemas.microsoft.com/office/drawing/2014/main" xmlns="" id="{486A153C-890B-4691-BE51-1E1AEA186E58}"/>
              </a:ext>
            </a:extLst>
          </p:cNvPr>
          <p:cNvSpPr/>
          <p:nvPr/>
        </p:nvSpPr>
        <p:spPr>
          <a:xfrm>
            <a:off x="8723543" y="-3219"/>
            <a:ext cx="1179172" cy="625538"/>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endParaRPr lang="ko-KR" altLang="en-US" dirty="0"/>
          </a:p>
        </p:txBody>
      </p:sp>
      <p:sp>
        <p:nvSpPr>
          <p:cNvPr id="70" name="직사각형 69">
            <a:extLst>
              <a:ext uri="{FF2B5EF4-FFF2-40B4-BE49-F238E27FC236}">
                <a16:creationId xmlns:a16="http://schemas.microsoft.com/office/drawing/2014/main" xmlns="" id="{712FAD79-DFA0-4F17-ACE5-0DBB6E2ABE8C}"/>
              </a:ext>
            </a:extLst>
          </p:cNvPr>
          <p:cNvSpPr/>
          <p:nvPr/>
        </p:nvSpPr>
        <p:spPr>
          <a:xfrm>
            <a:off x="7743783" y="4667738"/>
            <a:ext cx="1286035" cy="207363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71" name="직사각형 70">
            <a:extLst>
              <a:ext uri="{FF2B5EF4-FFF2-40B4-BE49-F238E27FC236}">
                <a16:creationId xmlns:a16="http://schemas.microsoft.com/office/drawing/2014/main" xmlns="" id="{017111F8-04F9-4231-B8AC-D2B5672702E1}"/>
              </a:ext>
            </a:extLst>
          </p:cNvPr>
          <p:cNvSpPr/>
          <p:nvPr/>
        </p:nvSpPr>
        <p:spPr>
          <a:xfrm>
            <a:off x="7743783" y="5799807"/>
            <a:ext cx="1238375" cy="923330"/>
          </a:xfrm>
          <a:prstGeom prst="rect">
            <a:avLst/>
          </a:prstGeom>
        </p:spPr>
        <p:txBody>
          <a:bodyPr wrap="square">
            <a:spAutoFit/>
          </a:bodyPr>
          <a:lstStyle/>
          <a:p>
            <a:pPr algn="ctr"/>
            <a:r>
              <a:rPr lang="ko-KR" altLang="en-US" sz="900" dirty="0"/>
              <a:t>에뛰드의 청춘강연 </a:t>
            </a:r>
            <a:r>
              <a:rPr lang="en-US" altLang="ko-KR" sz="900" dirty="0"/>
              <a:t>EP.2</a:t>
            </a:r>
          </a:p>
          <a:p>
            <a:pPr algn="ctr"/>
            <a:r>
              <a:rPr lang="ko-KR" altLang="en-US" sz="900" b="1" dirty="0">
                <a:solidFill>
                  <a:schemeClr val="bg1">
                    <a:lumMod val="65000"/>
                  </a:schemeClr>
                </a:solidFill>
              </a:rPr>
              <a:t>청춘의 오늘보다 강한 내일을 위한 연습곡</a:t>
            </a:r>
            <a:endParaRPr lang="en-US" altLang="ko-KR" sz="900" b="1" dirty="0">
              <a:solidFill>
                <a:schemeClr val="bg1">
                  <a:lumMod val="65000"/>
                </a:schemeClr>
              </a:solidFill>
            </a:endParaRPr>
          </a:p>
          <a:p>
            <a:pPr algn="ctr"/>
            <a:r>
              <a:rPr lang="ko-KR" altLang="en-US" sz="900" dirty="0">
                <a:solidFill>
                  <a:schemeClr val="bg1">
                    <a:lumMod val="65000"/>
                  </a:schemeClr>
                </a:solidFill>
              </a:rPr>
              <a:t>생생한 현장을 함께 느껴보세요</a:t>
            </a:r>
            <a:r>
              <a:rPr lang="en-US" altLang="ko-KR" sz="900" dirty="0">
                <a:solidFill>
                  <a:schemeClr val="bg1">
                    <a:lumMod val="65000"/>
                  </a:schemeClr>
                </a:solidFill>
              </a:rPr>
              <a:t>!</a:t>
            </a:r>
          </a:p>
        </p:txBody>
      </p:sp>
      <p:sp>
        <p:nvSpPr>
          <p:cNvPr id="72" name="직사각형 71">
            <a:extLst>
              <a:ext uri="{FF2B5EF4-FFF2-40B4-BE49-F238E27FC236}">
                <a16:creationId xmlns:a16="http://schemas.microsoft.com/office/drawing/2014/main" xmlns="" id="{C77CC3E0-1306-4940-9E32-8FDC35C4FE93}"/>
              </a:ext>
            </a:extLst>
          </p:cNvPr>
          <p:cNvSpPr/>
          <p:nvPr/>
        </p:nvSpPr>
        <p:spPr>
          <a:xfrm>
            <a:off x="7743782" y="4682779"/>
            <a:ext cx="1238375" cy="230832"/>
          </a:xfrm>
          <a:prstGeom prst="rect">
            <a:avLst/>
          </a:prstGeom>
        </p:spPr>
        <p:txBody>
          <a:bodyPr wrap="square">
            <a:spAutoFit/>
          </a:bodyPr>
          <a:lstStyle/>
          <a:p>
            <a:pPr algn="ctr"/>
            <a:r>
              <a:rPr lang="ko-KR" altLang="en-US" sz="900" b="1" dirty="0"/>
              <a:t>메이크업유어드림</a:t>
            </a:r>
            <a:endParaRPr lang="en-US" altLang="ko-KR" sz="900" b="1" dirty="0"/>
          </a:p>
        </p:txBody>
      </p:sp>
      <p:pic>
        <p:nvPicPr>
          <p:cNvPr id="73" name="그림 72">
            <a:extLst>
              <a:ext uri="{FF2B5EF4-FFF2-40B4-BE49-F238E27FC236}">
                <a16:creationId xmlns:a16="http://schemas.microsoft.com/office/drawing/2014/main" xmlns="" id="{2497705A-EE2E-4A23-A49C-2774B178C0D5}"/>
              </a:ext>
            </a:extLst>
          </p:cNvPr>
          <p:cNvPicPr>
            <a:picLocks noChangeAspect="1"/>
          </p:cNvPicPr>
          <p:nvPr/>
        </p:nvPicPr>
        <p:blipFill>
          <a:blip r:embed="rId6"/>
          <a:stretch>
            <a:fillRect/>
          </a:stretch>
        </p:blipFill>
        <p:spPr>
          <a:xfrm>
            <a:off x="7918350" y="4905763"/>
            <a:ext cx="924215" cy="896868"/>
          </a:xfrm>
          <a:prstGeom prst="rect">
            <a:avLst/>
          </a:prstGeom>
        </p:spPr>
      </p:pic>
      <p:sp>
        <p:nvSpPr>
          <p:cNvPr id="75" name="직사각형 74">
            <a:extLst>
              <a:ext uri="{FF2B5EF4-FFF2-40B4-BE49-F238E27FC236}">
                <a16:creationId xmlns:a16="http://schemas.microsoft.com/office/drawing/2014/main" xmlns="" id="{AD7A8E84-7507-4FDE-BC9E-E0F8874A191B}"/>
              </a:ext>
            </a:extLst>
          </p:cNvPr>
          <p:cNvSpPr/>
          <p:nvPr/>
        </p:nvSpPr>
        <p:spPr>
          <a:xfrm>
            <a:off x="7525993" y="4419020"/>
            <a:ext cx="2107527" cy="230832"/>
          </a:xfrm>
          <a:prstGeom prst="rect">
            <a:avLst/>
          </a:prstGeom>
        </p:spPr>
        <p:txBody>
          <a:bodyPr wrap="square">
            <a:spAutoFit/>
          </a:bodyPr>
          <a:lstStyle/>
          <a:p>
            <a:r>
              <a:rPr lang="en-US" altLang="ko-KR" sz="900" dirty="0">
                <a:solidFill>
                  <a:srgbClr val="FF0000"/>
                </a:solidFill>
              </a:rPr>
              <a:t>(</a:t>
            </a:r>
            <a:r>
              <a:rPr lang="ko-KR" altLang="en-US" sz="900">
                <a:solidFill>
                  <a:srgbClr val="FF0000"/>
                </a:solidFill>
              </a:rPr>
              <a:t>메이크업유어드림</a:t>
            </a:r>
            <a:r>
              <a:rPr lang="ko-KR" altLang="en-US" sz="900" dirty="0">
                <a:solidFill>
                  <a:srgbClr val="FF0000"/>
                </a:solidFill>
              </a:rPr>
              <a:t> 컨텐츠 노출일 경우</a:t>
            </a:r>
            <a:r>
              <a:rPr lang="en-US" altLang="ko-KR" sz="900" dirty="0">
                <a:solidFill>
                  <a:srgbClr val="FF0000"/>
                </a:solidFill>
              </a:rPr>
              <a:t>)</a:t>
            </a:r>
          </a:p>
        </p:txBody>
      </p:sp>
    </p:spTree>
    <p:extLst>
      <p:ext uri="{BB962C8B-B14F-4D97-AF65-F5344CB8AC3E}">
        <p14:creationId xmlns:p14="http://schemas.microsoft.com/office/powerpoint/2010/main" val="13236000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EH.BC.08.003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컬러 </a:t>
            </a:r>
            <a:r>
              <a:rPr lang="ko-KR" altLang="en-US"/>
              <a:t>팩토리</a:t>
            </a:r>
            <a:r>
              <a:rPr lang="ko-KR" altLang="en-US" dirty="0"/>
              <a:t> 안내</a:t>
            </a:r>
            <a:r>
              <a:rPr lang="en-US" altLang="ko-KR" dirty="0"/>
              <a:t>(default)[1/2]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30517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https://www.etudehouse.com/kr/ko/colorFactory.do</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컬러 팩토리 예약하기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배너 선택 시 </a:t>
                      </a:r>
                      <a:r>
                        <a:rPr lang="ko-KR" altLang="en-US" sz="800" b="0">
                          <a:solidFill>
                            <a:schemeClr val="tx1"/>
                          </a:solidFill>
                          <a:latin typeface="아리따-돋움(TTF)-Medium" panose="02020603020101020101" pitchFamily="18" charset="-127"/>
                          <a:ea typeface="아리따-돋움(TTF)-Medium" panose="02020603020101020101" pitchFamily="18" charset="-127"/>
                        </a:rPr>
                        <a:t>컬러팩토리</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예약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텝</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메뉴로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76986"/>
            <a:ext cx="7303001" cy="604835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1"/>
            <a:ext cx="7399090" cy="63956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xmlns="" id="{DB587D4E-D05B-45D3-B477-6C39FD8C7049}"/>
              </a:ext>
            </a:extLst>
          </p:cNvPr>
          <p:cNvSpPr/>
          <p:nvPr/>
        </p:nvSpPr>
        <p:spPr>
          <a:xfrm>
            <a:off x="131037" y="534800"/>
            <a:ext cx="7210011" cy="135859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1" name="TextBox 30">
            <a:extLst>
              <a:ext uri="{FF2B5EF4-FFF2-40B4-BE49-F238E27FC236}">
                <a16:creationId xmlns:a16="http://schemas.microsoft.com/office/drawing/2014/main" xmlns="" id="{4957EA4F-F56A-4986-A2F0-378F13F8C893}"/>
              </a:ext>
            </a:extLst>
          </p:cNvPr>
          <p:cNvSpPr txBox="1"/>
          <p:nvPr/>
        </p:nvSpPr>
        <p:spPr>
          <a:xfrm>
            <a:off x="233782" y="980728"/>
            <a:ext cx="908759" cy="230832"/>
          </a:xfrm>
          <a:prstGeom prst="rect">
            <a:avLst/>
          </a:prstGeom>
          <a:noFill/>
        </p:spPr>
        <p:txBody>
          <a:bodyPr wrap="square" rtlCol="0">
            <a:spAutoFit/>
          </a:bodyPr>
          <a:lstStyle/>
          <a:p>
            <a:r>
              <a:rPr lang="ko-KR" altLang="en-US" sz="900" b="1" dirty="0"/>
              <a:t>♥ </a:t>
            </a:r>
            <a:r>
              <a:rPr lang="en-US" altLang="ko-KR" sz="900" b="1" dirty="0"/>
              <a:t> </a:t>
            </a:r>
            <a:r>
              <a:rPr lang="ko-KR" altLang="en-US" sz="900" b="1" dirty="0"/>
              <a:t>립스틱 제작</a:t>
            </a:r>
          </a:p>
        </p:txBody>
      </p:sp>
      <p:grpSp>
        <p:nvGrpSpPr>
          <p:cNvPr id="41" name="그룹 40">
            <a:extLst>
              <a:ext uri="{FF2B5EF4-FFF2-40B4-BE49-F238E27FC236}">
                <a16:creationId xmlns:a16="http://schemas.microsoft.com/office/drawing/2014/main" xmlns="" id="{7AD1223A-149D-404D-AB36-F1EDEFE34572}"/>
              </a:ext>
            </a:extLst>
          </p:cNvPr>
          <p:cNvGrpSpPr/>
          <p:nvPr/>
        </p:nvGrpSpPr>
        <p:grpSpPr>
          <a:xfrm>
            <a:off x="1174354" y="592968"/>
            <a:ext cx="1486176" cy="964681"/>
            <a:chOff x="244233" y="5382813"/>
            <a:chExt cx="1540415" cy="1142531"/>
          </a:xfrm>
        </p:grpSpPr>
        <p:sp>
          <p:nvSpPr>
            <p:cNvPr id="43" name="직사각형 42">
              <a:extLst>
                <a:ext uri="{FF2B5EF4-FFF2-40B4-BE49-F238E27FC236}">
                  <a16:creationId xmlns:a16="http://schemas.microsoft.com/office/drawing/2014/main" xmlns="" id="{31C2D4E4-E7B1-4B4D-B25C-F5A63635EAB6}"/>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44" name="직선 연결선 43">
              <a:extLst>
                <a:ext uri="{FF2B5EF4-FFF2-40B4-BE49-F238E27FC236}">
                  <a16:creationId xmlns:a16="http://schemas.microsoft.com/office/drawing/2014/main" xmlns="" id="{015F5065-4D98-4BBD-A4C6-A250F84E69D3}"/>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AFA7871C-EA2E-4C75-9E66-F5980E574C9F}"/>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순서도: 천공 테이프 45">
            <a:extLst>
              <a:ext uri="{FF2B5EF4-FFF2-40B4-BE49-F238E27FC236}">
                <a16:creationId xmlns:a16="http://schemas.microsoft.com/office/drawing/2014/main" xmlns="" id="{EDA0C647-1EA3-4A37-BB03-2E6A16DB29DA}"/>
              </a:ext>
            </a:extLst>
          </p:cNvPr>
          <p:cNvSpPr/>
          <p:nvPr/>
        </p:nvSpPr>
        <p:spPr>
          <a:xfrm>
            <a:off x="1126072" y="542576"/>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Step4.</a:t>
            </a:r>
            <a:endParaRPr lang="ko-KR" altLang="en-US" sz="900" dirty="0">
              <a:solidFill>
                <a:schemeClr val="tx1"/>
              </a:solidFill>
            </a:endParaRPr>
          </a:p>
        </p:txBody>
      </p:sp>
      <p:sp>
        <p:nvSpPr>
          <p:cNvPr id="48" name="TextBox 47">
            <a:extLst>
              <a:ext uri="{FF2B5EF4-FFF2-40B4-BE49-F238E27FC236}">
                <a16:creationId xmlns:a16="http://schemas.microsoft.com/office/drawing/2014/main" xmlns="" id="{F1F13409-FEED-4286-8F98-8C04EC8EAA19}"/>
              </a:ext>
            </a:extLst>
          </p:cNvPr>
          <p:cNvSpPr txBox="1"/>
          <p:nvPr/>
        </p:nvSpPr>
        <p:spPr>
          <a:xfrm>
            <a:off x="2708338" y="979817"/>
            <a:ext cx="240223" cy="276999"/>
          </a:xfrm>
          <a:prstGeom prst="rect">
            <a:avLst/>
          </a:prstGeom>
          <a:noFill/>
        </p:spPr>
        <p:txBody>
          <a:bodyPr wrap="square" rtlCol="0">
            <a:spAutoFit/>
          </a:bodyPr>
          <a:lstStyle/>
          <a:p>
            <a:r>
              <a:rPr lang="ko-KR" altLang="en-US" sz="1200" b="1" dirty="0"/>
              <a:t>▶</a:t>
            </a:r>
          </a:p>
        </p:txBody>
      </p:sp>
      <p:grpSp>
        <p:nvGrpSpPr>
          <p:cNvPr id="49" name="그룹 48">
            <a:extLst>
              <a:ext uri="{FF2B5EF4-FFF2-40B4-BE49-F238E27FC236}">
                <a16:creationId xmlns:a16="http://schemas.microsoft.com/office/drawing/2014/main" xmlns="" id="{FFD1C867-0886-42B9-9844-963B2F372CA0}"/>
              </a:ext>
            </a:extLst>
          </p:cNvPr>
          <p:cNvGrpSpPr/>
          <p:nvPr/>
        </p:nvGrpSpPr>
        <p:grpSpPr>
          <a:xfrm>
            <a:off x="3048707" y="603328"/>
            <a:ext cx="1486176" cy="964681"/>
            <a:chOff x="244233" y="5382813"/>
            <a:chExt cx="1540415" cy="1142531"/>
          </a:xfrm>
        </p:grpSpPr>
        <p:sp>
          <p:nvSpPr>
            <p:cNvPr id="50" name="직사각형 49">
              <a:extLst>
                <a:ext uri="{FF2B5EF4-FFF2-40B4-BE49-F238E27FC236}">
                  <a16:creationId xmlns:a16="http://schemas.microsoft.com/office/drawing/2014/main" xmlns="" id="{351FFDA1-1BE1-4150-8A5E-DE17D1BD4482}"/>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2" name="직선 연결선 51">
              <a:extLst>
                <a:ext uri="{FF2B5EF4-FFF2-40B4-BE49-F238E27FC236}">
                  <a16:creationId xmlns:a16="http://schemas.microsoft.com/office/drawing/2014/main" xmlns="" id="{BF0C3B66-B705-4870-A9D3-1720D70899AA}"/>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xmlns="" id="{C8741E32-DBFD-410D-B898-CFFA2757725E}"/>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8" name="순서도: 천공 테이프 57">
            <a:extLst>
              <a:ext uri="{FF2B5EF4-FFF2-40B4-BE49-F238E27FC236}">
                <a16:creationId xmlns:a16="http://schemas.microsoft.com/office/drawing/2014/main" xmlns="" id="{30ACB0AF-6A42-42DB-AD35-9BDFC9FEDE9A}"/>
              </a:ext>
            </a:extLst>
          </p:cNvPr>
          <p:cNvSpPr/>
          <p:nvPr/>
        </p:nvSpPr>
        <p:spPr>
          <a:xfrm>
            <a:off x="3000425" y="552936"/>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Step5.</a:t>
            </a:r>
            <a:endParaRPr lang="ko-KR" altLang="en-US" sz="900" dirty="0">
              <a:solidFill>
                <a:schemeClr val="tx1"/>
              </a:solidFill>
            </a:endParaRPr>
          </a:p>
        </p:txBody>
      </p:sp>
      <p:sp>
        <p:nvSpPr>
          <p:cNvPr id="59" name="TextBox 58">
            <a:extLst>
              <a:ext uri="{FF2B5EF4-FFF2-40B4-BE49-F238E27FC236}">
                <a16:creationId xmlns:a16="http://schemas.microsoft.com/office/drawing/2014/main" xmlns="" id="{1C024D36-FF8E-48DD-AB78-23D342010980}"/>
              </a:ext>
            </a:extLst>
          </p:cNvPr>
          <p:cNvSpPr txBox="1"/>
          <p:nvPr/>
        </p:nvSpPr>
        <p:spPr>
          <a:xfrm>
            <a:off x="4596885" y="979817"/>
            <a:ext cx="240223" cy="276999"/>
          </a:xfrm>
          <a:prstGeom prst="rect">
            <a:avLst/>
          </a:prstGeom>
          <a:noFill/>
        </p:spPr>
        <p:txBody>
          <a:bodyPr wrap="square" rtlCol="0">
            <a:spAutoFit/>
          </a:bodyPr>
          <a:lstStyle/>
          <a:p>
            <a:r>
              <a:rPr lang="ko-KR" altLang="en-US" sz="1200" b="1" dirty="0"/>
              <a:t>▶</a:t>
            </a:r>
          </a:p>
        </p:txBody>
      </p:sp>
      <p:grpSp>
        <p:nvGrpSpPr>
          <p:cNvPr id="60" name="그룹 59">
            <a:extLst>
              <a:ext uri="{FF2B5EF4-FFF2-40B4-BE49-F238E27FC236}">
                <a16:creationId xmlns:a16="http://schemas.microsoft.com/office/drawing/2014/main" xmlns="" id="{3843A02C-51F7-433F-84AA-9964C7704C7B}"/>
              </a:ext>
            </a:extLst>
          </p:cNvPr>
          <p:cNvGrpSpPr/>
          <p:nvPr/>
        </p:nvGrpSpPr>
        <p:grpSpPr>
          <a:xfrm>
            <a:off x="4935016" y="603328"/>
            <a:ext cx="1486176" cy="964681"/>
            <a:chOff x="244233" y="5382813"/>
            <a:chExt cx="1540415" cy="1142531"/>
          </a:xfrm>
        </p:grpSpPr>
        <p:sp>
          <p:nvSpPr>
            <p:cNvPr id="62" name="직사각형 61">
              <a:extLst>
                <a:ext uri="{FF2B5EF4-FFF2-40B4-BE49-F238E27FC236}">
                  <a16:creationId xmlns:a16="http://schemas.microsoft.com/office/drawing/2014/main" xmlns="" id="{E4476AFF-0C68-4845-B2BF-475E497A5F22}"/>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63" name="직선 연결선 62">
              <a:extLst>
                <a:ext uri="{FF2B5EF4-FFF2-40B4-BE49-F238E27FC236}">
                  <a16:creationId xmlns:a16="http://schemas.microsoft.com/office/drawing/2014/main" xmlns="" id="{EBFC1EE2-9703-4457-99AE-39E2DA5CD44F}"/>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xmlns="" id="{AB872319-A1B7-4748-BBEC-6CE87CA4D550}"/>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5" name="순서도: 천공 테이프 64">
            <a:extLst>
              <a:ext uri="{FF2B5EF4-FFF2-40B4-BE49-F238E27FC236}">
                <a16:creationId xmlns:a16="http://schemas.microsoft.com/office/drawing/2014/main" xmlns="" id="{B96AAD3B-FDDC-4401-8AFD-172EC07204BF}"/>
              </a:ext>
            </a:extLst>
          </p:cNvPr>
          <p:cNvSpPr/>
          <p:nvPr/>
        </p:nvSpPr>
        <p:spPr>
          <a:xfrm>
            <a:off x="4886734" y="552936"/>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Step6.</a:t>
            </a:r>
            <a:endParaRPr lang="ko-KR" altLang="en-US" sz="900" dirty="0">
              <a:solidFill>
                <a:schemeClr val="tx1"/>
              </a:solidFill>
            </a:endParaRPr>
          </a:p>
        </p:txBody>
      </p:sp>
      <p:sp>
        <p:nvSpPr>
          <p:cNvPr id="51" name="TextBox 50">
            <a:extLst>
              <a:ext uri="{FF2B5EF4-FFF2-40B4-BE49-F238E27FC236}">
                <a16:creationId xmlns:a16="http://schemas.microsoft.com/office/drawing/2014/main" xmlns="" id="{4DCC7668-4E8C-4D6F-95E3-B5AF01A4822D}"/>
              </a:ext>
            </a:extLst>
          </p:cNvPr>
          <p:cNvSpPr txBox="1"/>
          <p:nvPr/>
        </p:nvSpPr>
        <p:spPr>
          <a:xfrm>
            <a:off x="1090428" y="1541984"/>
            <a:ext cx="1702332" cy="230832"/>
          </a:xfrm>
          <a:prstGeom prst="rect">
            <a:avLst/>
          </a:prstGeom>
          <a:noFill/>
        </p:spPr>
        <p:txBody>
          <a:bodyPr wrap="square" rtlCol="0">
            <a:spAutoFit/>
          </a:bodyPr>
          <a:lstStyle/>
          <a:p>
            <a:r>
              <a:rPr lang="ko-KR" altLang="en-US" sz="900" dirty="0"/>
              <a:t>맘에 드는 립스틱 케이스 고르기</a:t>
            </a:r>
          </a:p>
        </p:txBody>
      </p:sp>
      <p:sp>
        <p:nvSpPr>
          <p:cNvPr id="54" name="TextBox 53">
            <a:extLst>
              <a:ext uri="{FF2B5EF4-FFF2-40B4-BE49-F238E27FC236}">
                <a16:creationId xmlns:a16="http://schemas.microsoft.com/office/drawing/2014/main" xmlns="" id="{42DF1E3E-8B78-4837-93BA-DEA156F32516}"/>
              </a:ext>
            </a:extLst>
          </p:cNvPr>
          <p:cNvSpPr txBox="1"/>
          <p:nvPr/>
        </p:nvSpPr>
        <p:spPr>
          <a:xfrm>
            <a:off x="2936776" y="1555823"/>
            <a:ext cx="1774300" cy="230832"/>
          </a:xfrm>
          <a:prstGeom prst="rect">
            <a:avLst/>
          </a:prstGeom>
          <a:noFill/>
        </p:spPr>
        <p:txBody>
          <a:bodyPr wrap="square" rtlCol="0">
            <a:spAutoFit/>
          </a:bodyPr>
          <a:lstStyle/>
          <a:p>
            <a:r>
              <a:rPr lang="ko-KR" altLang="en-US" sz="900" dirty="0"/>
              <a:t>퍼스널 립스틱 </a:t>
            </a:r>
            <a:r>
              <a:rPr lang="ko-KR" altLang="en-US" sz="900" dirty="0" err="1"/>
              <a:t>제작중</a:t>
            </a:r>
            <a:r>
              <a:rPr lang="en-US" altLang="ko-KR" sz="900" dirty="0"/>
              <a:t>(</a:t>
            </a:r>
            <a:r>
              <a:rPr lang="ko-KR" altLang="en-US" sz="900" dirty="0"/>
              <a:t>각인 서비스</a:t>
            </a:r>
            <a:r>
              <a:rPr lang="en-US" altLang="ko-KR" sz="900" dirty="0"/>
              <a:t>)</a:t>
            </a:r>
            <a:endParaRPr lang="ko-KR" altLang="en-US" sz="900" dirty="0"/>
          </a:p>
        </p:txBody>
      </p:sp>
      <p:sp>
        <p:nvSpPr>
          <p:cNvPr id="55" name="TextBox 54">
            <a:extLst>
              <a:ext uri="{FF2B5EF4-FFF2-40B4-BE49-F238E27FC236}">
                <a16:creationId xmlns:a16="http://schemas.microsoft.com/office/drawing/2014/main" xmlns="" id="{E50C8B30-AD36-47C1-876E-BBFB6458DA58}"/>
              </a:ext>
            </a:extLst>
          </p:cNvPr>
          <p:cNvSpPr txBox="1"/>
          <p:nvPr/>
        </p:nvSpPr>
        <p:spPr>
          <a:xfrm>
            <a:off x="4955157" y="1555502"/>
            <a:ext cx="1654027" cy="230832"/>
          </a:xfrm>
          <a:prstGeom prst="rect">
            <a:avLst/>
          </a:prstGeom>
          <a:noFill/>
        </p:spPr>
        <p:txBody>
          <a:bodyPr wrap="square" rtlCol="0">
            <a:spAutoFit/>
          </a:bodyPr>
          <a:lstStyle/>
          <a:p>
            <a:r>
              <a:rPr lang="ko-KR" altLang="en-US" sz="900" dirty="0"/>
              <a:t>나만의 립스틱 완성</a:t>
            </a:r>
          </a:p>
        </p:txBody>
      </p:sp>
      <p:sp>
        <p:nvSpPr>
          <p:cNvPr id="56" name="직사각형 55">
            <a:extLst>
              <a:ext uri="{FF2B5EF4-FFF2-40B4-BE49-F238E27FC236}">
                <a16:creationId xmlns:a16="http://schemas.microsoft.com/office/drawing/2014/main" xmlns="" id="{9633BFF1-A95A-4DEA-BB8B-9E3D942A11C6}"/>
              </a:ext>
            </a:extLst>
          </p:cNvPr>
          <p:cNvSpPr/>
          <p:nvPr/>
        </p:nvSpPr>
        <p:spPr>
          <a:xfrm>
            <a:off x="130378" y="1952498"/>
            <a:ext cx="7210011" cy="1080791"/>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유의사항</a:t>
            </a:r>
            <a:endParaRPr lang="en-US" altLang="ko-KR" sz="900" b="1" dirty="0">
              <a:solidFill>
                <a:schemeClr val="tx1"/>
              </a:solidFill>
            </a:endParaRPr>
          </a:p>
          <a:p>
            <a:pPr marL="171450" indent="-171450">
              <a:buFont typeface="Arial" panose="020B0604020202020204" pitchFamily="34" charset="0"/>
              <a:buChar char="•"/>
            </a:pPr>
            <a:endParaRPr lang="en-US" altLang="ko-KR" sz="900" dirty="0">
              <a:solidFill>
                <a:schemeClr val="tx1"/>
              </a:solidFill>
            </a:endParaRPr>
          </a:p>
          <a:p>
            <a:pPr marL="171450" indent="-171450">
              <a:buFont typeface="Arial" panose="020B0604020202020204" pitchFamily="34" charset="0"/>
              <a:buChar char="•"/>
            </a:pPr>
            <a:r>
              <a:rPr lang="ko-KR" altLang="en-US" sz="900" dirty="0">
                <a:solidFill>
                  <a:schemeClr val="tx1"/>
                </a:solidFill>
              </a:rPr>
              <a:t>온라인 예약 후 서비스를 이용하실 수 있습니다</a:t>
            </a:r>
            <a:r>
              <a:rPr lang="en-US" altLang="ko-KR" sz="900" dirty="0">
                <a:solidFill>
                  <a:schemeClr val="tx1"/>
                </a:solidFill>
              </a:rPr>
              <a:t>. (</a:t>
            </a:r>
            <a:r>
              <a:rPr lang="ko-KR" altLang="en-US" sz="900" dirty="0">
                <a:solidFill>
                  <a:schemeClr val="tx1"/>
                </a:solidFill>
              </a:rPr>
              <a:t>매장 방문 시 예약번호를 보여주세요</a:t>
            </a:r>
            <a:r>
              <a:rPr lang="en-US" altLang="ko-KR" sz="900" dirty="0">
                <a:solidFill>
                  <a:schemeClr val="tx1"/>
                </a:solidFill>
              </a:rPr>
              <a:t>.)</a:t>
            </a:r>
          </a:p>
          <a:p>
            <a:pPr marL="171450" indent="-171450">
              <a:buFont typeface="Arial" panose="020B0604020202020204" pitchFamily="34" charset="0"/>
              <a:buChar char="•"/>
            </a:pPr>
            <a:r>
              <a:rPr lang="ko-KR" altLang="en-US" sz="900" dirty="0">
                <a:solidFill>
                  <a:schemeClr val="tx1"/>
                </a:solidFill>
              </a:rPr>
              <a:t>예약 취소는 온라인에서 서비스 하루 전까지 가능하며</a:t>
            </a:r>
            <a:r>
              <a:rPr lang="en-US" altLang="ko-KR" sz="900" dirty="0">
                <a:solidFill>
                  <a:schemeClr val="tx1"/>
                </a:solidFill>
              </a:rPr>
              <a:t>, </a:t>
            </a:r>
            <a:r>
              <a:rPr lang="ko-KR" altLang="en-US" sz="900" dirty="0">
                <a:solidFill>
                  <a:schemeClr val="tx1"/>
                </a:solidFill>
              </a:rPr>
              <a:t>예약 시간에서 </a:t>
            </a:r>
            <a:r>
              <a:rPr lang="en-US" altLang="ko-KR" sz="900" dirty="0">
                <a:solidFill>
                  <a:schemeClr val="tx1"/>
                </a:solidFill>
              </a:rPr>
              <a:t>10</a:t>
            </a:r>
            <a:r>
              <a:rPr lang="ko-KR" altLang="en-US" sz="900" dirty="0">
                <a:solidFill>
                  <a:schemeClr val="tx1"/>
                </a:solidFill>
              </a:rPr>
              <a:t>분 이상이 초과된 경우 다른 고객님의 서비스를 위하여 예약은 자동 취소됩니다</a:t>
            </a:r>
            <a:r>
              <a:rPr lang="en-US" altLang="ko-KR" sz="900" dirty="0">
                <a:solidFill>
                  <a:schemeClr val="tx1"/>
                </a:solidFill>
              </a:rPr>
              <a:t>.</a:t>
            </a:r>
          </a:p>
          <a:p>
            <a:pPr marL="171450" indent="-171450">
              <a:buFont typeface="Arial" panose="020B0604020202020204" pitchFamily="34" charset="0"/>
              <a:buChar char="•"/>
            </a:pPr>
            <a:r>
              <a:rPr lang="ko-KR" altLang="en-US" sz="900" dirty="0">
                <a:solidFill>
                  <a:schemeClr val="tx1"/>
                </a:solidFill>
              </a:rPr>
              <a:t>더욱 정확한 퍼스널 컬러 측정을 원하신다면 컬러 메이크업은 최소한으로 하고 오시는 것이 좋습니다</a:t>
            </a:r>
            <a:r>
              <a:rPr lang="en-US" altLang="ko-KR" sz="900" dirty="0">
                <a:solidFill>
                  <a:schemeClr val="tx1"/>
                </a:solidFill>
              </a:rPr>
              <a:t>.</a:t>
            </a:r>
          </a:p>
          <a:p>
            <a:pPr marL="171450" indent="-171450">
              <a:buFont typeface="Arial" panose="020B0604020202020204" pitchFamily="34" charset="0"/>
              <a:buChar char="•"/>
            </a:pPr>
            <a:r>
              <a:rPr lang="ko-KR" altLang="en-US" sz="900" dirty="0">
                <a:solidFill>
                  <a:schemeClr val="tx1"/>
                </a:solidFill>
              </a:rPr>
              <a:t>서비스 이용 시간은 약 </a:t>
            </a:r>
            <a:r>
              <a:rPr lang="en-US" altLang="ko-KR" sz="900" dirty="0">
                <a:solidFill>
                  <a:schemeClr val="tx1"/>
                </a:solidFill>
              </a:rPr>
              <a:t>60</a:t>
            </a:r>
            <a:r>
              <a:rPr lang="ko-KR" altLang="en-US" sz="900" dirty="0">
                <a:solidFill>
                  <a:schemeClr val="tx1"/>
                </a:solidFill>
              </a:rPr>
              <a:t>분</a:t>
            </a:r>
            <a:r>
              <a:rPr lang="en-US" altLang="ko-KR" sz="900" dirty="0">
                <a:solidFill>
                  <a:schemeClr val="tx1"/>
                </a:solidFill>
              </a:rPr>
              <a:t>(1</a:t>
            </a:r>
            <a:r>
              <a:rPr lang="ko-KR" altLang="en-US" sz="900" dirty="0">
                <a:solidFill>
                  <a:schemeClr val="tx1"/>
                </a:solidFill>
              </a:rPr>
              <a:t>인 </a:t>
            </a:r>
            <a:r>
              <a:rPr lang="en-US" altLang="ko-KR" sz="900" dirty="0">
                <a:solidFill>
                  <a:schemeClr val="tx1"/>
                </a:solidFill>
              </a:rPr>
              <a:t>1</a:t>
            </a:r>
            <a:r>
              <a:rPr lang="ko-KR" altLang="en-US" sz="900" dirty="0">
                <a:solidFill>
                  <a:schemeClr val="tx1"/>
                </a:solidFill>
              </a:rPr>
              <a:t>개 제작 기준</a:t>
            </a:r>
            <a:r>
              <a:rPr lang="en-US" altLang="ko-KR" sz="900" dirty="0">
                <a:solidFill>
                  <a:schemeClr val="tx1"/>
                </a:solidFill>
              </a:rPr>
              <a:t>, </a:t>
            </a:r>
            <a:r>
              <a:rPr lang="ko-KR" altLang="en-US" sz="900" dirty="0">
                <a:solidFill>
                  <a:schemeClr val="tx1"/>
                </a:solidFill>
              </a:rPr>
              <a:t>립스틱 제작 시간 포함</a:t>
            </a:r>
            <a:r>
              <a:rPr lang="en-US" altLang="ko-KR" sz="900" dirty="0">
                <a:solidFill>
                  <a:schemeClr val="tx1"/>
                </a:solidFill>
              </a:rPr>
              <a:t>)</a:t>
            </a:r>
            <a:r>
              <a:rPr lang="ko-KR" altLang="en-US" sz="900" dirty="0">
                <a:solidFill>
                  <a:schemeClr val="tx1"/>
                </a:solidFill>
              </a:rPr>
              <a:t>입니다</a:t>
            </a:r>
            <a:r>
              <a:rPr lang="en-US" altLang="ko-KR" sz="900" dirty="0">
                <a:solidFill>
                  <a:schemeClr val="tx1"/>
                </a:solidFill>
              </a:rPr>
              <a:t>. </a:t>
            </a:r>
            <a:r>
              <a:rPr lang="ko-KR" altLang="en-US" sz="900" dirty="0">
                <a:solidFill>
                  <a:schemeClr val="tx1"/>
                </a:solidFill>
              </a:rPr>
              <a:t>제작 개수가 </a:t>
            </a:r>
            <a:r>
              <a:rPr lang="en-US" altLang="ko-KR" sz="900" dirty="0">
                <a:solidFill>
                  <a:schemeClr val="tx1"/>
                </a:solidFill>
              </a:rPr>
              <a:t>1</a:t>
            </a:r>
            <a:r>
              <a:rPr lang="ko-KR" altLang="en-US" sz="900" dirty="0">
                <a:solidFill>
                  <a:schemeClr val="tx1"/>
                </a:solidFill>
              </a:rPr>
              <a:t>개 이상인 경우 제작시간이 늘어날 수 있습니다</a:t>
            </a:r>
            <a:r>
              <a:rPr lang="en-US" altLang="ko-KR" sz="900" dirty="0">
                <a:solidFill>
                  <a:schemeClr val="tx1"/>
                </a:solidFill>
              </a:rPr>
              <a:t>.</a:t>
            </a:r>
          </a:p>
        </p:txBody>
      </p:sp>
      <p:sp>
        <p:nvSpPr>
          <p:cNvPr id="57" name="직사각형 56">
            <a:extLst>
              <a:ext uri="{FF2B5EF4-FFF2-40B4-BE49-F238E27FC236}">
                <a16:creationId xmlns:a16="http://schemas.microsoft.com/office/drawing/2014/main" xmlns="" id="{F07F9CA3-D24B-4E16-9A31-EC397EF751A9}"/>
              </a:ext>
            </a:extLst>
          </p:cNvPr>
          <p:cNvSpPr/>
          <p:nvPr/>
        </p:nvSpPr>
        <p:spPr>
          <a:xfrm>
            <a:off x="124170" y="3077925"/>
            <a:ext cx="7210011" cy="25649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 </a:t>
            </a:r>
            <a:r>
              <a:rPr lang="ko-KR" altLang="en-US" sz="900" dirty="0">
                <a:solidFill>
                  <a:schemeClr val="tx1"/>
                </a:solidFill>
              </a:rPr>
              <a:t>매장 보기</a:t>
            </a:r>
            <a:endParaRPr lang="en-US" altLang="ko-KR" sz="900" dirty="0">
              <a:solidFill>
                <a:schemeClr val="tx1"/>
              </a:solidFill>
            </a:endParaRPr>
          </a:p>
        </p:txBody>
      </p:sp>
      <p:sp>
        <p:nvSpPr>
          <p:cNvPr id="68" name="직사각형 67">
            <a:extLst>
              <a:ext uri="{FF2B5EF4-FFF2-40B4-BE49-F238E27FC236}">
                <a16:creationId xmlns:a16="http://schemas.microsoft.com/office/drawing/2014/main" xmlns="" id="{DACD6E75-D072-4D75-A4F0-EF71A6188863}"/>
              </a:ext>
            </a:extLst>
          </p:cNvPr>
          <p:cNvSpPr/>
          <p:nvPr/>
        </p:nvSpPr>
        <p:spPr>
          <a:xfrm>
            <a:off x="41171" y="6585006"/>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grpSp>
        <p:nvGrpSpPr>
          <p:cNvPr id="69" name="그룹 68">
            <a:extLst>
              <a:ext uri="{FF2B5EF4-FFF2-40B4-BE49-F238E27FC236}">
                <a16:creationId xmlns:a16="http://schemas.microsoft.com/office/drawing/2014/main" xmlns="" id="{039541F7-A039-4102-A8AA-B42F59A81A83}"/>
              </a:ext>
            </a:extLst>
          </p:cNvPr>
          <p:cNvGrpSpPr/>
          <p:nvPr/>
        </p:nvGrpSpPr>
        <p:grpSpPr>
          <a:xfrm>
            <a:off x="170723" y="3449206"/>
            <a:ext cx="1946997" cy="1511378"/>
            <a:chOff x="244233" y="5382813"/>
            <a:chExt cx="1540415" cy="1142531"/>
          </a:xfrm>
        </p:grpSpPr>
        <p:sp>
          <p:nvSpPr>
            <p:cNvPr id="70" name="직사각형 69">
              <a:extLst>
                <a:ext uri="{FF2B5EF4-FFF2-40B4-BE49-F238E27FC236}">
                  <a16:creationId xmlns:a16="http://schemas.microsoft.com/office/drawing/2014/main" xmlns="" id="{6098C180-4E79-4365-9F07-C3419D5FA296}"/>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71" name="직선 연결선 70">
              <a:extLst>
                <a:ext uri="{FF2B5EF4-FFF2-40B4-BE49-F238E27FC236}">
                  <a16:creationId xmlns:a16="http://schemas.microsoft.com/office/drawing/2014/main" xmlns="" id="{47508480-B526-405A-A5B6-1CE5C2739E87}"/>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xmlns="" id="{A6B5205B-81F5-4AD8-89E0-9B0F67D76C15}"/>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xmlns="" id="{3F358CF5-FB59-4B5F-AAEB-8E25B0D88951}"/>
              </a:ext>
            </a:extLst>
          </p:cNvPr>
          <p:cNvSpPr txBox="1"/>
          <p:nvPr/>
        </p:nvSpPr>
        <p:spPr>
          <a:xfrm>
            <a:off x="152304" y="5017384"/>
            <a:ext cx="1517944" cy="230832"/>
          </a:xfrm>
          <a:prstGeom prst="rect">
            <a:avLst/>
          </a:prstGeom>
          <a:noFill/>
        </p:spPr>
        <p:txBody>
          <a:bodyPr wrap="square" rtlCol="0">
            <a:spAutoFit/>
          </a:bodyPr>
          <a:lstStyle/>
          <a:p>
            <a:r>
              <a:rPr lang="ko-KR" altLang="en-US" sz="900" dirty="0"/>
              <a:t>명동 </a:t>
            </a:r>
            <a:r>
              <a:rPr lang="en-US" altLang="ko-KR" sz="900" dirty="0"/>
              <a:t>FSS</a:t>
            </a:r>
            <a:r>
              <a:rPr lang="ko-KR" altLang="en-US" sz="900" dirty="0"/>
              <a:t>점</a:t>
            </a:r>
            <a:r>
              <a:rPr lang="en-US" altLang="ko-KR" sz="900" dirty="0"/>
              <a:t>(</a:t>
            </a:r>
            <a:r>
              <a:rPr lang="ko-KR" altLang="en-US" sz="900" dirty="0"/>
              <a:t>플래그십스토어</a:t>
            </a:r>
            <a:r>
              <a:rPr lang="en-US" altLang="ko-KR" sz="900" dirty="0"/>
              <a:t>)</a:t>
            </a:r>
            <a:endParaRPr lang="ko-KR" altLang="en-US"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endParaRPr>
          </a:p>
        </p:txBody>
      </p:sp>
      <p:sp>
        <p:nvSpPr>
          <p:cNvPr id="79" name="직사각형 78">
            <a:extLst>
              <a:ext uri="{FF2B5EF4-FFF2-40B4-BE49-F238E27FC236}">
                <a16:creationId xmlns:a16="http://schemas.microsoft.com/office/drawing/2014/main" xmlns="" id="{8A4EC35F-FA44-4000-B728-89585D31C58E}"/>
              </a:ext>
            </a:extLst>
          </p:cNvPr>
          <p:cNvSpPr/>
          <p:nvPr/>
        </p:nvSpPr>
        <p:spPr>
          <a:xfrm>
            <a:off x="2652670" y="5695537"/>
            <a:ext cx="1944215" cy="419049"/>
          </a:xfrm>
          <a:prstGeom prst="rect">
            <a:avLst/>
          </a:prstGeom>
          <a:solidFill>
            <a:srgbClr val="FF0066"/>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 컬러 팩토리 예약하기</a:t>
            </a:r>
            <a:endParaRPr lang="en-US" altLang="ko-KR" sz="900" b="1" dirty="0">
              <a:solidFill>
                <a:schemeClr val="tx1"/>
              </a:solidFill>
            </a:endParaRPr>
          </a:p>
        </p:txBody>
      </p:sp>
      <p:sp>
        <p:nvSpPr>
          <p:cNvPr id="80" name="직사각형 79">
            <a:extLst>
              <a:ext uri="{FF2B5EF4-FFF2-40B4-BE49-F238E27FC236}">
                <a16:creationId xmlns:a16="http://schemas.microsoft.com/office/drawing/2014/main" xmlns="" id="{F4FA3204-B04F-4374-9DE1-A55FD2453758}"/>
              </a:ext>
            </a:extLst>
          </p:cNvPr>
          <p:cNvSpPr/>
          <p:nvPr/>
        </p:nvSpPr>
        <p:spPr bwMode="auto">
          <a:xfrm>
            <a:off x="2514670" y="558924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7" name="텍스트 개체 틀 3">
            <a:extLst>
              <a:ext uri="{FF2B5EF4-FFF2-40B4-BE49-F238E27FC236}">
                <a16:creationId xmlns:a16="http://schemas.microsoft.com/office/drawing/2014/main" xmlns="" id="{7AF2E21E-9403-4E43-B688-D4A0300B5433}"/>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2018-03-28</a:t>
            </a:r>
            <a:endParaRPr lang="ko-KR" altLang="en-US" b="0" dirty="0">
              <a:solidFill>
                <a:schemeClr val="tx1"/>
              </a:solidFill>
            </a:endParaRPr>
          </a:p>
        </p:txBody>
      </p:sp>
      <p:grpSp>
        <p:nvGrpSpPr>
          <p:cNvPr id="86" name="그룹 85">
            <a:extLst>
              <a:ext uri="{FF2B5EF4-FFF2-40B4-BE49-F238E27FC236}">
                <a16:creationId xmlns:a16="http://schemas.microsoft.com/office/drawing/2014/main" xmlns="" id="{97393CF0-DE24-4A8D-B84C-4BCB027D0F18}"/>
              </a:ext>
            </a:extLst>
          </p:cNvPr>
          <p:cNvGrpSpPr/>
          <p:nvPr/>
        </p:nvGrpSpPr>
        <p:grpSpPr>
          <a:xfrm>
            <a:off x="2185770" y="3446099"/>
            <a:ext cx="1946997" cy="1511378"/>
            <a:chOff x="244233" y="5382813"/>
            <a:chExt cx="1540415" cy="1142531"/>
          </a:xfrm>
        </p:grpSpPr>
        <p:sp>
          <p:nvSpPr>
            <p:cNvPr id="87" name="직사각형 86">
              <a:extLst>
                <a:ext uri="{FF2B5EF4-FFF2-40B4-BE49-F238E27FC236}">
                  <a16:creationId xmlns:a16="http://schemas.microsoft.com/office/drawing/2014/main" xmlns="" id="{6D0D3052-4A3C-43F4-A7B0-0FB88D273DC5}"/>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88" name="직선 연결선 87">
              <a:extLst>
                <a:ext uri="{FF2B5EF4-FFF2-40B4-BE49-F238E27FC236}">
                  <a16:creationId xmlns:a16="http://schemas.microsoft.com/office/drawing/2014/main" xmlns="" id="{3BD29247-1AB9-4BDC-8C2D-7157CFECDAB1}"/>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xmlns="" id="{7683A383-3B35-464E-BB73-6C5895B0CB95}"/>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xmlns="" id="{890F0FB5-6828-4094-8F38-13B4429E1021}"/>
              </a:ext>
            </a:extLst>
          </p:cNvPr>
          <p:cNvSpPr txBox="1"/>
          <p:nvPr/>
        </p:nvSpPr>
        <p:spPr>
          <a:xfrm>
            <a:off x="2166226" y="5024206"/>
            <a:ext cx="1517944" cy="230832"/>
          </a:xfrm>
          <a:prstGeom prst="rect">
            <a:avLst/>
          </a:prstGeom>
          <a:noFill/>
        </p:spPr>
        <p:txBody>
          <a:bodyPr wrap="square" rtlCol="0">
            <a:spAutoFit/>
          </a:bodyPr>
          <a:lstStyle/>
          <a:p>
            <a:r>
              <a:rPr lang="ko-KR" altLang="en-US" sz="900" dirty="0" err="1"/>
              <a:t>가로수길점</a:t>
            </a:r>
            <a:endParaRPr lang="ko-KR" altLang="en-US"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endParaRPr>
          </a:p>
        </p:txBody>
      </p:sp>
      <p:grpSp>
        <p:nvGrpSpPr>
          <p:cNvPr id="91" name="그룹 90">
            <a:extLst>
              <a:ext uri="{FF2B5EF4-FFF2-40B4-BE49-F238E27FC236}">
                <a16:creationId xmlns:a16="http://schemas.microsoft.com/office/drawing/2014/main" xmlns="" id="{A588AFFD-B637-434B-B7E5-953A24BF4A9E}"/>
              </a:ext>
            </a:extLst>
          </p:cNvPr>
          <p:cNvGrpSpPr/>
          <p:nvPr/>
        </p:nvGrpSpPr>
        <p:grpSpPr>
          <a:xfrm>
            <a:off x="4214990" y="3446036"/>
            <a:ext cx="1946997" cy="1511378"/>
            <a:chOff x="244233" y="5382813"/>
            <a:chExt cx="1540415" cy="1142531"/>
          </a:xfrm>
        </p:grpSpPr>
        <p:sp>
          <p:nvSpPr>
            <p:cNvPr id="92" name="직사각형 91">
              <a:extLst>
                <a:ext uri="{FF2B5EF4-FFF2-40B4-BE49-F238E27FC236}">
                  <a16:creationId xmlns:a16="http://schemas.microsoft.com/office/drawing/2014/main" xmlns="" id="{54484108-6013-4DA5-A365-3C654F4F4878}"/>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93" name="직선 연결선 92">
              <a:extLst>
                <a:ext uri="{FF2B5EF4-FFF2-40B4-BE49-F238E27FC236}">
                  <a16:creationId xmlns:a16="http://schemas.microsoft.com/office/drawing/2014/main" xmlns="" id="{2BBA6C37-3CA4-40F3-BB27-96BC0187538A}"/>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xmlns="" id="{C481D083-605C-4CE0-B087-F0F996E94EE4}"/>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xmlns="" id="{FA0E0318-CD6D-4784-B793-20F1A90C74F4}"/>
              </a:ext>
            </a:extLst>
          </p:cNvPr>
          <p:cNvSpPr txBox="1"/>
          <p:nvPr/>
        </p:nvSpPr>
        <p:spPr>
          <a:xfrm>
            <a:off x="4214990" y="5024206"/>
            <a:ext cx="1517944" cy="230832"/>
          </a:xfrm>
          <a:prstGeom prst="rect">
            <a:avLst/>
          </a:prstGeom>
          <a:noFill/>
        </p:spPr>
        <p:txBody>
          <a:bodyPr wrap="square" rtlCol="0">
            <a:spAutoFit/>
          </a:bodyPr>
          <a:lstStyle/>
          <a:p>
            <a:r>
              <a:rPr lang="ko-KR" altLang="en-US" sz="900" dirty="0"/>
              <a:t>충장로점</a:t>
            </a:r>
            <a:endParaRPr lang="ko-KR" altLang="en-US"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endParaRPr>
          </a:p>
        </p:txBody>
      </p:sp>
      <p:grpSp>
        <p:nvGrpSpPr>
          <p:cNvPr id="96" name="그룹 95">
            <a:extLst>
              <a:ext uri="{FF2B5EF4-FFF2-40B4-BE49-F238E27FC236}">
                <a16:creationId xmlns:a16="http://schemas.microsoft.com/office/drawing/2014/main" xmlns="" id="{EEC888C3-FB07-4AC5-A52F-E2946CA46EBB}"/>
              </a:ext>
            </a:extLst>
          </p:cNvPr>
          <p:cNvGrpSpPr/>
          <p:nvPr/>
        </p:nvGrpSpPr>
        <p:grpSpPr>
          <a:xfrm>
            <a:off x="6245140" y="3453681"/>
            <a:ext cx="1089042" cy="1511378"/>
            <a:chOff x="244233" y="5382813"/>
            <a:chExt cx="1540415" cy="1142531"/>
          </a:xfrm>
        </p:grpSpPr>
        <p:sp>
          <p:nvSpPr>
            <p:cNvPr id="97" name="직사각형 96">
              <a:extLst>
                <a:ext uri="{FF2B5EF4-FFF2-40B4-BE49-F238E27FC236}">
                  <a16:creationId xmlns:a16="http://schemas.microsoft.com/office/drawing/2014/main" xmlns="" id="{00F93F11-B399-4D36-9312-A2B73DAC8E4D}"/>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98" name="직선 연결선 97">
              <a:extLst>
                <a:ext uri="{FF2B5EF4-FFF2-40B4-BE49-F238E27FC236}">
                  <a16:creationId xmlns:a16="http://schemas.microsoft.com/office/drawing/2014/main" xmlns="" id="{0CD55271-DF75-43C9-825C-D95D1DA81870}"/>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xmlns="" id="{FDF3625B-A27B-44FF-B23E-A0D2F08ED8E5}"/>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xmlns="" id="{10EFFD85-AC34-4F1D-9384-D6785617F7FA}"/>
              </a:ext>
            </a:extLst>
          </p:cNvPr>
          <p:cNvSpPr txBox="1"/>
          <p:nvPr/>
        </p:nvSpPr>
        <p:spPr>
          <a:xfrm>
            <a:off x="6221832" y="4995135"/>
            <a:ext cx="1112349" cy="230832"/>
          </a:xfrm>
          <a:prstGeom prst="rect">
            <a:avLst/>
          </a:prstGeom>
          <a:noFill/>
        </p:spPr>
        <p:txBody>
          <a:bodyPr wrap="square" rtlCol="0">
            <a:spAutoFit/>
          </a:bodyPr>
          <a:lstStyle/>
          <a:p>
            <a:r>
              <a:rPr lang="ko-KR" altLang="en-US" sz="900"/>
              <a:t>싱가폴점</a:t>
            </a:r>
            <a:endParaRPr lang="ko-KR" altLang="en-US"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endParaRPr>
          </a:p>
        </p:txBody>
      </p:sp>
      <p:sp>
        <p:nvSpPr>
          <p:cNvPr id="2" name="화살표: 왼쪽/오른쪽 1">
            <a:extLst>
              <a:ext uri="{FF2B5EF4-FFF2-40B4-BE49-F238E27FC236}">
                <a16:creationId xmlns:a16="http://schemas.microsoft.com/office/drawing/2014/main" xmlns="" id="{ED61EBB6-19F4-410A-888C-E7582A518ABC}"/>
              </a:ext>
            </a:extLst>
          </p:cNvPr>
          <p:cNvSpPr/>
          <p:nvPr/>
        </p:nvSpPr>
        <p:spPr>
          <a:xfrm>
            <a:off x="6776378" y="4239486"/>
            <a:ext cx="534362" cy="383505"/>
          </a:xfrm>
          <a:prstGeom prst="leftRightArrow">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217112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EH.BC.08.003.CRE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컬러 </a:t>
            </a:r>
            <a:r>
              <a:rPr lang="ko-KR" altLang="en-US"/>
              <a:t>팩토리</a:t>
            </a:r>
            <a:r>
              <a:rPr lang="ko-KR" altLang="en-US" dirty="0"/>
              <a:t> 예약</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https://www.etudehouse.com/kr/ko/colorFactory.do#Reserve</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710316"/>
            <a:ext cx="7303001" cy="436910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589461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9A060E1A-64DA-4246-BC3D-D9171A0FB10D}"/>
              </a:ext>
            </a:extLst>
          </p:cNvPr>
          <p:cNvSpPr/>
          <p:nvPr/>
        </p:nvSpPr>
        <p:spPr>
          <a:xfrm>
            <a:off x="73398" y="1710317"/>
            <a:ext cx="7303001" cy="701226"/>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COLOR FACTORY</a:t>
            </a:r>
          </a:p>
          <a:p>
            <a:pPr algn="ctr"/>
            <a:endParaRPr lang="en-US" altLang="ko-KR" sz="900" dirty="0">
              <a:solidFill>
                <a:schemeClr val="tx1"/>
              </a:solidFill>
            </a:endParaRPr>
          </a:p>
          <a:p>
            <a:pPr algn="ctr"/>
            <a:r>
              <a:rPr lang="ko-KR" altLang="en-US" sz="900" dirty="0">
                <a:solidFill>
                  <a:schemeClr val="tx1"/>
                </a:solidFill>
              </a:rPr>
              <a:t>단 하나뿐인 컬러를 만들어 주는 컬러 팩토리</a:t>
            </a:r>
            <a:endParaRPr lang="en-US" altLang="ko-KR" sz="900" dirty="0">
              <a:solidFill>
                <a:schemeClr val="tx1"/>
              </a:solidFill>
            </a:endParaRPr>
          </a:p>
          <a:p>
            <a:pPr algn="ctr"/>
            <a:r>
              <a:rPr lang="ko-KR" altLang="en-US" sz="900" b="1" dirty="0">
                <a:solidFill>
                  <a:schemeClr val="tx1"/>
                </a:solidFill>
              </a:rPr>
              <a:t>컬러 팩토리 서비스 예약</a:t>
            </a:r>
            <a:endParaRPr lang="en-US" altLang="ko-KR" sz="900" b="1" dirty="0">
              <a:solidFill>
                <a:schemeClr val="tx1"/>
              </a:solidFill>
            </a:endParaRPr>
          </a:p>
        </p:txBody>
      </p:sp>
      <p:grpSp>
        <p:nvGrpSpPr>
          <p:cNvPr id="51" name="그룹 50">
            <a:extLst>
              <a:ext uri="{FF2B5EF4-FFF2-40B4-BE49-F238E27FC236}">
                <a16:creationId xmlns:a16="http://schemas.microsoft.com/office/drawing/2014/main" xmlns="" id="{697B8634-346D-4FF4-B620-F62FE3706EE4}"/>
              </a:ext>
            </a:extLst>
          </p:cNvPr>
          <p:cNvGrpSpPr/>
          <p:nvPr/>
        </p:nvGrpSpPr>
        <p:grpSpPr>
          <a:xfrm>
            <a:off x="200472" y="2878428"/>
            <a:ext cx="3274835" cy="2228822"/>
            <a:chOff x="244233" y="5382813"/>
            <a:chExt cx="1540415" cy="1142531"/>
          </a:xfrm>
        </p:grpSpPr>
        <p:sp>
          <p:nvSpPr>
            <p:cNvPr id="54" name="직사각형 53">
              <a:extLst>
                <a:ext uri="{FF2B5EF4-FFF2-40B4-BE49-F238E27FC236}">
                  <a16:creationId xmlns:a16="http://schemas.microsoft.com/office/drawing/2014/main" xmlns="" id="{7FD99941-6A45-4068-9F5D-8C810EBAA75C}"/>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5" name="직선 연결선 54">
              <a:extLst>
                <a:ext uri="{FF2B5EF4-FFF2-40B4-BE49-F238E27FC236}">
                  <a16:creationId xmlns:a16="http://schemas.microsoft.com/office/drawing/2014/main" xmlns="" id="{FC711E32-21B5-4FF0-AFA4-B08BE488725D}"/>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xmlns="" id="{2F4021C9-DA96-446A-9BC4-4315675BC36C}"/>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6" name="직사각형 75">
            <a:extLst>
              <a:ext uri="{FF2B5EF4-FFF2-40B4-BE49-F238E27FC236}">
                <a16:creationId xmlns:a16="http://schemas.microsoft.com/office/drawing/2014/main" xmlns="" id="{4B569132-48C2-4669-8696-798B19DC30B4}"/>
              </a:ext>
            </a:extLst>
          </p:cNvPr>
          <p:cNvSpPr/>
          <p:nvPr/>
        </p:nvSpPr>
        <p:spPr>
          <a:xfrm>
            <a:off x="2157326" y="5327377"/>
            <a:ext cx="1573699" cy="425876"/>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예약하기</a:t>
            </a:r>
            <a:endParaRPr lang="en-US" altLang="ko-KR" sz="900" dirty="0">
              <a:solidFill>
                <a:schemeClr val="tx1"/>
              </a:solidFill>
            </a:endParaRPr>
          </a:p>
        </p:txBody>
      </p:sp>
      <p:sp>
        <p:nvSpPr>
          <p:cNvPr id="77" name="직사각형 76">
            <a:extLst>
              <a:ext uri="{FF2B5EF4-FFF2-40B4-BE49-F238E27FC236}">
                <a16:creationId xmlns:a16="http://schemas.microsoft.com/office/drawing/2014/main" xmlns="" id="{D3FBC3D7-3779-400F-BE2D-66E92F077968}"/>
              </a:ext>
            </a:extLst>
          </p:cNvPr>
          <p:cNvSpPr/>
          <p:nvPr/>
        </p:nvSpPr>
        <p:spPr>
          <a:xfrm>
            <a:off x="3794744" y="5322732"/>
            <a:ext cx="1573699" cy="42587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예약 확인</a:t>
            </a:r>
            <a:endParaRPr lang="en-US" altLang="ko-KR" sz="900" dirty="0">
              <a:solidFill>
                <a:schemeClr val="tx1"/>
              </a:solidFill>
            </a:endParaRPr>
          </a:p>
        </p:txBody>
      </p:sp>
      <p:sp>
        <p:nvSpPr>
          <p:cNvPr id="78" name="직사각형 77">
            <a:extLst>
              <a:ext uri="{FF2B5EF4-FFF2-40B4-BE49-F238E27FC236}">
                <a16:creationId xmlns:a16="http://schemas.microsoft.com/office/drawing/2014/main" xmlns="" id="{F2713FB4-8D77-4944-9DB2-82642C506260}"/>
              </a:ext>
            </a:extLst>
          </p:cNvPr>
          <p:cNvSpPr/>
          <p:nvPr/>
        </p:nvSpPr>
        <p:spPr>
          <a:xfrm>
            <a:off x="126565" y="2467788"/>
            <a:ext cx="7197993" cy="25649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 </a:t>
            </a:r>
            <a:r>
              <a:rPr lang="ko-KR" altLang="en-US" sz="900" dirty="0">
                <a:solidFill>
                  <a:schemeClr val="tx1"/>
                </a:solidFill>
              </a:rPr>
              <a:t>컬러 </a:t>
            </a:r>
            <a:r>
              <a:rPr lang="ko-KR" altLang="en-US" sz="900">
                <a:solidFill>
                  <a:schemeClr val="tx1"/>
                </a:solidFill>
              </a:rPr>
              <a:t>팩토리</a:t>
            </a:r>
            <a:r>
              <a:rPr lang="ko-KR" altLang="en-US" sz="900" dirty="0">
                <a:solidFill>
                  <a:schemeClr val="tx1"/>
                </a:solidFill>
              </a:rPr>
              <a:t> 서비스</a:t>
            </a:r>
            <a:endParaRPr lang="en-US" altLang="ko-KR" sz="900" dirty="0">
              <a:solidFill>
                <a:schemeClr val="tx1"/>
              </a:solidFill>
            </a:endParaRPr>
          </a:p>
        </p:txBody>
      </p:sp>
      <p:sp>
        <p:nvSpPr>
          <p:cNvPr id="79" name="Rectangle 21">
            <a:extLst>
              <a:ext uri="{FF2B5EF4-FFF2-40B4-BE49-F238E27FC236}">
                <a16:creationId xmlns:a16="http://schemas.microsoft.com/office/drawing/2014/main" xmlns="" id="{19C88EA7-F91E-4D16-B6E2-FBB2E6A6A0DC}"/>
              </a:ext>
            </a:extLst>
          </p:cNvPr>
          <p:cNvSpPr/>
          <p:nvPr/>
        </p:nvSpPr>
        <p:spPr>
          <a:xfrm>
            <a:off x="128465" y="2467788"/>
            <a:ext cx="7196094" cy="354160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직사각형 79">
            <a:extLst>
              <a:ext uri="{FF2B5EF4-FFF2-40B4-BE49-F238E27FC236}">
                <a16:creationId xmlns:a16="http://schemas.microsoft.com/office/drawing/2014/main" xmlns="" id="{45B3A18B-3F7A-44A8-9976-297E4019D4B1}"/>
              </a:ext>
            </a:extLst>
          </p:cNvPr>
          <p:cNvSpPr/>
          <p:nvPr/>
        </p:nvSpPr>
        <p:spPr>
          <a:xfrm>
            <a:off x="41171" y="608395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41" name="텍스트 개체 틀 3">
            <a:extLst>
              <a:ext uri="{FF2B5EF4-FFF2-40B4-BE49-F238E27FC236}">
                <a16:creationId xmlns:a16="http://schemas.microsoft.com/office/drawing/2014/main" xmlns="" id="{1771CD0B-4C69-4CD6-BACB-AFF302C28F2C}"/>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31" name="직사각형 30">
            <a:extLst>
              <a:ext uri="{FF2B5EF4-FFF2-40B4-BE49-F238E27FC236}">
                <a16:creationId xmlns:a16="http://schemas.microsoft.com/office/drawing/2014/main" xmlns="" id="{9D2DF267-55F7-463B-804D-C56CADAA140D}"/>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xmlns="" id="{5E4BE1D2-7ADF-4028-A423-E46686DEDCED}"/>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33" name="직사각형 32">
            <a:extLst>
              <a:ext uri="{FF2B5EF4-FFF2-40B4-BE49-F238E27FC236}">
                <a16:creationId xmlns:a16="http://schemas.microsoft.com/office/drawing/2014/main" xmlns="" id="{67824696-E647-4205-988F-F09A597E4E41}"/>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4" name="직사각형 33">
            <a:extLst>
              <a:ext uri="{FF2B5EF4-FFF2-40B4-BE49-F238E27FC236}">
                <a16:creationId xmlns:a16="http://schemas.microsoft.com/office/drawing/2014/main" xmlns="" id="{4914CE56-49DC-4C01-9B98-8A74B6B72C62}"/>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35" name="직사각형 34">
            <a:extLst>
              <a:ext uri="{FF2B5EF4-FFF2-40B4-BE49-F238E27FC236}">
                <a16:creationId xmlns:a16="http://schemas.microsoft.com/office/drawing/2014/main" xmlns="" id="{AA6BCAAC-C2C3-4A32-B11F-64AC9BB234FA}"/>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컬러 팩토리</a:t>
            </a:r>
          </a:p>
        </p:txBody>
      </p:sp>
      <p:sp>
        <p:nvSpPr>
          <p:cNvPr id="36" name="직사각형 35">
            <a:extLst>
              <a:ext uri="{FF2B5EF4-FFF2-40B4-BE49-F238E27FC236}">
                <a16:creationId xmlns:a16="http://schemas.microsoft.com/office/drawing/2014/main" xmlns="" id="{4A5E7D25-F00D-4736-A102-EA52E22408A2}"/>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 안내</a:t>
            </a:r>
            <a:r>
              <a:rPr lang="en-US" altLang="ko-KR" sz="900" b="1" dirty="0">
                <a:solidFill>
                  <a:schemeClr val="tx1"/>
                </a:solidFill>
              </a:rPr>
              <a:t>(Color Factory)</a:t>
            </a:r>
          </a:p>
        </p:txBody>
      </p:sp>
      <p:sp>
        <p:nvSpPr>
          <p:cNvPr id="37" name="직사각형 36">
            <a:extLst>
              <a:ext uri="{FF2B5EF4-FFF2-40B4-BE49-F238E27FC236}">
                <a16:creationId xmlns:a16="http://schemas.microsoft.com/office/drawing/2014/main" xmlns="" id="{B090191B-EAED-4A85-8AC0-CA9B901C7718}"/>
              </a:ext>
            </a:extLst>
          </p:cNvPr>
          <p:cNvSpPr/>
          <p:nvPr/>
        </p:nvSpPr>
        <p:spPr>
          <a:xfrm>
            <a:off x="2504728"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 예약</a:t>
            </a:r>
            <a:r>
              <a:rPr lang="en-US" altLang="ko-KR" sz="900" b="1" dirty="0">
                <a:solidFill>
                  <a:schemeClr val="tx1"/>
                </a:solidFill>
              </a:rPr>
              <a:t>(Reservation)</a:t>
            </a:r>
          </a:p>
        </p:txBody>
      </p:sp>
      <p:sp>
        <p:nvSpPr>
          <p:cNvPr id="38" name="직사각형 37">
            <a:extLst>
              <a:ext uri="{FF2B5EF4-FFF2-40B4-BE49-F238E27FC236}">
                <a16:creationId xmlns:a16="http://schemas.microsoft.com/office/drawing/2014/main" xmlns="" id="{D8121E0C-5601-44FC-8489-A111A3C8D850}"/>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서비스 매장 보기</a:t>
            </a:r>
            <a:r>
              <a:rPr lang="en-US" altLang="ko-KR" sz="900" dirty="0">
                <a:solidFill>
                  <a:schemeClr val="tx1"/>
                </a:solidFill>
              </a:rPr>
              <a:t>(Store)</a:t>
            </a:r>
          </a:p>
        </p:txBody>
      </p:sp>
      <p:sp>
        <p:nvSpPr>
          <p:cNvPr id="40" name="TextBox 39">
            <a:extLst>
              <a:ext uri="{FF2B5EF4-FFF2-40B4-BE49-F238E27FC236}">
                <a16:creationId xmlns:a16="http://schemas.microsoft.com/office/drawing/2014/main" xmlns="" id="{5AAE8D85-8FE0-43F8-B4AF-9F964296CDA0}"/>
              </a:ext>
            </a:extLst>
          </p:cNvPr>
          <p:cNvSpPr txBox="1"/>
          <p:nvPr/>
        </p:nvSpPr>
        <p:spPr>
          <a:xfrm>
            <a:off x="3592926" y="3089824"/>
            <a:ext cx="3715021" cy="369332"/>
          </a:xfrm>
          <a:prstGeom prst="rect">
            <a:avLst/>
          </a:prstGeom>
          <a:noFill/>
        </p:spPr>
        <p:txBody>
          <a:bodyPr wrap="square" rtlCol="0">
            <a:spAutoFit/>
          </a:bodyPr>
          <a:lstStyle/>
          <a:p>
            <a:r>
              <a:rPr lang="en-US" altLang="ko-KR" sz="900" b="1" dirty="0"/>
              <a:t>A. </a:t>
            </a:r>
            <a:r>
              <a:rPr lang="ko-KR" altLang="en-US" sz="900" b="1" dirty="0"/>
              <a:t>마이 퍼스널 립스틱</a:t>
            </a:r>
            <a:r>
              <a:rPr lang="en-US" altLang="ko-KR" sz="900" b="1" dirty="0"/>
              <a:t>(1 Color) / 30</a:t>
            </a:r>
            <a:r>
              <a:rPr lang="ko-KR" altLang="en-US" sz="900" b="1" dirty="0"/>
              <a:t>분                            </a:t>
            </a:r>
            <a:r>
              <a:rPr lang="en-US" altLang="ko-KR" sz="900" b="1" dirty="0"/>
              <a:t>25,000</a:t>
            </a:r>
            <a:r>
              <a:rPr lang="ko-KR" altLang="en-US" sz="900" b="1" dirty="0"/>
              <a:t>원</a:t>
            </a:r>
            <a:endParaRPr lang="en-US" altLang="ko-KR" sz="900" b="1" dirty="0"/>
          </a:p>
          <a:p>
            <a:r>
              <a:rPr lang="ko-KR" altLang="en-US" sz="900" dirty="0">
                <a:solidFill>
                  <a:schemeClr val="bg1">
                    <a:lumMod val="65000"/>
                  </a:schemeClr>
                </a:solidFill>
              </a:rPr>
              <a:t>퍼스널 컬러 진단 </a:t>
            </a:r>
            <a:r>
              <a:rPr lang="en-US" altLang="ko-KR" sz="900" dirty="0">
                <a:solidFill>
                  <a:schemeClr val="bg1">
                    <a:lumMod val="65000"/>
                  </a:schemeClr>
                </a:solidFill>
              </a:rPr>
              <a:t>+</a:t>
            </a:r>
            <a:r>
              <a:rPr lang="ko-KR" altLang="en-US" sz="900" dirty="0">
                <a:solidFill>
                  <a:schemeClr val="bg1">
                    <a:lumMod val="65000"/>
                  </a:schemeClr>
                </a:solidFill>
              </a:rPr>
              <a:t> 립스틱 </a:t>
            </a:r>
            <a:r>
              <a:rPr lang="en-US" altLang="ko-KR" sz="900" dirty="0">
                <a:solidFill>
                  <a:schemeClr val="bg1">
                    <a:lumMod val="65000"/>
                  </a:schemeClr>
                </a:solidFill>
              </a:rPr>
              <a:t>1</a:t>
            </a:r>
            <a:r>
              <a:rPr lang="ko-KR" altLang="en-US" sz="900" dirty="0">
                <a:solidFill>
                  <a:schemeClr val="bg1">
                    <a:lumMod val="65000"/>
                  </a:schemeClr>
                </a:solidFill>
              </a:rPr>
              <a:t>개</a:t>
            </a:r>
            <a:r>
              <a:rPr lang="en-US" altLang="ko-KR" sz="900" dirty="0">
                <a:solidFill>
                  <a:schemeClr val="bg1">
                    <a:lumMod val="65000"/>
                  </a:schemeClr>
                </a:solidFill>
              </a:rPr>
              <a:t>(</a:t>
            </a:r>
            <a:r>
              <a:rPr lang="ko-KR" altLang="en-US" sz="900" dirty="0">
                <a:solidFill>
                  <a:schemeClr val="bg1">
                    <a:lumMod val="65000"/>
                  </a:schemeClr>
                </a:solidFill>
              </a:rPr>
              <a:t>글라스</a:t>
            </a:r>
            <a:r>
              <a:rPr lang="en-US" altLang="ko-KR" sz="900" dirty="0">
                <a:solidFill>
                  <a:schemeClr val="bg1">
                    <a:lumMod val="65000"/>
                  </a:schemeClr>
                </a:solidFill>
              </a:rPr>
              <a:t>/</a:t>
            </a:r>
            <a:r>
              <a:rPr lang="ko-KR" altLang="en-US" sz="900" dirty="0">
                <a:solidFill>
                  <a:schemeClr val="bg1">
                    <a:lumMod val="65000"/>
                  </a:schemeClr>
                </a:solidFill>
              </a:rPr>
              <a:t>매트</a:t>
            </a:r>
            <a:r>
              <a:rPr lang="en-US" altLang="ko-KR" sz="900" dirty="0">
                <a:solidFill>
                  <a:schemeClr val="bg1">
                    <a:lumMod val="65000"/>
                  </a:schemeClr>
                </a:solidFill>
              </a:rPr>
              <a:t>)  + </a:t>
            </a:r>
            <a:r>
              <a:rPr lang="ko-KR" altLang="en-US" sz="900" dirty="0">
                <a:solidFill>
                  <a:schemeClr val="bg1">
                    <a:lumMod val="65000"/>
                  </a:schemeClr>
                </a:solidFill>
              </a:rPr>
              <a:t>립스틱 케이스 </a:t>
            </a:r>
            <a:r>
              <a:rPr lang="en-US" altLang="ko-KR" sz="900" dirty="0">
                <a:solidFill>
                  <a:schemeClr val="bg1">
                    <a:lumMod val="65000"/>
                  </a:schemeClr>
                </a:solidFill>
              </a:rPr>
              <a:t>+ </a:t>
            </a:r>
            <a:r>
              <a:rPr lang="ko-KR" altLang="en-US" sz="900" dirty="0">
                <a:solidFill>
                  <a:schemeClr val="bg1">
                    <a:lumMod val="65000"/>
                  </a:schemeClr>
                </a:solidFill>
              </a:rPr>
              <a:t>각인 포함</a:t>
            </a:r>
            <a:endParaRPr lang="ko-KR" altLang="en-US" sz="900" b="1" dirty="0"/>
          </a:p>
        </p:txBody>
      </p:sp>
      <p:sp>
        <p:nvSpPr>
          <p:cNvPr id="42" name="TextBox 41">
            <a:extLst>
              <a:ext uri="{FF2B5EF4-FFF2-40B4-BE49-F238E27FC236}">
                <a16:creationId xmlns:a16="http://schemas.microsoft.com/office/drawing/2014/main" xmlns="" id="{EA0497A5-CDA6-42C7-94FC-446E0DB8EBBA}"/>
              </a:ext>
            </a:extLst>
          </p:cNvPr>
          <p:cNvSpPr txBox="1"/>
          <p:nvPr/>
        </p:nvSpPr>
        <p:spPr>
          <a:xfrm>
            <a:off x="3594778" y="3662825"/>
            <a:ext cx="3715022" cy="369332"/>
          </a:xfrm>
          <a:prstGeom prst="rect">
            <a:avLst/>
          </a:prstGeom>
          <a:noFill/>
        </p:spPr>
        <p:txBody>
          <a:bodyPr wrap="square" rtlCol="0">
            <a:spAutoFit/>
          </a:bodyPr>
          <a:lstStyle/>
          <a:p>
            <a:r>
              <a:rPr lang="en-US" altLang="ko-KR" sz="900" b="1" dirty="0"/>
              <a:t>B. </a:t>
            </a:r>
            <a:r>
              <a:rPr lang="ko-KR" altLang="en-US" sz="900" b="1" dirty="0"/>
              <a:t>마이 퍼스널 립스틱</a:t>
            </a:r>
            <a:r>
              <a:rPr lang="en-US" altLang="ko-KR" sz="900" b="1" dirty="0"/>
              <a:t>(2 Color) / 50</a:t>
            </a:r>
            <a:r>
              <a:rPr lang="ko-KR" altLang="en-US" sz="900" b="1" dirty="0"/>
              <a:t>분</a:t>
            </a:r>
            <a:r>
              <a:rPr lang="en-US" altLang="ko-KR" sz="900" b="1" dirty="0"/>
              <a:t>                           40,000</a:t>
            </a:r>
            <a:r>
              <a:rPr lang="ko-KR" altLang="en-US" sz="900" b="1" dirty="0"/>
              <a:t>원</a:t>
            </a:r>
            <a:endParaRPr lang="en-US" altLang="ko-KR" sz="900" b="1" dirty="0"/>
          </a:p>
          <a:p>
            <a:r>
              <a:rPr lang="ko-KR" altLang="en-US" sz="900" dirty="0">
                <a:solidFill>
                  <a:schemeClr val="bg1">
                    <a:lumMod val="65000"/>
                  </a:schemeClr>
                </a:solidFill>
              </a:rPr>
              <a:t>퍼스널 컬러 진단 </a:t>
            </a:r>
            <a:r>
              <a:rPr lang="en-US" altLang="ko-KR" sz="900" dirty="0">
                <a:solidFill>
                  <a:schemeClr val="bg1">
                    <a:lumMod val="65000"/>
                  </a:schemeClr>
                </a:solidFill>
              </a:rPr>
              <a:t>+</a:t>
            </a:r>
            <a:r>
              <a:rPr lang="ko-KR" altLang="en-US" sz="900" dirty="0">
                <a:solidFill>
                  <a:schemeClr val="bg1">
                    <a:lumMod val="65000"/>
                  </a:schemeClr>
                </a:solidFill>
              </a:rPr>
              <a:t> 립스틱 </a:t>
            </a:r>
            <a:r>
              <a:rPr lang="en-US" altLang="ko-KR" sz="900" dirty="0">
                <a:solidFill>
                  <a:schemeClr val="bg1">
                    <a:lumMod val="65000"/>
                  </a:schemeClr>
                </a:solidFill>
              </a:rPr>
              <a:t>2</a:t>
            </a:r>
            <a:r>
              <a:rPr lang="ko-KR" altLang="en-US" sz="900" dirty="0">
                <a:solidFill>
                  <a:schemeClr val="bg1">
                    <a:lumMod val="65000"/>
                  </a:schemeClr>
                </a:solidFill>
              </a:rPr>
              <a:t>개</a:t>
            </a:r>
            <a:r>
              <a:rPr lang="en-US" altLang="ko-KR" sz="900" dirty="0">
                <a:solidFill>
                  <a:schemeClr val="bg1">
                    <a:lumMod val="65000"/>
                  </a:schemeClr>
                </a:solidFill>
              </a:rPr>
              <a:t>(</a:t>
            </a:r>
            <a:r>
              <a:rPr lang="ko-KR" altLang="en-US" sz="900" dirty="0">
                <a:solidFill>
                  <a:schemeClr val="bg1">
                    <a:lumMod val="65000"/>
                  </a:schemeClr>
                </a:solidFill>
              </a:rPr>
              <a:t>글라스</a:t>
            </a:r>
            <a:r>
              <a:rPr lang="en-US" altLang="ko-KR" sz="900" dirty="0">
                <a:solidFill>
                  <a:schemeClr val="bg1">
                    <a:lumMod val="65000"/>
                  </a:schemeClr>
                </a:solidFill>
              </a:rPr>
              <a:t>/</a:t>
            </a:r>
            <a:r>
              <a:rPr lang="ko-KR" altLang="en-US" sz="900" dirty="0">
                <a:solidFill>
                  <a:schemeClr val="bg1">
                    <a:lumMod val="65000"/>
                  </a:schemeClr>
                </a:solidFill>
              </a:rPr>
              <a:t>매트</a:t>
            </a:r>
            <a:r>
              <a:rPr lang="en-US" altLang="ko-KR" sz="900" dirty="0">
                <a:solidFill>
                  <a:schemeClr val="bg1">
                    <a:lumMod val="65000"/>
                  </a:schemeClr>
                </a:solidFill>
              </a:rPr>
              <a:t>)  + </a:t>
            </a:r>
            <a:r>
              <a:rPr lang="ko-KR" altLang="en-US" sz="900" dirty="0">
                <a:solidFill>
                  <a:schemeClr val="bg1">
                    <a:lumMod val="65000"/>
                  </a:schemeClr>
                </a:solidFill>
              </a:rPr>
              <a:t>립스틱 케이스 </a:t>
            </a:r>
            <a:r>
              <a:rPr lang="en-US" altLang="ko-KR" sz="900" dirty="0">
                <a:solidFill>
                  <a:schemeClr val="bg1">
                    <a:lumMod val="65000"/>
                  </a:schemeClr>
                </a:solidFill>
              </a:rPr>
              <a:t>+ </a:t>
            </a:r>
            <a:r>
              <a:rPr lang="ko-KR" altLang="en-US" sz="900" dirty="0">
                <a:solidFill>
                  <a:schemeClr val="bg1">
                    <a:lumMod val="65000"/>
                  </a:schemeClr>
                </a:solidFill>
              </a:rPr>
              <a:t>각인 포함</a:t>
            </a:r>
            <a:endParaRPr lang="ko-KR" altLang="en-US" sz="900" b="1" dirty="0"/>
          </a:p>
        </p:txBody>
      </p:sp>
      <p:sp>
        <p:nvSpPr>
          <p:cNvPr id="43" name="직사각형 42">
            <a:extLst>
              <a:ext uri="{FF2B5EF4-FFF2-40B4-BE49-F238E27FC236}">
                <a16:creationId xmlns:a16="http://schemas.microsoft.com/office/drawing/2014/main" xmlns="" id="{A8818ABA-411E-4280-BC86-31A132154F35}"/>
              </a:ext>
            </a:extLst>
          </p:cNvPr>
          <p:cNvSpPr/>
          <p:nvPr/>
        </p:nvSpPr>
        <p:spPr>
          <a:xfrm>
            <a:off x="3609536" y="2910138"/>
            <a:ext cx="3715022" cy="216109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44" name="TextBox 43">
            <a:extLst>
              <a:ext uri="{FF2B5EF4-FFF2-40B4-BE49-F238E27FC236}">
                <a16:creationId xmlns:a16="http://schemas.microsoft.com/office/drawing/2014/main" xmlns="" id="{9E746B60-BF64-46DE-B7B6-B24C12BCA0A5}"/>
              </a:ext>
            </a:extLst>
          </p:cNvPr>
          <p:cNvSpPr txBox="1"/>
          <p:nvPr/>
        </p:nvSpPr>
        <p:spPr>
          <a:xfrm>
            <a:off x="3620553" y="4289321"/>
            <a:ext cx="3687394" cy="507831"/>
          </a:xfrm>
          <a:prstGeom prst="rect">
            <a:avLst/>
          </a:prstGeom>
          <a:noFill/>
        </p:spPr>
        <p:txBody>
          <a:bodyPr wrap="square" rtlCol="0">
            <a:spAutoFit/>
          </a:bodyPr>
          <a:lstStyle/>
          <a:p>
            <a:r>
              <a:rPr lang="en-US" altLang="ko-KR" sz="900" b="1" dirty="0"/>
              <a:t>C. </a:t>
            </a:r>
            <a:r>
              <a:rPr lang="ko-KR" altLang="en-US" sz="900" b="1" dirty="0"/>
              <a:t>마이 퍼스널 립</a:t>
            </a:r>
            <a:r>
              <a:rPr lang="en-US" altLang="ko-KR" sz="900" b="1" dirty="0"/>
              <a:t>&amp;</a:t>
            </a:r>
            <a:r>
              <a:rPr lang="ko-KR" altLang="en-US" sz="900" b="1" dirty="0"/>
              <a:t>페이스</a:t>
            </a:r>
            <a:r>
              <a:rPr lang="en-US" altLang="ko-KR" sz="900" b="1" dirty="0"/>
              <a:t> / 50</a:t>
            </a:r>
            <a:r>
              <a:rPr lang="ko-KR" altLang="en-US" sz="900" b="1" dirty="0"/>
              <a:t>분                                  </a:t>
            </a:r>
            <a:r>
              <a:rPr lang="en-US" altLang="ko-KR" sz="900" b="1" dirty="0"/>
              <a:t>40,000</a:t>
            </a:r>
            <a:r>
              <a:rPr lang="ko-KR" altLang="en-US" sz="900" b="1" dirty="0"/>
              <a:t>원</a:t>
            </a:r>
            <a:endParaRPr lang="en-US" altLang="ko-KR" sz="900" b="1" dirty="0"/>
          </a:p>
          <a:p>
            <a:r>
              <a:rPr lang="ko-KR" altLang="en-US" sz="900" dirty="0">
                <a:solidFill>
                  <a:schemeClr val="bg1">
                    <a:lumMod val="65000"/>
                  </a:schemeClr>
                </a:solidFill>
              </a:rPr>
              <a:t>퍼스널 컬러 진단 </a:t>
            </a:r>
            <a:r>
              <a:rPr lang="en-US" altLang="ko-KR" sz="900" dirty="0">
                <a:solidFill>
                  <a:schemeClr val="bg1">
                    <a:lumMod val="65000"/>
                  </a:schemeClr>
                </a:solidFill>
              </a:rPr>
              <a:t>+</a:t>
            </a:r>
            <a:r>
              <a:rPr lang="ko-KR" altLang="en-US" sz="900" dirty="0">
                <a:solidFill>
                  <a:schemeClr val="bg1">
                    <a:lumMod val="65000"/>
                  </a:schemeClr>
                </a:solidFill>
              </a:rPr>
              <a:t> 립스틱 </a:t>
            </a:r>
            <a:r>
              <a:rPr lang="en-US" altLang="ko-KR" sz="900" dirty="0">
                <a:solidFill>
                  <a:schemeClr val="bg1">
                    <a:lumMod val="65000"/>
                  </a:schemeClr>
                </a:solidFill>
              </a:rPr>
              <a:t>1</a:t>
            </a:r>
            <a:r>
              <a:rPr lang="ko-KR" altLang="en-US" sz="900" dirty="0">
                <a:solidFill>
                  <a:schemeClr val="bg1">
                    <a:lumMod val="65000"/>
                  </a:schemeClr>
                </a:solidFill>
              </a:rPr>
              <a:t>개</a:t>
            </a:r>
            <a:r>
              <a:rPr lang="en-US" altLang="ko-KR" sz="900" dirty="0">
                <a:solidFill>
                  <a:schemeClr val="bg1">
                    <a:lumMod val="65000"/>
                  </a:schemeClr>
                </a:solidFill>
              </a:rPr>
              <a:t>(</a:t>
            </a:r>
            <a:r>
              <a:rPr lang="ko-KR" altLang="en-US" sz="900" dirty="0">
                <a:solidFill>
                  <a:schemeClr val="bg1">
                    <a:lumMod val="65000"/>
                  </a:schemeClr>
                </a:solidFill>
              </a:rPr>
              <a:t>글라스</a:t>
            </a:r>
            <a:r>
              <a:rPr lang="en-US" altLang="ko-KR" sz="900" dirty="0">
                <a:solidFill>
                  <a:schemeClr val="bg1">
                    <a:lumMod val="65000"/>
                  </a:schemeClr>
                </a:solidFill>
              </a:rPr>
              <a:t>/</a:t>
            </a:r>
            <a:r>
              <a:rPr lang="ko-KR" altLang="en-US" sz="900" dirty="0">
                <a:solidFill>
                  <a:schemeClr val="bg1">
                    <a:lumMod val="65000"/>
                  </a:schemeClr>
                </a:solidFill>
              </a:rPr>
              <a:t>매트</a:t>
            </a:r>
            <a:r>
              <a:rPr lang="en-US" altLang="ko-KR" sz="900" dirty="0">
                <a:solidFill>
                  <a:schemeClr val="bg1">
                    <a:lumMod val="65000"/>
                  </a:schemeClr>
                </a:solidFill>
              </a:rPr>
              <a:t>)  + </a:t>
            </a:r>
            <a:r>
              <a:rPr lang="ko-KR" altLang="en-US" sz="900" dirty="0">
                <a:solidFill>
                  <a:schemeClr val="bg1">
                    <a:lumMod val="65000"/>
                  </a:schemeClr>
                </a:solidFill>
              </a:rPr>
              <a:t>립스틱 케이스 </a:t>
            </a:r>
            <a:r>
              <a:rPr lang="en-US" altLang="ko-KR" sz="900" dirty="0">
                <a:solidFill>
                  <a:schemeClr val="bg1">
                    <a:lumMod val="65000"/>
                  </a:schemeClr>
                </a:solidFill>
              </a:rPr>
              <a:t>+ </a:t>
            </a:r>
            <a:r>
              <a:rPr lang="ko-KR" altLang="en-US" sz="900" dirty="0">
                <a:solidFill>
                  <a:schemeClr val="bg1">
                    <a:lumMod val="65000"/>
                  </a:schemeClr>
                </a:solidFill>
              </a:rPr>
              <a:t>각인 </a:t>
            </a:r>
            <a:r>
              <a:rPr lang="en-US" altLang="ko-KR" sz="900" dirty="0">
                <a:solidFill>
                  <a:schemeClr val="bg1">
                    <a:lumMod val="65000"/>
                  </a:schemeClr>
                </a:solidFill>
              </a:rPr>
              <a:t>+ </a:t>
            </a:r>
            <a:r>
              <a:rPr lang="ko-KR" altLang="en-US" sz="900" dirty="0" err="1">
                <a:solidFill>
                  <a:schemeClr val="bg1">
                    <a:lumMod val="65000"/>
                  </a:schemeClr>
                </a:solidFill>
              </a:rPr>
              <a:t>스킨톤</a:t>
            </a:r>
            <a:r>
              <a:rPr lang="ko-KR" altLang="en-US" sz="900" dirty="0">
                <a:solidFill>
                  <a:schemeClr val="bg1">
                    <a:lumMod val="65000"/>
                  </a:schemeClr>
                </a:solidFill>
              </a:rPr>
              <a:t> 진단 </a:t>
            </a:r>
            <a:r>
              <a:rPr lang="en-US" altLang="ko-KR" sz="900" dirty="0">
                <a:solidFill>
                  <a:schemeClr val="bg1">
                    <a:lumMod val="65000"/>
                  </a:schemeClr>
                </a:solidFill>
              </a:rPr>
              <a:t>+ </a:t>
            </a:r>
            <a:r>
              <a:rPr lang="ko-KR" altLang="en-US" sz="900" dirty="0" err="1">
                <a:solidFill>
                  <a:schemeClr val="bg1">
                    <a:lumMod val="65000"/>
                  </a:schemeClr>
                </a:solidFill>
              </a:rPr>
              <a:t>더블래스팅</a:t>
            </a:r>
            <a:r>
              <a:rPr lang="ko-KR" altLang="en-US" sz="900" dirty="0">
                <a:solidFill>
                  <a:schemeClr val="bg1">
                    <a:lumMod val="65000"/>
                  </a:schemeClr>
                </a:solidFill>
              </a:rPr>
              <a:t> 파운데이션 정품 포함</a:t>
            </a:r>
            <a:r>
              <a:rPr lang="en-US" altLang="ko-KR" sz="900" b="1" dirty="0"/>
              <a:t>                                                                                   </a:t>
            </a:r>
            <a:endParaRPr lang="ko-KR" altLang="en-US" sz="900" b="1" dirty="0"/>
          </a:p>
        </p:txBody>
      </p:sp>
    </p:spTree>
    <p:extLst>
      <p:ext uri="{BB962C8B-B14F-4D97-AF65-F5344CB8AC3E}">
        <p14:creationId xmlns:p14="http://schemas.microsoft.com/office/powerpoint/2010/main" val="40731672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EH.BC.08.003.CRE.LIP3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로그인 후 예약 내역이 없을 경우</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2" name="직사각형 1">
            <a:extLst>
              <a:ext uri="{FF2B5EF4-FFF2-40B4-BE49-F238E27FC236}">
                <a16:creationId xmlns:a16="http://schemas.microsoft.com/office/drawing/2014/main" xmlns="" id="{B868A3B2-2B46-46D1-92D5-9D916508C4D9}"/>
              </a:ext>
            </a:extLst>
          </p:cNvPr>
          <p:cNvSpPr/>
          <p:nvPr/>
        </p:nvSpPr>
        <p:spPr>
          <a:xfrm>
            <a:off x="4304928" y="1961174"/>
            <a:ext cx="2441713" cy="230832"/>
          </a:xfrm>
          <a:prstGeom prst="rect">
            <a:avLst/>
          </a:prstGeom>
        </p:spPr>
        <p:txBody>
          <a:bodyPr wrap="square">
            <a:spAutoFit/>
          </a:bodyPr>
          <a:lstStyle/>
          <a:p>
            <a:pPr lvl="0" defTabSz="844083">
              <a:defRPr/>
            </a:pPr>
            <a:r>
              <a:rPr lang="ko-KR" altLang="en-US" sz="900" b="1" dirty="0">
                <a:solidFill>
                  <a:schemeClr val="accent1"/>
                </a:solidFill>
                <a:latin typeface="아리따-돋움(TTF)-Medium" panose="02020603020101020101" pitchFamily="18" charset="-127"/>
                <a:ea typeface="아리따-돋움(TTF)-Medium" panose="02020603020101020101" pitchFamily="18" charset="-127"/>
              </a:rPr>
              <a:t>예약확인 시 예약 내역이 없는 경우 팝업</a:t>
            </a:r>
            <a:endParaRPr lang="en-US" altLang="ko-KR" sz="900" b="1" dirty="0">
              <a:solidFill>
                <a:schemeClr val="accent1"/>
              </a:solidFill>
              <a:latin typeface="아리따-돋움(TTF)-Medium" panose="02020603020101020101" pitchFamily="18" charset="-127"/>
              <a:ea typeface="아리따-돋움(TTF)-Medium" panose="02020603020101020101" pitchFamily="18" charset="-127"/>
            </a:endParaRPr>
          </a:p>
        </p:txBody>
      </p:sp>
      <p:sp>
        <p:nvSpPr>
          <p:cNvPr id="11" name="사각형: 둥근 모서리 10">
            <a:extLst>
              <a:ext uri="{FF2B5EF4-FFF2-40B4-BE49-F238E27FC236}">
                <a16:creationId xmlns:a16="http://schemas.microsoft.com/office/drawing/2014/main" xmlns="" id="{F5CB86D9-326F-45FA-BC3B-29A92921E499}"/>
              </a:ext>
            </a:extLst>
          </p:cNvPr>
          <p:cNvSpPr/>
          <p:nvPr/>
        </p:nvSpPr>
        <p:spPr>
          <a:xfrm>
            <a:off x="1549914" y="2217235"/>
            <a:ext cx="1977233" cy="503540"/>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예약된 내역이 없습니다</a:t>
            </a:r>
            <a:r>
              <a:rPr lang="en-US" altLang="ko-KR" sz="900" dirty="0">
                <a:solidFill>
                  <a:schemeClr val="tx1"/>
                </a:solidFill>
              </a:rPr>
              <a:t>.</a:t>
            </a:r>
          </a:p>
          <a:p>
            <a:pPr algn="ctr"/>
            <a:r>
              <a:rPr lang="en-US" altLang="ko-KR" sz="900" dirty="0">
                <a:solidFill>
                  <a:schemeClr val="tx1"/>
                </a:solidFill>
              </a:rPr>
              <a:t>There is no reservation history</a:t>
            </a:r>
            <a:endParaRPr lang="ko-KR" altLang="en-US" sz="900" dirty="0">
              <a:solidFill>
                <a:schemeClr val="tx1"/>
              </a:solidFill>
            </a:endParaRPr>
          </a:p>
        </p:txBody>
      </p:sp>
      <p:sp>
        <p:nvSpPr>
          <p:cNvPr id="12" name="직사각형 11">
            <a:extLst>
              <a:ext uri="{FF2B5EF4-FFF2-40B4-BE49-F238E27FC236}">
                <a16:creationId xmlns:a16="http://schemas.microsoft.com/office/drawing/2014/main" xmlns="" id="{1F1DD34C-CEC5-4B8B-AF14-4D84FD940C32}"/>
              </a:ext>
            </a:extLst>
          </p:cNvPr>
          <p:cNvSpPr/>
          <p:nvPr/>
        </p:nvSpPr>
        <p:spPr>
          <a:xfrm>
            <a:off x="1325626" y="1726354"/>
            <a:ext cx="2441713"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예약 확인</a:t>
            </a:r>
            <a:endParaRPr lang="en-US" altLang="ko-KR" sz="900" dirty="0">
              <a:solidFill>
                <a:schemeClr val="tx1"/>
              </a:solidFill>
            </a:endParaRPr>
          </a:p>
        </p:txBody>
      </p:sp>
      <p:sp>
        <p:nvSpPr>
          <p:cNvPr id="13" name="직사각형 12">
            <a:extLst>
              <a:ext uri="{FF2B5EF4-FFF2-40B4-BE49-F238E27FC236}">
                <a16:creationId xmlns:a16="http://schemas.microsoft.com/office/drawing/2014/main" xmlns="" id="{CA7DFAC6-97B4-4480-A45D-3EE6D1A25321}"/>
              </a:ext>
            </a:extLst>
          </p:cNvPr>
          <p:cNvSpPr/>
          <p:nvPr/>
        </p:nvSpPr>
        <p:spPr>
          <a:xfrm>
            <a:off x="1328375" y="1935157"/>
            <a:ext cx="2441713" cy="167855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4" name="직사각형 13">
            <a:extLst>
              <a:ext uri="{FF2B5EF4-FFF2-40B4-BE49-F238E27FC236}">
                <a16:creationId xmlns:a16="http://schemas.microsoft.com/office/drawing/2014/main" xmlns="" id="{E611D820-19E9-473A-AD43-A4A3D4F3F080}"/>
              </a:ext>
            </a:extLst>
          </p:cNvPr>
          <p:cNvSpPr/>
          <p:nvPr/>
        </p:nvSpPr>
        <p:spPr>
          <a:xfrm>
            <a:off x="2113710" y="3217582"/>
            <a:ext cx="1008112" cy="30358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Tree>
    <p:extLst>
      <p:ext uri="{BB962C8B-B14F-4D97-AF65-F5344CB8AC3E}">
        <p14:creationId xmlns:p14="http://schemas.microsoft.com/office/powerpoint/2010/main" val="473241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EH.BC.08.003.CRW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컬러 </a:t>
            </a:r>
            <a:r>
              <a:rPr lang="ko-KR" altLang="en-US"/>
              <a:t>팩토리</a:t>
            </a:r>
            <a:r>
              <a:rPr lang="ko-KR" altLang="en-US" dirty="0"/>
              <a:t> 예약</a:t>
            </a:r>
            <a:r>
              <a:rPr lang="en-US" altLang="ko-KR" dirty="0"/>
              <a:t>_</a:t>
            </a:r>
            <a:r>
              <a:rPr lang="ko-KR" altLang="en-US" dirty="0"/>
              <a:t>예약하기</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https://www.etudehouse.com/kr/ko/colorFactory.do#Reserve</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97010"/>
            <a:ext cx="7303001" cy="511336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9A060E1A-64DA-4246-BC3D-D9171A0FB10D}"/>
              </a:ext>
            </a:extLst>
          </p:cNvPr>
          <p:cNvSpPr/>
          <p:nvPr/>
        </p:nvSpPr>
        <p:spPr>
          <a:xfrm>
            <a:off x="73398" y="1683116"/>
            <a:ext cx="7303001" cy="294595"/>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예약하기</a:t>
            </a:r>
            <a:endParaRPr lang="en-US" altLang="ko-KR" sz="900" b="1" dirty="0">
              <a:solidFill>
                <a:schemeClr val="tx1"/>
              </a:solidFill>
              <a:latin typeface="+mn-ea"/>
            </a:endParaRPr>
          </a:p>
        </p:txBody>
      </p:sp>
      <p:sp>
        <p:nvSpPr>
          <p:cNvPr id="41" name="TextBox 40">
            <a:extLst>
              <a:ext uri="{FF2B5EF4-FFF2-40B4-BE49-F238E27FC236}">
                <a16:creationId xmlns:a16="http://schemas.microsoft.com/office/drawing/2014/main" xmlns="" id="{8AC8BA23-D5E9-4172-9F96-F382D22DDDA9}"/>
              </a:ext>
            </a:extLst>
          </p:cNvPr>
          <p:cNvSpPr txBox="1"/>
          <p:nvPr/>
        </p:nvSpPr>
        <p:spPr>
          <a:xfrm>
            <a:off x="6104386" y="1773356"/>
            <a:ext cx="1322395"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dirty="0">
                <a:latin typeface="+mn-ea"/>
              </a:rPr>
              <a:t>필수항목</a:t>
            </a:r>
            <a:r>
              <a:rPr lang="en-US" altLang="ko-KR" sz="900" dirty="0">
                <a:latin typeface="+mn-ea"/>
              </a:rPr>
              <a:t>(Required)</a:t>
            </a:r>
            <a:endParaRPr lang="ko-KR" altLang="en-US" sz="900" dirty="0">
              <a:latin typeface="+mn-ea"/>
            </a:endParaRPr>
          </a:p>
        </p:txBody>
      </p:sp>
      <p:sp>
        <p:nvSpPr>
          <p:cNvPr id="43" name="TextBox 42">
            <a:extLst>
              <a:ext uri="{FF2B5EF4-FFF2-40B4-BE49-F238E27FC236}">
                <a16:creationId xmlns:a16="http://schemas.microsoft.com/office/drawing/2014/main" xmlns="" id="{56345AED-235D-4F20-AC8C-9D2835DE35D0}"/>
              </a:ext>
            </a:extLst>
          </p:cNvPr>
          <p:cNvSpPr txBox="1"/>
          <p:nvPr/>
        </p:nvSpPr>
        <p:spPr>
          <a:xfrm>
            <a:off x="257048" y="1990793"/>
            <a:ext cx="1527600"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서비스</a:t>
            </a:r>
            <a:r>
              <a:rPr lang="en-US" altLang="ko-KR" sz="900" b="1" dirty="0">
                <a:latin typeface="+mn-ea"/>
              </a:rPr>
              <a:t>(Service)</a:t>
            </a:r>
            <a:endParaRPr lang="ko-KR" altLang="en-US" sz="900" b="1" dirty="0">
              <a:latin typeface="+mn-ea"/>
            </a:endParaRPr>
          </a:p>
        </p:txBody>
      </p:sp>
      <p:sp>
        <p:nvSpPr>
          <p:cNvPr id="44" name="직사각형 43">
            <a:extLst>
              <a:ext uri="{FF2B5EF4-FFF2-40B4-BE49-F238E27FC236}">
                <a16:creationId xmlns:a16="http://schemas.microsoft.com/office/drawing/2014/main" xmlns="" id="{DC100C60-F2AE-4695-BE5C-3417F41708A5}"/>
              </a:ext>
            </a:extLst>
          </p:cNvPr>
          <p:cNvSpPr/>
          <p:nvPr/>
        </p:nvSpPr>
        <p:spPr>
          <a:xfrm>
            <a:off x="2130049" y="1988868"/>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서비스를 선택해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45" name="직사각형 44">
            <a:extLst>
              <a:ext uri="{FF2B5EF4-FFF2-40B4-BE49-F238E27FC236}">
                <a16:creationId xmlns:a16="http://schemas.microsoft.com/office/drawing/2014/main" xmlns="" id="{5B3F853E-53CB-4D7A-849E-1C97E0355AD7}"/>
              </a:ext>
            </a:extLst>
          </p:cNvPr>
          <p:cNvSpPr/>
          <p:nvPr/>
        </p:nvSpPr>
        <p:spPr>
          <a:xfrm>
            <a:off x="5380574" y="2286374"/>
            <a:ext cx="1894046" cy="25940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매장 보기</a:t>
            </a:r>
            <a:endParaRPr lang="en-US" altLang="ko-KR" sz="900" dirty="0">
              <a:solidFill>
                <a:schemeClr val="tx1"/>
              </a:solidFill>
              <a:latin typeface="+mn-ea"/>
            </a:endParaRPr>
          </a:p>
        </p:txBody>
      </p:sp>
      <p:sp>
        <p:nvSpPr>
          <p:cNvPr id="46" name="직사각형 45">
            <a:extLst>
              <a:ext uri="{FF2B5EF4-FFF2-40B4-BE49-F238E27FC236}">
                <a16:creationId xmlns:a16="http://schemas.microsoft.com/office/drawing/2014/main" xmlns="" id="{83BDE775-4375-4BC3-8B95-190CBED2FD6C}"/>
              </a:ext>
            </a:extLst>
          </p:cNvPr>
          <p:cNvSpPr/>
          <p:nvPr/>
        </p:nvSpPr>
        <p:spPr>
          <a:xfrm>
            <a:off x="5023378" y="1988840"/>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47" name="TextBox 46">
            <a:extLst>
              <a:ext uri="{FF2B5EF4-FFF2-40B4-BE49-F238E27FC236}">
                <a16:creationId xmlns:a16="http://schemas.microsoft.com/office/drawing/2014/main" xmlns="" id="{7EBE3BDD-CE18-49CD-B08F-9FCE0B507590}"/>
              </a:ext>
            </a:extLst>
          </p:cNvPr>
          <p:cNvSpPr txBox="1"/>
          <p:nvPr/>
        </p:nvSpPr>
        <p:spPr>
          <a:xfrm>
            <a:off x="267841" y="2287038"/>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예약 매장</a:t>
            </a:r>
            <a:r>
              <a:rPr lang="en-US" altLang="ko-KR" sz="900" b="1" dirty="0">
                <a:latin typeface="+mn-ea"/>
              </a:rPr>
              <a:t>(Reservation Store)</a:t>
            </a:r>
            <a:endParaRPr lang="ko-KR" altLang="en-US" sz="900" b="1" dirty="0">
              <a:latin typeface="+mn-ea"/>
            </a:endParaRPr>
          </a:p>
        </p:txBody>
      </p:sp>
      <p:sp>
        <p:nvSpPr>
          <p:cNvPr id="48" name="직사각형 47">
            <a:extLst>
              <a:ext uri="{FF2B5EF4-FFF2-40B4-BE49-F238E27FC236}">
                <a16:creationId xmlns:a16="http://schemas.microsoft.com/office/drawing/2014/main" xmlns="" id="{1C39C82D-BF10-448D-B09B-34A94F7A7117}"/>
              </a:ext>
            </a:extLst>
          </p:cNvPr>
          <p:cNvSpPr/>
          <p:nvPr/>
        </p:nvSpPr>
        <p:spPr>
          <a:xfrm>
            <a:off x="2130049" y="2286402"/>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매장을 선택해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49" name="직사각형 48">
            <a:extLst>
              <a:ext uri="{FF2B5EF4-FFF2-40B4-BE49-F238E27FC236}">
                <a16:creationId xmlns:a16="http://schemas.microsoft.com/office/drawing/2014/main" xmlns="" id="{E6B9E2C8-0410-4C9C-8FEE-921BEE348E7D}"/>
              </a:ext>
            </a:extLst>
          </p:cNvPr>
          <p:cNvSpPr/>
          <p:nvPr/>
        </p:nvSpPr>
        <p:spPr>
          <a:xfrm>
            <a:off x="5023378" y="2286374"/>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50" name="TextBox 49">
            <a:extLst>
              <a:ext uri="{FF2B5EF4-FFF2-40B4-BE49-F238E27FC236}">
                <a16:creationId xmlns:a16="http://schemas.microsoft.com/office/drawing/2014/main" xmlns="" id="{13738E27-EFDB-40DB-960F-CA705A20E2AA}"/>
              </a:ext>
            </a:extLst>
          </p:cNvPr>
          <p:cNvSpPr txBox="1"/>
          <p:nvPr/>
        </p:nvSpPr>
        <p:spPr>
          <a:xfrm>
            <a:off x="264308" y="2574560"/>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예약 일자</a:t>
            </a:r>
            <a:r>
              <a:rPr lang="en-US" altLang="ko-KR" sz="900" b="1" dirty="0">
                <a:latin typeface="+mn-ea"/>
              </a:rPr>
              <a:t>(Reservation Date)</a:t>
            </a:r>
            <a:endParaRPr lang="ko-KR" altLang="en-US" sz="900" b="1" dirty="0">
              <a:latin typeface="+mn-ea"/>
            </a:endParaRPr>
          </a:p>
        </p:txBody>
      </p:sp>
      <p:sp>
        <p:nvSpPr>
          <p:cNvPr id="52" name="직사각형 51">
            <a:extLst>
              <a:ext uri="{FF2B5EF4-FFF2-40B4-BE49-F238E27FC236}">
                <a16:creationId xmlns:a16="http://schemas.microsoft.com/office/drawing/2014/main" xmlns="" id="{8BB991D5-C2F9-4B34-BFC7-5A93023FC190}"/>
              </a:ext>
            </a:extLst>
          </p:cNvPr>
          <p:cNvSpPr/>
          <p:nvPr/>
        </p:nvSpPr>
        <p:spPr>
          <a:xfrm>
            <a:off x="2130048" y="2593176"/>
            <a:ext cx="319566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연도</a:t>
            </a:r>
            <a:r>
              <a:rPr lang="en-US" altLang="ko-KR" sz="900" dirty="0">
                <a:solidFill>
                  <a:schemeClr val="bg1">
                    <a:lumMod val="65000"/>
                  </a:schemeClr>
                </a:solidFill>
                <a:latin typeface="+mn-ea"/>
              </a:rPr>
              <a:t>-</a:t>
            </a:r>
            <a:r>
              <a:rPr lang="ko-KR" altLang="en-US" sz="900" dirty="0">
                <a:solidFill>
                  <a:schemeClr val="bg1">
                    <a:lumMod val="65000"/>
                  </a:schemeClr>
                </a:solidFill>
                <a:latin typeface="+mn-ea"/>
              </a:rPr>
              <a:t>월</a:t>
            </a:r>
            <a:r>
              <a:rPr lang="en-US" altLang="ko-KR" sz="900" dirty="0">
                <a:solidFill>
                  <a:schemeClr val="bg1">
                    <a:lumMod val="65000"/>
                  </a:schemeClr>
                </a:solidFill>
                <a:latin typeface="+mn-ea"/>
              </a:rPr>
              <a:t>-</a:t>
            </a:r>
            <a:r>
              <a:rPr lang="ko-KR" altLang="en-US" sz="900" dirty="0">
                <a:solidFill>
                  <a:schemeClr val="bg1">
                    <a:lumMod val="65000"/>
                  </a:schemeClr>
                </a:solidFill>
                <a:latin typeface="+mn-ea"/>
              </a:rPr>
              <a:t>일</a:t>
            </a:r>
          </a:p>
        </p:txBody>
      </p:sp>
      <p:pic>
        <p:nvPicPr>
          <p:cNvPr id="53" name="그림 52">
            <a:extLst>
              <a:ext uri="{FF2B5EF4-FFF2-40B4-BE49-F238E27FC236}">
                <a16:creationId xmlns:a16="http://schemas.microsoft.com/office/drawing/2014/main" xmlns="" id="{17754315-EE96-49F9-9ABA-31AC53533E4E}"/>
              </a:ext>
            </a:extLst>
          </p:cNvPr>
          <p:cNvPicPr>
            <a:picLocks noChangeAspect="1"/>
          </p:cNvPicPr>
          <p:nvPr/>
        </p:nvPicPr>
        <p:blipFill>
          <a:blip r:embed="rId2"/>
          <a:stretch>
            <a:fillRect/>
          </a:stretch>
        </p:blipFill>
        <p:spPr>
          <a:xfrm>
            <a:off x="5087150" y="2621480"/>
            <a:ext cx="226605" cy="190056"/>
          </a:xfrm>
          <a:prstGeom prst="rect">
            <a:avLst/>
          </a:prstGeom>
        </p:spPr>
      </p:pic>
      <p:sp>
        <p:nvSpPr>
          <p:cNvPr id="60" name="직사각형 59">
            <a:extLst>
              <a:ext uri="{FF2B5EF4-FFF2-40B4-BE49-F238E27FC236}">
                <a16:creationId xmlns:a16="http://schemas.microsoft.com/office/drawing/2014/main" xmlns="" id="{C4443969-4F20-4AF4-A810-039498E92336}"/>
              </a:ext>
            </a:extLst>
          </p:cNvPr>
          <p:cNvSpPr/>
          <p:nvPr/>
        </p:nvSpPr>
        <p:spPr>
          <a:xfrm>
            <a:off x="2124872" y="2919986"/>
            <a:ext cx="3211738" cy="23937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75000"/>
                  </a:schemeClr>
                </a:solidFill>
                <a:latin typeface="+mn-ea"/>
              </a:rPr>
              <a:t>예약 시간을 입력해 주세요</a:t>
            </a:r>
            <a:r>
              <a:rPr lang="en-US" altLang="ko-KR" sz="900" dirty="0">
                <a:solidFill>
                  <a:schemeClr val="bg1">
                    <a:lumMod val="75000"/>
                  </a:schemeClr>
                </a:solidFill>
                <a:latin typeface="+mn-ea"/>
              </a:rPr>
              <a:t>.(</a:t>
            </a:r>
            <a:r>
              <a:rPr lang="ko-KR" altLang="en-US" sz="900" dirty="0">
                <a:solidFill>
                  <a:schemeClr val="bg1">
                    <a:lumMod val="75000"/>
                  </a:schemeClr>
                </a:solidFill>
                <a:latin typeface="+mn-ea"/>
              </a:rPr>
              <a:t>예</a:t>
            </a:r>
            <a:r>
              <a:rPr lang="en-US" altLang="ko-KR" sz="900" dirty="0">
                <a:solidFill>
                  <a:schemeClr val="bg1">
                    <a:lumMod val="75000"/>
                  </a:schemeClr>
                </a:solidFill>
                <a:latin typeface="+mn-ea"/>
              </a:rPr>
              <a:t>. </a:t>
            </a:r>
            <a:r>
              <a:rPr lang="ko-KR" altLang="en-US" sz="900" dirty="0">
                <a:solidFill>
                  <a:schemeClr val="bg1">
                    <a:lumMod val="75000"/>
                  </a:schemeClr>
                </a:solidFill>
                <a:latin typeface="+mn-ea"/>
              </a:rPr>
              <a:t>오후 </a:t>
            </a:r>
            <a:r>
              <a:rPr lang="en-US" altLang="ko-KR" sz="900" dirty="0">
                <a:solidFill>
                  <a:schemeClr val="bg1">
                    <a:lumMod val="75000"/>
                  </a:schemeClr>
                </a:solidFill>
                <a:latin typeface="+mn-ea"/>
              </a:rPr>
              <a:t>1</a:t>
            </a:r>
            <a:r>
              <a:rPr lang="ko-KR" altLang="en-US" sz="900" dirty="0">
                <a:solidFill>
                  <a:schemeClr val="bg1">
                    <a:lumMod val="75000"/>
                  </a:schemeClr>
                </a:solidFill>
                <a:latin typeface="+mn-ea"/>
              </a:rPr>
              <a:t>시 </a:t>
            </a:r>
            <a:r>
              <a:rPr lang="en-US" altLang="ko-KR" sz="900" dirty="0">
                <a:solidFill>
                  <a:schemeClr val="bg1">
                    <a:lumMod val="75000"/>
                  </a:schemeClr>
                </a:solidFill>
                <a:latin typeface="+mn-ea"/>
              </a:rPr>
              <a:t>20</a:t>
            </a:r>
            <a:r>
              <a:rPr lang="ko-KR" altLang="en-US" sz="900" dirty="0">
                <a:solidFill>
                  <a:schemeClr val="bg1">
                    <a:lumMod val="75000"/>
                  </a:schemeClr>
                </a:solidFill>
                <a:latin typeface="+mn-ea"/>
              </a:rPr>
              <a:t>분</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63" name="TextBox 62">
            <a:extLst>
              <a:ext uri="{FF2B5EF4-FFF2-40B4-BE49-F238E27FC236}">
                <a16:creationId xmlns:a16="http://schemas.microsoft.com/office/drawing/2014/main" xmlns="" id="{FA173CC3-1303-4552-895E-3FE8F6D77300}"/>
              </a:ext>
            </a:extLst>
          </p:cNvPr>
          <p:cNvSpPr txBox="1"/>
          <p:nvPr/>
        </p:nvSpPr>
        <p:spPr>
          <a:xfrm>
            <a:off x="264307" y="2917538"/>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예약 시간</a:t>
            </a:r>
            <a:r>
              <a:rPr lang="en-US" altLang="ko-KR" sz="900" b="1" dirty="0">
                <a:latin typeface="+mn-ea"/>
              </a:rPr>
              <a:t>(Reservation Time)</a:t>
            </a:r>
            <a:endParaRPr lang="ko-KR" altLang="en-US" sz="900" b="1" dirty="0">
              <a:latin typeface="+mn-ea"/>
            </a:endParaRPr>
          </a:p>
        </p:txBody>
      </p:sp>
      <p:sp>
        <p:nvSpPr>
          <p:cNvPr id="64" name="TextBox 63">
            <a:extLst>
              <a:ext uri="{FF2B5EF4-FFF2-40B4-BE49-F238E27FC236}">
                <a16:creationId xmlns:a16="http://schemas.microsoft.com/office/drawing/2014/main" xmlns="" id="{EA8A5775-6E12-4684-A037-C2331FC3FCD4}"/>
              </a:ext>
            </a:extLst>
          </p:cNvPr>
          <p:cNvSpPr txBox="1"/>
          <p:nvPr/>
        </p:nvSpPr>
        <p:spPr>
          <a:xfrm>
            <a:off x="273993" y="3237950"/>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신청자명</a:t>
            </a:r>
            <a:r>
              <a:rPr lang="en-US" altLang="ko-KR" sz="900" b="1" dirty="0">
                <a:latin typeface="+mn-ea"/>
              </a:rPr>
              <a:t>(Name)</a:t>
            </a:r>
            <a:endParaRPr lang="ko-KR" altLang="en-US" sz="900" b="1" dirty="0">
              <a:latin typeface="+mn-ea"/>
            </a:endParaRPr>
          </a:p>
        </p:txBody>
      </p:sp>
      <p:sp>
        <p:nvSpPr>
          <p:cNvPr id="65" name="직사각형 64">
            <a:extLst>
              <a:ext uri="{FF2B5EF4-FFF2-40B4-BE49-F238E27FC236}">
                <a16:creationId xmlns:a16="http://schemas.microsoft.com/office/drawing/2014/main" xmlns="" id="{E006B0F9-C5B2-4AEF-AEFF-217AEEAD31C4}"/>
              </a:ext>
            </a:extLst>
          </p:cNvPr>
          <p:cNvSpPr/>
          <p:nvPr/>
        </p:nvSpPr>
        <p:spPr>
          <a:xfrm>
            <a:off x="2124872" y="3213422"/>
            <a:ext cx="319566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75000"/>
                  </a:schemeClr>
                </a:solidFill>
                <a:latin typeface="+mn-ea"/>
              </a:rPr>
              <a:t>이름을 입력해 주세요</a:t>
            </a:r>
            <a:r>
              <a:rPr lang="en-US" altLang="ko-KR" sz="900" dirty="0">
                <a:solidFill>
                  <a:schemeClr val="bg1">
                    <a:lumMod val="75000"/>
                  </a:schemeClr>
                </a:solidFill>
                <a:latin typeface="+mn-ea"/>
              </a:rPr>
              <a:t>.(Please enter your name.)</a:t>
            </a:r>
            <a:endParaRPr lang="ko-KR" altLang="en-US" sz="900" dirty="0">
              <a:solidFill>
                <a:schemeClr val="bg1">
                  <a:lumMod val="75000"/>
                </a:schemeClr>
              </a:solidFill>
              <a:latin typeface="+mn-ea"/>
            </a:endParaRPr>
          </a:p>
        </p:txBody>
      </p:sp>
      <p:sp>
        <p:nvSpPr>
          <p:cNvPr id="84" name="TextBox 83">
            <a:extLst>
              <a:ext uri="{FF2B5EF4-FFF2-40B4-BE49-F238E27FC236}">
                <a16:creationId xmlns:a16="http://schemas.microsoft.com/office/drawing/2014/main" xmlns="" id="{1E540A40-ED56-4EF5-9035-70B3FA18E04F}"/>
              </a:ext>
            </a:extLst>
          </p:cNvPr>
          <p:cNvSpPr txBox="1"/>
          <p:nvPr/>
        </p:nvSpPr>
        <p:spPr>
          <a:xfrm>
            <a:off x="344488" y="4527869"/>
            <a:ext cx="1865741" cy="230832"/>
          </a:xfrm>
          <a:prstGeom prst="rect">
            <a:avLst/>
          </a:prstGeom>
          <a:noFill/>
        </p:spPr>
        <p:txBody>
          <a:bodyPr wrap="square" rtlCol="0">
            <a:spAutoFit/>
          </a:bodyPr>
          <a:lstStyle/>
          <a:p>
            <a:r>
              <a:rPr lang="ko-KR" altLang="en-US" sz="900" b="1" dirty="0">
                <a:latin typeface="+mn-ea"/>
              </a:rPr>
              <a:t>이메일</a:t>
            </a:r>
            <a:r>
              <a:rPr lang="en-US" altLang="ko-KR" sz="900" b="1" dirty="0">
                <a:latin typeface="+mn-ea"/>
              </a:rPr>
              <a:t>(e-mail)</a:t>
            </a:r>
            <a:endParaRPr lang="ko-KR" altLang="en-US" sz="900" b="1" dirty="0">
              <a:latin typeface="+mn-ea"/>
            </a:endParaRPr>
          </a:p>
        </p:txBody>
      </p:sp>
      <p:sp>
        <p:nvSpPr>
          <p:cNvPr id="85" name="직사각형 84">
            <a:extLst>
              <a:ext uri="{FF2B5EF4-FFF2-40B4-BE49-F238E27FC236}">
                <a16:creationId xmlns:a16="http://schemas.microsoft.com/office/drawing/2014/main" xmlns="" id="{8911E2AC-767B-49B1-9261-CCC4084A07B7}"/>
              </a:ext>
            </a:extLst>
          </p:cNvPr>
          <p:cNvSpPr/>
          <p:nvPr/>
        </p:nvSpPr>
        <p:spPr>
          <a:xfrm>
            <a:off x="2108681" y="4528447"/>
            <a:ext cx="3199897"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이메일 주소를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90" name="TextBox 89">
            <a:extLst>
              <a:ext uri="{FF2B5EF4-FFF2-40B4-BE49-F238E27FC236}">
                <a16:creationId xmlns:a16="http://schemas.microsoft.com/office/drawing/2014/main" xmlns="" id="{ECDE03C0-6005-4243-8DB6-2319EBE44A4A}"/>
              </a:ext>
            </a:extLst>
          </p:cNvPr>
          <p:cNvSpPr txBox="1"/>
          <p:nvPr/>
        </p:nvSpPr>
        <p:spPr>
          <a:xfrm>
            <a:off x="5081974" y="3241653"/>
            <a:ext cx="226605" cy="230832"/>
          </a:xfrm>
          <a:prstGeom prst="rect">
            <a:avLst/>
          </a:prstGeom>
          <a:noFill/>
        </p:spPr>
        <p:txBody>
          <a:bodyPr wrap="square" rtlCol="0">
            <a:spAutoFit/>
          </a:bodyPr>
          <a:lstStyle/>
          <a:p>
            <a:r>
              <a:rPr lang="en-US" altLang="ko-KR" sz="900" dirty="0">
                <a:latin typeface="+mn-ea"/>
              </a:rPr>
              <a:t>X</a:t>
            </a:r>
            <a:endParaRPr lang="ko-KR" altLang="en-US" sz="900" dirty="0">
              <a:latin typeface="+mn-ea"/>
            </a:endParaRPr>
          </a:p>
        </p:txBody>
      </p:sp>
      <p:sp>
        <p:nvSpPr>
          <p:cNvPr id="92" name="TextBox 91">
            <a:extLst>
              <a:ext uri="{FF2B5EF4-FFF2-40B4-BE49-F238E27FC236}">
                <a16:creationId xmlns:a16="http://schemas.microsoft.com/office/drawing/2014/main" xmlns="" id="{8CF85FE9-3067-4B8E-90FC-FABBF28D04F3}"/>
              </a:ext>
            </a:extLst>
          </p:cNvPr>
          <p:cNvSpPr txBox="1"/>
          <p:nvPr/>
        </p:nvSpPr>
        <p:spPr>
          <a:xfrm>
            <a:off x="257048" y="4812641"/>
            <a:ext cx="5123526" cy="923330"/>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퍼스널 컬러 측정 유무</a:t>
            </a:r>
            <a:r>
              <a:rPr lang="en-US" altLang="ko-KR" sz="900" b="1" dirty="0">
                <a:latin typeface="+mn-ea"/>
              </a:rPr>
              <a:t>(personal color measurement)</a:t>
            </a:r>
            <a:br>
              <a:rPr lang="en-US" altLang="ko-KR" sz="900" b="1" dirty="0">
                <a:latin typeface="+mn-ea"/>
              </a:rPr>
            </a:br>
            <a:r>
              <a:rPr lang="en-US" altLang="ko-KR" sz="900" b="1" dirty="0">
                <a:latin typeface="+mn-ea"/>
              </a:rPr>
              <a:t> </a:t>
            </a:r>
          </a:p>
          <a:p>
            <a:r>
              <a:rPr lang="ko-KR" altLang="en-US" sz="900" dirty="0">
                <a:latin typeface="+mn-ea"/>
              </a:rPr>
              <a:t>   ○ 컬러팩토리 유 경험</a:t>
            </a:r>
            <a:r>
              <a:rPr lang="en-US" altLang="ko-KR" sz="900" dirty="0">
                <a:latin typeface="+mn-ea"/>
              </a:rPr>
              <a:t>(Color factory experience) </a:t>
            </a:r>
          </a:p>
          <a:p>
            <a:r>
              <a:rPr lang="ko-KR" altLang="en-US" sz="900" dirty="0">
                <a:latin typeface="+mn-ea"/>
              </a:rPr>
              <a:t>   ○ 타사 서비스 경험</a:t>
            </a:r>
            <a:r>
              <a:rPr lang="en-US" altLang="ko-KR" sz="900" dirty="0">
                <a:latin typeface="+mn-ea"/>
              </a:rPr>
              <a:t>(Experience of competitors’ services)</a:t>
            </a:r>
          </a:p>
          <a:p>
            <a:r>
              <a:rPr lang="ko-KR" altLang="en-US" sz="900" dirty="0">
                <a:latin typeface="+mn-ea"/>
              </a:rPr>
              <a:t>   ○ </a:t>
            </a:r>
            <a:r>
              <a:rPr lang="ko-KR" altLang="en-US" sz="900" dirty="0" err="1">
                <a:latin typeface="+mn-ea"/>
              </a:rPr>
              <a:t>셀프측정</a:t>
            </a:r>
            <a:r>
              <a:rPr lang="en-US" altLang="ko-KR" sz="900" dirty="0">
                <a:latin typeface="+mn-ea"/>
              </a:rPr>
              <a:t>(</a:t>
            </a:r>
            <a:r>
              <a:rPr lang="ko-KR" altLang="en-US" sz="900" dirty="0">
                <a:latin typeface="+mn-ea"/>
              </a:rPr>
              <a:t>자가진단 체크리스트</a:t>
            </a:r>
            <a:r>
              <a:rPr lang="en-US" altLang="ko-KR" sz="900" dirty="0">
                <a:latin typeface="+mn-ea"/>
              </a:rPr>
              <a:t>)(Self-measurement (self-diagnosis checklist)</a:t>
            </a:r>
          </a:p>
          <a:p>
            <a:r>
              <a:rPr lang="ko-KR" altLang="en-US" sz="900" dirty="0">
                <a:latin typeface="+mn-ea"/>
              </a:rPr>
              <a:t>   ◎ 경험 없음</a:t>
            </a:r>
            <a:r>
              <a:rPr lang="en-US" altLang="ko-KR" sz="900" dirty="0">
                <a:latin typeface="+mn-ea"/>
              </a:rPr>
              <a:t>(No experience)</a:t>
            </a:r>
            <a:endParaRPr lang="ko-KR" altLang="en-US" sz="900" dirty="0">
              <a:latin typeface="+mn-ea"/>
            </a:endParaRPr>
          </a:p>
        </p:txBody>
      </p:sp>
      <p:sp>
        <p:nvSpPr>
          <p:cNvPr id="93" name="TextBox 92">
            <a:extLst>
              <a:ext uri="{FF2B5EF4-FFF2-40B4-BE49-F238E27FC236}">
                <a16:creationId xmlns:a16="http://schemas.microsoft.com/office/drawing/2014/main" xmlns="" id="{8B034FC6-FB98-4B01-AA0E-DBBC38F7707C}"/>
              </a:ext>
            </a:extLst>
          </p:cNvPr>
          <p:cNvSpPr txBox="1"/>
          <p:nvPr/>
        </p:nvSpPr>
        <p:spPr>
          <a:xfrm>
            <a:off x="257048" y="5728500"/>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국적</a:t>
            </a:r>
            <a:r>
              <a:rPr lang="en-US" altLang="ko-KR" sz="900" b="1" dirty="0">
                <a:latin typeface="+mn-ea"/>
              </a:rPr>
              <a:t>(Nationality)</a:t>
            </a:r>
            <a:endParaRPr lang="ko-KR" altLang="en-US" sz="900" b="1" dirty="0">
              <a:latin typeface="+mn-ea"/>
            </a:endParaRPr>
          </a:p>
        </p:txBody>
      </p:sp>
      <p:sp>
        <p:nvSpPr>
          <p:cNvPr id="94" name="직사각형 93">
            <a:extLst>
              <a:ext uri="{FF2B5EF4-FFF2-40B4-BE49-F238E27FC236}">
                <a16:creationId xmlns:a16="http://schemas.microsoft.com/office/drawing/2014/main" xmlns="" id="{9EEBFD72-9558-4E48-9F49-72AB32CF3379}"/>
              </a:ext>
            </a:extLst>
          </p:cNvPr>
          <p:cNvSpPr/>
          <p:nvPr/>
        </p:nvSpPr>
        <p:spPr>
          <a:xfrm>
            <a:off x="2108682" y="5712259"/>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South</a:t>
            </a:r>
            <a:r>
              <a:rPr lang="ko-KR" altLang="en-US" sz="900" dirty="0">
                <a:solidFill>
                  <a:schemeClr val="bg1">
                    <a:lumMod val="65000"/>
                  </a:schemeClr>
                </a:solidFill>
                <a:latin typeface="+mn-ea"/>
              </a:rPr>
              <a:t> </a:t>
            </a:r>
            <a:r>
              <a:rPr lang="en-US" altLang="ko-KR" sz="900" dirty="0">
                <a:solidFill>
                  <a:schemeClr val="bg1">
                    <a:lumMod val="65000"/>
                  </a:schemeClr>
                </a:solidFill>
                <a:latin typeface="+mn-ea"/>
              </a:rPr>
              <a:t>Korea</a:t>
            </a:r>
            <a:endParaRPr lang="ko-KR" altLang="en-US" sz="900" dirty="0">
              <a:solidFill>
                <a:schemeClr val="bg1">
                  <a:lumMod val="65000"/>
                </a:schemeClr>
              </a:solidFill>
              <a:latin typeface="+mn-ea"/>
            </a:endParaRPr>
          </a:p>
        </p:txBody>
      </p:sp>
      <p:sp>
        <p:nvSpPr>
          <p:cNvPr id="95" name="직사각형 94">
            <a:extLst>
              <a:ext uri="{FF2B5EF4-FFF2-40B4-BE49-F238E27FC236}">
                <a16:creationId xmlns:a16="http://schemas.microsoft.com/office/drawing/2014/main" xmlns="" id="{5E97FB38-2C9E-43F1-B80C-B3C27CDCAE44}"/>
              </a:ext>
            </a:extLst>
          </p:cNvPr>
          <p:cNvSpPr/>
          <p:nvPr/>
        </p:nvSpPr>
        <p:spPr>
          <a:xfrm>
            <a:off x="5002011" y="5712231"/>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96" name="TextBox 95">
            <a:extLst>
              <a:ext uri="{FF2B5EF4-FFF2-40B4-BE49-F238E27FC236}">
                <a16:creationId xmlns:a16="http://schemas.microsoft.com/office/drawing/2014/main" xmlns="" id="{8D434D48-1A37-4330-ACBB-72C646902A6D}"/>
              </a:ext>
            </a:extLst>
          </p:cNvPr>
          <p:cNvSpPr txBox="1"/>
          <p:nvPr/>
        </p:nvSpPr>
        <p:spPr>
          <a:xfrm>
            <a:off x="264306" y="6004872"/>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연령대</a:t>
            </a:r>
            <a:r>
              <a:rPr lang="en-US" altLang="ko-KR" sz="900" b="1" dirty="0">
                <a:latin typeface="+mn-ea"/>
              </a:rPr>
              <a:t>(Age)</a:t>
            </a:r>
            <a:endParaRPr lang="ko-KR" altLang="en-US" sz="900" b="1" dirty="0">
              <a:latin typeface="+mn-ea"/>
            </a:endParaRPr>
          </a:p>
        </p:txBody>
      </p:sp>
      <p:sp>
        <p:nvSpPr>
          <p:cNvPr id="97" name="직사각형 96">
            <a:extLst>
              <a:ext uri="{FF2B5EF4-FFF2-40B4-BE49-F238E27FC236}">
                <a16:creationId xmlns:a16="http://schemas.microsoft.com/office/drawing/2014/main" xmlns="" id="{7062E179-D166-47BE-B9FD-E2D87AF13EC2}"/>
              </a:ext>
            </a:extLst>
          </p:cNvPr>
          <p:cNvSpPr/>
          <p:nvPr/>
        </p:nvSpPr>
        <p:spPr>
          <a:xfrm>
            <a:off x="2104623" y="6024364"/>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선택하세요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98" name="직사각형 97">
            <a:extLst>
              <a:ext uri="{FF2B5EF4-FFF2-40B4-BE49-F238E27FC236}">
                <a16:creationId xmlns:a16="http://schemas.microsoft.com/office/drawing/2014/main" xmlns="" id="{CDC2A38C-967B-4821-B8DA-B04DC5B4689A}"/>
              </a:ext>
            </a:extLst>
          </p:cNvPr>
          <p:cNvSpPr/>
          <p:nvPr/>
        </p:nvSpPr>
        <p:spPr>
          <a:xfrm>
            <a:off x="4997952" y="6024336"/>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99" name="TextBox 98">
            <a:extLst>
              <a:ext uri="{FF2B5EF4-FFF2-40B4-BE49-F238E27FC236}">
                <a16:creationId xmlns:a16="http://schemas.microsoft.com/office/drawing/2014/main" xmlns="" id="{D7F413BC-3EA4-4740-9A3C-DFC214F3990B}"/>
              </a:ext>
            </a:extLst>
          </p:cNvPr>
          <p:cNvSpPr txBox="1"/>
          <p:nvPr/>
        </p:nvSpPr>
        <p:spPr>
          <a:xfrm>
            <a:off x="257048" y="6350121"/>
            <a:ext cx="5123526" cy="507831"/>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예약시간 </a:t>
            </a:r>
            <a:r>
              <a:rPr lang="en-US" altLang="ko-KR" sz="900" b="1" dirty="0">
                <a:latin typeface="+mn-ea"/>
              </a:rPr>
              <a:t>10</a:t>
            </a:r>
            <a:r>
              <a:rPr lang="ko-KR" altLang="en-US" sz="900" b="1" dirty="0">
                <a:latin typeface="+mn-ea"/>
              </a:rPr>
              <a:t>분 초과 시 다른 고객님의 서비스를 위하여 예약이 취소됩니다</a:t>
            </a:r>
            <a:r>
              <a:rPr lang="en-US" altLang="ko-KR" sz="900" b="1" dirty="0">
                <a:latin typeface="+mn-ea"/>
              </a:rPr>
              <a:t>.</a:t>
            </a:r>
          </a:p>
          <a:p>
            <a:r>
              <a:rPr lang="en-US" altLang="ko-KR" sz="900" b="1" dirty="0">
                <a:latin typeface="+mn-ea"/>
              </a:rPr>
              <a:t>    </a:t>
            </a:r>
          </a:p>
          <a:p>
            <a:r>
              <a:rPr lang="en-US" altLang="ko-KR" sz="900" b="1" dirty="0">
                <a:latin typeface="+mn-ea"/>
              </a:rPr>
              <a:t>   </a:t>
            </a:r>
            <a:r>
              <a:rPr lang="ko-KR" altLang="en-US" sz="900" b="1" dirty="0">
                <a:latin typeface="+mn-ea"/>
              </a:rPr>
              <a:t>예약 규정에 동의하십니까</a:t>
            </a:r>
            <a:r>
              <a:rPr lang="en-US" altLang="ko-KR" sz="900" b="1" dirty="0">
                <a:latin typeface="+mn-ea"/>
              </a:rPr>
              <a:t>? </a:t>
            </a:r>
            <a:r>
              <a:rPr lang="ko-KR" altLang="en-US" sz="900" b="1" dirty="0">
                <a:latin typeface="+mn-ea"/>
              </a:rPr>
              <a:t>○ 예 ◎ 아니요</a:t>
            </a:r>
          </a:p>
        </p:txBody>
      </p:sp>
      <p:sp>
        <p:nvSpPr>
          <p:cNvPr id="68" name="텍스트 개체 틀 3">
            <a:extLst>
              <a:ext uri="{FF2B5EF4-FFF2-40B4-BE49-F238E27FC236}">
                <a16:creationId xmlns:a16="http://schemas.microsoft.com/office/drawing/2014/main" xmlns="" id="{6DEFF70C-5EB0-48C2-9693-63E4D6F8E0A6}"/>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2018-03-28</a:t>
            </a:r>
            <a:endParaRPr lang="ko-KR" altLang="en-US" b="0" dirty="0">
              <a:solidFill>
                <a:schemeClr val="tx1"/>
              </a:solidFill>
            </a:endParaRPr>
          </a:p>
        </p:txBody>
      </p:sp>
      <p:sp>
        <p:nvSpPr>
          <p:cNvPr id="70" name="직사각형 69">
            <a:extLst>
              <a:ext uri="{FF2B5EF4-FFF2-40B4-BE49-F238E27FC236}">
                <a16:creationId xmlns:a16="http://schemas.microsoft.com/office/drawing/2014/main" xmlns="" id="{D2BA2D35-B064-440A-A192-E3B0C993CEAB}"/>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TextBox 70">
            <a:extLst>
              <a:ext uri="{FF2B5EF4-FFF2-40B4-BE49-F238E27FC236}">
                <a16:creationId xmlns:a16="http://schemas.microsoft.com/office/drawing/2014/main" xmlns="" id="{39E04566-9A1B-46F2-9722-DCC7A0658347}"/>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72" name="직사각형 71">
            <a:extLst>
              <a:ext uri="{FF2B5EF4-FFF2-40B4-BE49-F238E27FC236}">
                <a16:creationId xmlns:a16="http://schemas.microsoft.com/office/drawing/2014/main" xmlns="" id="{66C010A6-8EF6-4A91-8B57-AB0A3FBE9A68}"/>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73" name="직사각형 72">
            <a:extLst>
              <a:ext uri="{FF2B5EF4-FFF2-40B4-BE49-F238E27FC236}">
                <a16:creationId xmlns:a16="http://schemas.microsoft.com/office/drawing/2014/main" xmlns="" id="{B3AD6320-C786-4308-9CCE-4BBF533685A5}"/>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74" name="직사각형 73">
            <a:extLst>
              <a:ext uri="{FF2B5EF4-FFF2-40B4-BE49-F238E27FC236}">
                <a16:creationId xmlns:a16="http://schemas.microsoft.com/office/drawing/2014/main" xmlns="" id="{5D9D4BEB-AC11-47A0-AFCB-419E0D874E37}"/>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컬러 팩토리</a:t>
            </a:r>
          </a:p>
        </p:txBody>
      </p:sp>
      <p:sp>
        <p:nvSpPr>
          <p:cNvPr id="75" name="직사각형 74">
            <a:extLst>
              <a:ext uri="{FF2B5EF4-FFF2-40B4-BE49-F238E27FC236}">
                <a16:creationId xmlns:a16="http://schemas.microsoft.com/office/drawing/2014/main" xmlns="" id="{202229A9-79A0-466A-8075-97D29F595E6A}"/>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 안내</a:t>
            </a:r>
            <a:r>
              <a:rPr lang="en-US" altLang="ko-KR" sz="900" b="1" dirty="0">
                <a:solidFill>
                  <a:schemeClr val="tx1"/>
                </a:solidFill>
              </a:rPr>
              <a:t>(Color Factory)</a:t>
            </a:r>
          </a:p>
        </p:txBody>
      </p:sp>
      <p:sp>
        <p:nvSpPr>
          <p:cNvPr id="76" name="직사각형 75">
            <a:extLst>
              <a:ext uri="{FF2B5EF4-FFF2-40B4-BE49-F238E27FC236}">
                <a16:creationId xmlns:a16="http://schemas.microsoft.com/office/drawing/2014/main" xmlns="" id="{4D240EAD-54C3-4890-A9E8-CEE6692C51F5}"/>
              </a:ext>
            </a:extLst>
          </p:cNvPr>
          <p:cNvSpPr/>
          <p:nvPr/>
        </p:nvSpPr>
        <p:spPr>
          <a:xfrm>
            <a:off x="2504728"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 예약</a:t>
            </a:r>
            <a:r>
              <a:rPr lang="en-US" altLang="ko-KR" sz="900" b="1" dirty="0">
                <a:solidFill>
                  <a:schemeClr val="tx1"/>
                </a:solidFill>
              </a:rPr>
              <a:t>(Reservation)</a:t>
            </a:r>
          </a:p>
        </p:txBody>
      </p:sp>
      <p:sp>
        <p:nvSpPr>
          <p:cNvPr id="77" name="직사각형 76">
            <a:extLst>
              <a:ext uri="{FF2B5EF4-FFF2-40B4-BE49-F238E27FC236}">
                <a16:creationId xmlns:a16="http://schemas.microsoft.com/office/drawing/2014/main" xmlns="" id="{9BD18CC3-7AD1-4BCF-8A86-2E9A5FCD33D1}"/>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서비스 매장 보기</a:t>
            </a:r>
            <a:r>
              <a:rPr lang="en-US" altLang="ko-KR" sz="900" dirty="0">
                <a:solidFill>
                  <a:schemeClr val="tx1"/>
                </a:solidFill>
              </a:rPr>
              <a:t>(Store)</a:t>
            </a:r>
          </a:p>
        </p:txBody>
      </p:sp>
      <p:sp>
        <p:nvSpPr>
          <p:cNvPr id="54" name="TextBox 53">
            <a:extLst>
              <a:ext uri="{FF2B5EF4-FFF2-40B4-BE49-F238E27FC236}">
                <a16:creationId xmlns:a16="http://schemas.microsoft.com/office/drawing/2014/main" xmlns="" id="{FF46E359-1D90-4D4F-84D6-57862B45B35E}"/>
              </a:ext>
            </a:extLst>
          </p:cNvPr>
          <p:cNvSpPr txBox="1"/>
          <p:nvPr/>
        </p:nvSpPr>
        <p:spPr>
          <a:xfrm>
            <a:off x="295933" y="3502240"/>
            <a:ext cx="768635"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휴대폰</a:t>
            </a:r>
          </a:p>
        </p:txBody>
      </p:sp>
      <p:sp>
        <p:nvSpPr>
          <p:cNvPr id="55" name="직사각형 54">
            <a:extLst>
              <a:ext uri="{FF2B5EF4-FFF2-40B4-BE49-F238E27FC236}">
                <a16:creationId xmlns:a16="http://schemas.microsoft.com/office/drawing/2014/main" xmlns="" id="{C0C4A802-DFA2-4B44-A1A2-1A41FDC27892}"/>
              </a:ext>
            </a:extLst>
          </p:cNvPr>
          <p:cNvSpPr/>
          <p:nvPr/>
        </p:nvSpPr>
        <p:spPr>
          <a:xfrm>
            <a:off x="2119308" y="3758833"/>
            <a:ext cx="2190132" cy="22742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핸드폰번호 </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없이 입력</a:t>
            </a:r>
          </a:p>
        </p:txBody>
      </p:sp>
      <p:sp>
        <p:nvSpPr>
          <p:cNvPr id="56" name="직사각형 55">
            <a:extLst>
              <a:ext uri="{FF2B5EF4-FFF2-40B4-BE49-F238E27FC236}">
                <a16:creationId xmlns:a16="http://schemas.microsoft.com/office/drawing/2014/main" xmlns="" id="{61B64B2F-25C3-498C-A785-CE182DCBEB6A}"/>
              </a:ext>
            </a:extLst>
          </p:cNvPr>
          <p:cNvSpPr/>
          <p:nvPr/>
        </p:nvSpPr>
        <p:spPr>
          <a:xfrm>
            <a:off x="2117880" y="4033775"/>
            <a:ext cx="2190132" cy="24622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75000"/>
                  </a:schemeClr>
                </a:solidFill>
                <a:latin typeface="아리따-돋움(TTF)-Medium" panose="02020603020101020101" pitchFamily="18" charset="-127"/>
                <a:ea typeface="아리따-돋움(TTF)-Medium" panose="02020603020101020101" pitchFamily="18" charset="-127"/>
              </a:rPr>
              <a:t>인증번호</a:t>
            </a:r>
          </a:p>
        </p:txBody>
      </p:sp>
      <p:sp>
        <p:nvSpPr>
          <p:cNvPr id="57" name="직사각형 56">
            <a:extLst>
              <a:ext uri="{FF2B5EF4-FFF2-40B4-BE49-F238E27FC236}">
                <a16:creationId xmlns:a16="http://schemas.microsoft.com/office/drawing/2014/main" xmlns="" id="{36DA4221-FACD-4AF0-A1EF-3EAC094D6EF4}"/>
              </a:ext>
            </a:extLst>
          </p:cNvPr>
          <p:cNvSpPr/>
          <p:nvPr/>
        </p:nvSpPr>
        <p:spPr>
          <a:xfrm>
            <a:off x="3881860" y="4049877"/>
            <a:ext cx="445956" cy="246221"/>
          </a:xfrm>
          <a:prstGeom prst="rect">
            <a:avLst/>
          </a:prstGeom>
        </p:spPr>
        <p:txBody>
          <a:bodyPr wrap="none">
            <a:spAutoFit/>
          </a:bodyPr>
          <a:lstStyle/>
          <a:p>
            <a:r>
              <a:rPr lang="en-US" altLang="ko-KR" sz="1000" dirty="0">
                <a:solidFill>
                  <a:srgbClr val="C00000"/>
                </a:solidFill>
              </a:rPr>
              <a:t>3:00</a:t>
            </a:r>
            <a:endParaRPr lang="ko-KR" altLang="en-US" sz="1000" dirty="0"/>
          </a:p>
        </p:txBody>
      </p:sp>
      <p:sp>
        <p:nvSpPr>
          <p:cNvPr id="58" name="직사각형 57">
            <a:extLst>
              <a:ext uri="{FF2B5EF4-FFF2-40B4-BE49-F238E27FC236}">
                <a16:creationId xmlns:a16="http://schemas.microsoft.com/office/drawing/2014/main" xmlns="" id="{09230259-956B-4305-8030-DE366993277E}"/>
              </a:ext>
            </a:extLst>
          </p:cNvPr>
          <p:cNvSpPr/>
          <p:nvPr/>
        </p:nvSpPr>
        <p:spPr>
          <a:xfrm>
            <a:off x="4350302" y="3757478"/>
            <a:ext cx="958276" cy="239371"/>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인증 받기</a:t>
            </a:r>
          </a:p>
        </p:txBody>
      </p:sp>
      <p:sp>
        <p:nvSpPr>
          <p:cNvPr id="59" name="직사각형 58">
            <a:extLst>
              <a:ext uri="{FF2B5EF4-FFF2-40B4-BE49-F238E27FC236}">
                <a16:creationId xmlns:a16="http://schemas.microsoft.com/office/drawing/2014/main" xmlns="" id="{267B08B6-4A37-490B-A510-49F9F2151B11}"/>
              </a:ext>
            </a:extLst>
          </p:cNvPr>
          <p:cNvSpPr/>
          <p:nvPr/>
        </p:nvSpPr>
        <p:spPr>
          <a:xfrm>
            <a:off x="4359871" y="4042150"/>
            <a:ext cx="958276" cy="232776"/>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시간 연장</a:t>
            </a:r>
          </a:p>
        </p:txBody>
      </p:sp>
      <p:sp>
        <p:nvSpPr>
          <p:cNvPr id="62" name="직사각형 126">
            <a:extLst>
              <a:ext uri="{FF2B5EF4-FFF2-40B4-BE49-F238E27FC236}">
                <a16:creationId xmlns:a16="http://schemas.microsoft.com/office/drawing/2014/main" xmlns="" id="{B9007DBD-200B-4EE1-999E-00F7FFCB7E73}"/>
              </a:ext>
            </a:extLst>
          </p:cNvPr>
          <p:cNvSpPr>
            <a:spLocks noChangeArrowheads="1"/>
          </p:cNvSpPr>
          <p:nvPr/>
        </p:nvSpPr>
        <p:spPr bwMode="auto">
          <a:xfrm>
            <a:off x="2119308" y="3511986"/>
            <a:ext cx="3195669" cy="191552"/>
          </a:xfrm>
          <a:prstGeom prst="rect">
            <a:avLst/>
          </a:prstGeom>
          <a:solidFill>
            <a:schemeClr val="bg1">
              <a:lumMod val="85000"/>
            </a:schemeClr>
          </a:solidFill>
          <a:ln w="6350">
            <a:solidFill>
              <a:sysClr val="windowText" lastClr="000000">
                <a:lumMod val="50000"/>
                <a:lumOff val="50000"/>
              </a:sysClr>
            </a:solidFill>
            <a:miter lim="800000"/>
            <a:headEnd/>
            <a:tailEnd/>
          </a:ln>
        </p:spPr>
        <p:txBody>
          <a:bodyPr wrap="square" lIns="72000" tIns="0" rIns="72000" bIns="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rPr>
              <a:t>통신사 선택 ▼</a:t>
            </a:r>
          </a:p>
        </p:txBody>
      </p:sp>
      <p:sp>
        <p:nvSpPr>
          <p:cNvPr id="67" name="직사각형 66">
            <a:extLst>
              <a:ext uri="{FF2B5EF4-FFF2-40B4-BE49-F238E27FC236}">
                <a16:creationId xmlns:a16="http://schemas.microsoft.com/office/drawing/2014/main" xmlns="" id="{43AB1DB7-5C37-49CE-9E0B-62A82630FB4C}"/>
              </a:ext>
            </a:extLst>
          </p:cNvPr>
          <p:cNvSpPr/>
          <p:nvPr/>
        </p:nvSpPr>
        <p:spPr>
          <a:xfrm>
            <a:off x="5404730" y="3664570"/>
            <a:ext cx="691520"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재전송</a:t>
            </a:r>
            <a:endParaRPr lang="en-US" altLang="ko-KR" sz="900" dirty="0">
              <a:solidFill>
                <a:schemeClr val="tx1"/>
              </a:solidFill>
              <a:latin typeface="+mn-ea"/>
            </a:endParaRPr>
          </a:p>
        </p:txBody>
      </p:sp>
      <p:cxnSp>
        <p:nvCxnSpPr>
          <p:cNvPr id="69" name="직선 화살표 연결선 68">
            <a:extLst>
              <a:ext uri="{FF2B5EF4-FFF2-40B4-BE49-F238E27FC236}">
                <a16:creationId xmlns:a16="http://schemas.microsoft.com/office/drawing/2014/main" xmlns="" id="{9246E4E9-C5F7-47A3-B0CE-A0A19A7D427C}"/>
              </a:ext>
            </a:extLst>
          </p:cNvPr>
          <p:cNvCxnSpPr>
            <a:cxnSpLocks/>
          </p:cNvCxnSpPr>
          <p:nvPr/>
        </p:nvCxnSpPr>
        <p:spPr>
          <a:xfrm flipV="1">
            <a:off x="5267784" y="3819024"/>
            <a:ext cx="168525" cy="4877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화살표: 오른쪽 77">
            <a:extLst>
              <a:ext uri="{FF2B5EF4-FFF2-40B4-BE49-F238E27FC236}">
                <a16:creationId xmlns:a16="http://schemas.microsoft.com/office/drawing/2014/main" xmlns="" id="{0DAAA218-43E0-4BA4-A233-FF2005259A5F}"/>
              </a:ext>
            </a:extLst>
          </p:cNvPr>
          <p:cNvSpPr/>
          <p:nvPr/>
        </p:nvSpPr>
        <p:spPr>
          <a:xfrm>
            <a:off x="7785043" y="6266816"/>
            <a:ext cx="1800200" cy="446996"/>
          </a:xfrm>
          <a:prstGeom prst="rightArrow">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다음페이지로</a:t>
            </a:r>
          </a:p>
        </p:txBody>
      </p:sp>
      <p:sp>
        <p:nvSpPr>
          <p:cNvPr id="66" name="직사각형 65">
            <a:extLst>
              <a:ext uri="{FF2B5EF4-FFF2-40B4-BE49-F238E27FC236}">
                <a16:creationId xmlns:a16="http://schemas.microsoft.com/office/drawing/2014/main" xmlns="" id="{3EB97E2B-F947-4904-BB8C-C3DE25C33376}"/>
              </a:ext>
            </a:extLst>
          </p:cNvPr>
          <p:cNvSpPr/>
          <p:nvPr/>
        </p:nvSpPr>
        <p:spPr>
          <a:xfrm>
            <a:off x="2134383" y="4324498"/>
            <a:ext cx="3180593" cy="182777"/>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인증 확인</a:t>
            </a:r>
            <a:endParaRPr lang="en-US" altLang="ko-KR" sz="900" dirty="0">
              <a:solidFill>
                <a:schemeClr val="tx1"/>
              </a:solidFill>
              <a:latin typeface="+mn-ea"/>
            </a:endParaRPr>
          </a:p>
        </p:txBody>
      </p:sp>
    </p:spTree>
    <p:extLst>
      <p:ext uri="{BB962C8B-B14F-4D97-AF65-F5344CB8AC3E}">
        <p14:creationId xmlns:p14="http://schemas.microsoft.com/office/powerpoint/2010/main" val="14781743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EH.BC.08.003.CRW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컬러 </a:t>
            </a:r>
            <a:r>
              <a:rPr lang="ko-KR" altLang="en-US"/>
              <a:t>팩토리</a:t>
            </a:r>
            <a:r>
              <a:rPr lang="ko-KR" altLang="en-US" dirty="0"/>
              <a:t> 예약</a:t>
            </a:r>
            <a:r>
              <a:rPr lang="en-US" altLang="ko-KR" dirty="0"/>
              <a:t>_</a:t>
            </a:r>
            <a:r>
              <a:rPr lang="ko-KR" altLang="en-US" dirty="0"/>
              <a:t>예약하기</a:t>
            </a:r>
            <a:r>
              <a:rPr lang="en-US" altLang="ko-KR" dirty="0"/>
              <a:t>[2/2]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https://www.etudehouse.com/kr/ko/colorFactory.do#Reserve</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32212"/>
            <a:ext cx="7303001" cy="637816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xmlns="" id="{38D1361C-4DBA-471B-B31A-4A8F9BCC6D3E}"/>
              </a:ext>
            </a:extLst>
          </p:cNvPr>
          <p:cNvSpPr/>
          <p:nvPr/>
        </p:nvSpPr>
        <p:spPr>
          <a:xfrm>
            <a:off x="344488" y="476673"/>
            <a:ext cx="6696744" cy="1552759"/>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ko-KR" altLang="en-US" sz="900" b="1" dirty="0">
                <a:solidFill>
                  <a:schemeClr val="tx1"/>
                </a:solidFill>
                <a:latin typeface="+mn-ea"/>
              </a:rPr>
              <a:t>예약 취소는 온라인에서 서비스 하루 전까지 가능합니다</a:t>
            </a:r>
            <a:r>
              <a:rPr lang="en-US" altLang="ko-KR" sz="900" b="1" dirty="0">
                <a:solidFill>
                  <a:schemeClr val="tx1"/>
                </a:solidFill>
                <a:latin typeface="+mn-ea"/>
              </a:rPr>
              <a:t>.</a:t>
            </a:r>
          </a:p>
          <a:p>
            <a:pPr marL="171450" indent="-171450">
              <a:buFont typeface="Arial" panose="020B0604020202020204" pitchFamily="34" charset="0"/>
              <a:buChar char="•"/>
            </a:pPr>
            <a:r>
              <a:rPr lang="ko-KR" altLang="en-US" sz="900" b="1" dirty="0">
                <a:solidFill>
                  <a:schemeClr val="tx1"/>
                </a:solidFill>
                <a:latin typeface="+mn-ea"/>
              </a:rPr>
              <a:t>예약 완료 시 예약번호가 문자와 이메일로 전송됩니다</a:t>
            </a:r>
            <a:r>
              <a:rPr lang="en-US" altLang="ko-KR" sz="900" b="1" dirty="0">
                <a:solidFill>
                  <a:schemeClr val="tx1"/>
                </a:solidFill>
                <a:latin typeface="+mn-ea"/>
              </a:rPr>
              <a:t>. </a:t>
            </a:r>
            <a:r>
              <a:rPr lang="ko-KR" altLang="en-US" sz="900" b="1" dirty="0">
                <a:solidFill>
                  <a:schemeClr val="tx1"/>
                </a:solidFill>
                <a:latin typeface="+mn-ea"/>
              </a:rPr>
              <a:t>휴대전화와 이메일을 정확하게 기입해 주십시오</a:t>
            </a:r>
            <a:r>
              <a:rPr lang="en-US" altLang="ko-KR" sz="900" b="1" dirty="0">
                <a:solidFill>
                  <a:schemeClr val="tx1"/>
                </a:solidFill>
                <a:latin typeface="+mn-ea"/>
              </a:rPr>
              <a:t>. </a:t>
            </a:r>
            <a:r>
              <a:rPr lang="ko-KR" altLang="en-US" sz="900" b="1" dirty="0">
                <a:solidFill>
                  <a:schemeClr val="tx1"/>
                </a:solidFill>
                <a:latin typeface="+mn-ea"/>
              </a:rPr>
              <a:t>단</a:t>
            </a:r>
            <a:r>
              <a:rPr lang="en-US" altLang="ko-KR" sz="900" b="1" dirty="0">
                <a:solidFill>
                  <a:schemeClr val="tx1"/>
                </a:solidFill>
                <a:latin typeface="+mn-ea"/>
              </a:rPr>
              <a:t>, </a:t>
            </a:r>
            <a:r>
              <a:rPr lang="ko-KR" altLang="en-US" sz="900" b="1" dirty="0">
                <a:solidFill>
                  <a:schemeClr val="tx1"/>
                </a:solidFill>
                <a:latin typeface="+mn-ea"/>
              </a:rPr>
              <a:t>해외 </a:t>
            </a:r>
            <a:r>
              <a:rPr lang="ko-KR" altLang="en-US" sz="900" b="1" dirty="0" err="1">
                <a:solidFill>
                  <a:schemeClr val="tx1"/>
                </a:solidFill>
                <a:latin typeface="+mn-ea"/>
              </a:rPr>
              <a:t>로밍폰의</a:t>
            </a:r>
            <a:r>
              <a:rPr lang="ko-KR" altLang="en-US" sz="900" b="1" dirty="0">
                <a:solidFill>
                  <a:schemeClr val="tx1"/>
                </a:solidFill>
                <a:latin typeface="+mn-ea"/>
              </a:rPr>
              <a:t> 경우 문자는 발송이 되지 않습니다</a:t>
            </a:r>
            <a:r>
              <a:rPr lang="en-US" altLang="ko-KR" sz="900" b="1" dirty="0">
                <a:solidFill>
                  <a:schemeClr val="tx1"/>
                </a:solidFill>
                <a:latin typeface="+mn-ea"/>
              </a:rPr>
              <a:t>.</a:t>
            </a:r>
          </a:p>
          <a:p>
            <a:pPr marL="171450" indent="-171450">
              <a:buFont typeface="Arial" panose="020B0604020202020204" pitchFamily="34" charset="0"/>
              <a:buChar char="•"/>
            </a:pPr>
            <a:r>
              <a:rPr lang="ko-KR" altLang="en-US" sz="900" dirty="0">
                <a:solidFill>
                  <a:schemeClr val="bg1">
                    <a:lumMod val="65000"/>
                  </a:schemeClr>
                </a:solidFill>
                <a:latin typeface="+mn-ea"/>
              </a:rPr>
              <a:t>퍼스널 컬러 측정 유무</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국적</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연령대 등의 정보는 정확한 퍼스널 컬러 측정을 위해 활용됩니다</a:t>
            </a:r>
            <a:r>
              <a:rPr lang="en-US" altLang="ko-KR" sz="900" dirty="0">
                <a:solidFill>
                  <a:schemeClr val="bg1">
                    <a:lumMod val="65000"/>
                  </a:schemeClr>
                </a:solidFill>
                <a:latin typeface="+mn-ea"/>
              </a:rPr>
              <a:t>.</a:t>
            </a:r>
          </a:p>
          <a:p>
            <a:pPr marL="171450" indent="-171450">
              <a:buFont typeface="Arial" panose="020B0604020202020204" pitchFamily="34" charset="0"/>
              <a:buChar char="•"/>
            </a:pPr>
            <a:r>
              <a:rPr lang="ko-KR" altLang="en-US" sz="900" dirty="0">
                <a:solidFill>
                  <a:schemeClr val="bg1">
                    <a:lumMod val="65000"/>
                  </a:schemeClr>
                </a:solidFill>
                <a:latin typeface="+mn-ea"/>
              </a:rPr>
              <a:t>문의전화 </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명동</a:t>
            </a:r>
            <a:r>
              <a:rPr lang="en-US" altLang="ko-KR" sz="900" dirty="0">
                <a:solidFill>
                  <a:schemeClr val="bg1">
                    <a:lumMod val="65000"/>
                  </a:schemeClr>
                </a:solidFill>
                <a:latin typeface="+mn-ea"/>
              </a:rPr>
              <a:t>FSS</a:t>
            </a:r>
            <a:r>
              <a:rPr lang="ko-KR" altLang="en-US" sz="900" dirty="0">
                <a:solidFill>
                  <a:schemeClr val="bg1">
                    <a:lumMod val="65000"/>
                  </a:schemeClr>
                </a:solidFill>
                <a:latin typeface="+mn-ea"/>
              </a:rPr>
              <a:t>점</a:t>
            </a:r>
            <a:r>
              <a:rPr lang="en-US" altLang="ko-KR" sz="900" dirty="0">
                <a:solidFill>
                  <a:schemeClr val="bg1">
                    <a:lumMod val="65000"/>
                  </a:schemeClr>
                </a:solidFill>
                <a:latin typeface="+mn-ea"/>
              </a:rPr>
              <a:t>(</a:t>
            </a:r>
            <a:r>
              <a:rPr lang="ko-KR" altLang="en-US" sz="900" dirty="0">
                <a:solidFill>
                  <a:schemeClr val="bg1">
                    <a:lumMod val="65000"/>
                  </a:schemeClr>
                </a:solidFill>
                <a:latin typeface="+mn-ea"/>
              </a:rPr>
              <a:t>플래그십스토어</a:t>
            </a:r>
            <a:r>
              <a:rPr lang="en-US" altLang="ko-KR" sz="900" dirty="0">
                <a:solidFill>
                  <a:schemeClr val="bg1">
                    <a:lumMod val="65000"/>
                  </a:schemeClr>
                </a:solidFill>
                <a:latin typeface="+mn-ea"/>
              </a:rPr>
              <a:t>/3F) 02-3789-5463, </a:t>
            </a:r>
            <a:r>
              <a:rPr lang="ko-KR" altLang="en-US" sz="900" dirty="0" err="1">
                <a:solidFill>
                  <a:schemeClr val="bg1">
                    <a:lumMod val="65000"/>
                  </a:schemeClr>
                </a:solidFill>
                <a:latin typeface="+mn-ea"/>
              </a:rPr>
              <a:t>가로수길점</a:t>
            </a:r>
            <a:r>
              <a:rPr lang="en-US" altLang="ko-KR" sz="900" dirty="0">
                <a:solidFill>
                  <a:schemeClr val="bg1">
                    <a:lumMod val="65000"/>
                  </a:schemeClr>
                </a:solidFill>
                <a:latin typeface="+mn-ea"/>
              </a:rPr>
              <a:t>(B1) 02-549-72-2</a:t>
            </a: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p:txBody>
      </p:sp>
      <p:pic>
        <p:nvPicPr>
          <p:cNvPr id="2" name="그림 1">
            <a:extLst>
              <a:ext uri="{FF2B5EF4-FFF2-40B4-BE49-F238E27FC236}">
                <a16:creationId xmlns:a16="http://schemas.microsoft.com/office/drawing/2014/main" xmlns="" id="{46E094CB-EB1D-4BDB-9967-76ABAA425BF9}"/>
              </a:ext>
            </a:extLst>
          </p:cNvPr>
          <p:cNvPicPr>
            <a:picLocks noChangeAspect="1"/>
          </p:cNvPicPr>
          <p:nvPr/>
        </p:nvPicPr>
        <p:blipFill>
          <a:blip r:embed="rId2"/>
          <a:stretch>
            <a:fillRect/>
          </a:stretch>
        </p:blipFill>
        <p:spPr>
          <a:xfrm>
            <a:off x="379324" y="1294887"/>
            <a:ext cx="6624736" cy="703352"/>
          </a:xfrm>
          <a:prstGeom prst="rect">
            <a:avLst/>
          </a:prstGeom>
        </p:spPr>
      </p:pic>
      <p:sp>
        <p:nvSpPr>
          <p:cNvPr id="74" name="TextBox 73">
            <a:extLst>
              <a:ext uri="{FF2B5EF4-FFF2-40B4-BE49-F238E27FC236}">
                <a16:creationId xmlns:a16="http://schemas.microsoft.com/office/drawing/2014/main" xmlns="" id="{2D8CC200-FE65-4F65-BA82-D6BFCEF98E69}"/>
              </a:ext>
            </a:extLst>
          </p:cNvPr>
          <p:cNvSpPr txBox="1"/>
          <p:nvPr/>
        </p:nvSpPr>
        <p:spPr>
          <a:xfrm>
            <a:off x="2040523" y="2019639"/>
            <a:ext cx="2912477" cy="369332"/>
          </a:xfrm>
          <a:prstGeom prst="rect">
            <a:avLst/>
          </a:prstGeom>
          <a:noFill/>
        </p:spPr>
        <p:txBody>
          <a:bodyPr wrap="square" rtlCol="0">
            <a:spAutoFit/>
          </a:bodyPr>
          <a:lstStyle/>
          <a:p>
            <a:pPr algn="ctr"/>
            <a:r>
              <a:rPr lang="ko-KR" altLang="en-US" sz="900" b="1" dirty="0">
                <a:latin typeface="+mn-ea"/>
              </a:rPr>
              <a:t>전체 동의합니다</a:t>
            </a:r>
            <a:r>
              <a:rPr lang="en-US" altLang="ko-KR" sz="900" b="1" dirty="0">
                <a:latin typeface="+mn-ea"/>
              </a:rPr>
              <a:t>.</a:t>
            </a:r>
          </a:p>
          <a:p>
            <a:pPr algn="ctr"/>
            <a:r>
              <a:rPr lang="en-US" altLang="ko-KR" sz="900" b="1" dirty="0">
                <a:latin typeface="+mn-ea"/>
              </a:rPr>
              <a:t>I agree with all the conditions</a:t>
            </a:r>
            <a:endParaRPr lang="ko-KR" altLang="en-US" sz="900" b="1" dirty="0">
              <a:latin typeface="+mn-ea"/>
            </a:endParaRPr>
          </a:p>
        </p:txBody>
      </p:sp>
      <p:sp>
        <p:nvSpPr>
          <p:cNvPr id="75" name="직사각형 74">
            <a:extLst>
              <a:ext uri="{FF2B5EF4-FFF2-40B4-BE49-F238E27FC236}">
                <a16:creationId xmlns:a16="http://schemas.microsoft.com/office/drawing/2014/main" xmlns="" id="{00FC5FAD-5F06-4778-B14B-AF109B7945A2}"/>
              </a:ext>
            </a:extLst>
          </p:cNvPr>
          <p:cNvSpPr/>
          <p:nvPr/>
        </p:nvSpPr>
        <p:spPr>
          <a:xfrm>
            <a:off x="4416787" y="2096215"/>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76" name="TextBox 75">
            <a:extLst>
              <a:ext uri="{FF2B5EF4-FFF2-40B4-BE49-F238E27FC236}">
                <a16:creationId xmlns:a16="http://schemas.microsoft.com/office/drawing/2014/main" xmlns="" id="{8B8BF333-AB2B-4218-9F59-38CC6125462F}"/>
              </a:ext>
            </a:extLst>
          </p:cNvPr>
          <p:cNvSpPr txBox="1"/>
          <p:nvPr/>
        </p:nvSpPr>
        <p:spPr>
          <a:xfrm>
            <a:off x="305177" y="2376471"/>
            <a:ext cx="4115728" cy="369332"/>
          </a:xfrm>
          <a:prstGeom prst="rect">
            <a:avLst/>
          </a:prstGeom>
          <a:noFill/>
        </p:spPr>
        <p:txBody>
          <a:bodyPr wrap="square" rtlCol="0">
            <a:spAutoFit/>
          </a:bodyPr>
          <a:lstStyle/>
          <a:p>
            <a:r>
              <a:rPr lang="ko-KR" altLang="en-US" sz="900" b="1" dirty="0">
                <a:latin typeface="+mn-ea"/>
              </a:rPr>
              <a:t>개인정보 수집 이용 동의</a:t>
            </a:r>
            <a:r>
              <a:rPr lang="en-US" altLang="ko-KR" sz="900" b="1" dirty="0">
                <a:latin typeface="+mn-ea"/>
              </a:rPr>
              <a:t>(</a:t>
            </a:r>
            <a:r>
              <a:rPr lang="ko-KR" altLang="en-US" sz="900" b="1" dirty="0">
                <a:latin typeface="+mn-ea"/>
              </a:rPr>
              <a:t>필수</a:t>
            </a:r>
            <a:r>
              <a:rPr lang="en-US" altLang="ko-KR" sz="900" b="1" dirty="0">
                <a:latin typeface="+mn-ea"/>
              </a:rPr>
              <a:t>)</a:t>
            </a:r>
          </a:p>
          <a:p>
            <a:r>
              <a:rPr lang="en-US" altLang="ko-KR" sz="900" b="1" dirty="0">
                <a:latin typeface="+mn-ea"/>
              </a:rPr>
              <a:t>Consent for Collecting and Using Personal Information(Required)</a:t>
            </a:r>
            <a:endParaRPr lang="ko-KR" altLang="en-US" sz="900" b="1" dirty="0">
              <a:latin typeface="+mn-ea"/>
            </a:endParaRPr>
          </a:p>
        </p:txBody>
      </p:sp>
      <p:sp>
        <p:nvSpPr>
          <p:cNvPr id="78" name="TextBox 77">
            <a:extLst>
              <a:ext uri="{FF2B5EF4-FFF2-40B4-BE49-F238E27FC236}">
                <a16:creationId xmlns:a16="http://schemas.microsoft.com/office/drawing/2014/main" xmlns="" id="{15CC5D18-FDCC-433C-9549-D33A5AEA9470}"/>
              </a:ext>
            </a:extLst>
          </p:cNvPr>
          <p:cNvSpPr txBox="1"/>
          <p:nvPr/>
        </p:nvSpPr>
        <p:spPr>
          <a:xfrm>
            <a:off x="5341181" y="2477971"/>
            <a:ext cx="1575675" cy="230832"/>
          </a:xfrm>
          <a:prstGeom prst="rect">
            <a:avLst/>
          </a:prstGeom>
          <a:noFill/>
        </p:spPr>
        <p:txBody>
          <a:bodyPr wrap="square" rtlCol="0">
            <a:spAutoFit/>
          </a:bodyPr>
          <a:lstStyle/>
          <a:p>
            <a:r>
              <a:rPr lang="ko-KR" altLang="en-US" sz="900" b="1" dirty="0">
                <a:latin typeface="+mn-ea"/>
              </a:rPr>
              <a:t>동의합니다</a:t>
            </a:r>
            <a:r>
              <a:rPr lang="en-US" altLang="ko-KR" sz="900" b="1" dirty="0">
                <a:latin typeface="+mn-ea"/>
              </a:rPr>
              <a:t>. Yes, I agree</a:t>
            </a:r>
            <a:endParaRPr lang="ko-KR" altLang="en-US" sz="900" b="1" dirty="0">
              <a:latin typeface="+mn-ea"/>
            </a:endParaRPr>
          </a:p>
        </p:txBody>
      </p:sp>
      <p:sp>
        <p:nvSpPr>
          <p:cNvPr id="79" name="직사각형 78">
            <a:extLst>
              <a:ext uri="{FF2B5EF4-FFF2-40B4-BE49-F238E27FC236}">
                <a16:creationId xmlns:a16="http://schemas.microsoft.com/office/drawing/2014/main" xmlns="" id="{591230E7-C24E-4ED3-B48E-087B15D667C3}"/>
              </a:ext>
            </a:extLst>
          </p:cNvPr>
          <p:cNvSpPr/>
          <p:nvPr/>
        </p:nvSpPr>
        <p:spPr>
          <a:xfrm>
            <a:off x="6825207" y="2538715"/>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cxnSp>
        <p:nvCxnSpPr>
          <p:cNvPr id="91" name="직선 연결선 90">
            <a:extLst>
              <a:ext uri="{FF2B5EF4-FFF2-40B4-BE49-F238E27FC236}">
                <a16:creationId xmlns:a16="http://schemas.microsoft.com/office/drawing/2014/main" xmlns="" id="{EA5ABFCE-9DEB-447C-BCC1-739FCF52D799}"/>
              </a:ext>
            </a:extLst>
          </p:cNvPr>
          <p:cNvCxnSpPr>
            <a:cxnSpLocks/>
          </p:cNvCxnSpPr>
          <p:nvPr/>
        </p:nvCxnSpPr>
        <p:spPr>
          <a:xfrm>
            <a:off x="466362" y="2348880"/>
            <a:ext cx="6430854"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35A7C67E-5BB6-4315-B02E-21EF60E09AF8}"/>
              </a:ext>
            </a:extLst>
          </p:cNvPr>
          <p:cNvSpPr txBox="1"/>
          <p:nvPr/>
        </p:nvSpPr>
        <p:spPr>
          <a:xfrm>
            <a:off x="5341181" y="4320285"/>
            <a:ext cx="1575675" cy="230832"/>
          </a:xfrm>
          <a:prstGeom prst="rect">
            <a:avLst/>
          </a:prstGeom>
          <a:noFill/>
        </p:spPr>
        <p:txBody>
          <a:bodyPr wrap="square" rtlCol="0">
            <a:spAutoFit/>
          </a:bodyPr>
          <a:lstStyle/>
          <a:p>
            <a:r>
              <a:rPr lang="ko-KR" altLang="en-US" sz="900" b="1" dirty="0">
                <a:latin typeface="+mn-ea"/>
              </a:rPr>
              <a:t>동의합니다</a:t>
            </a:r>
            <a:r>
              <a:rPr lang="en-US" altLang="ko-KR" sz="900" b="1" dirty="0">
                <a:latin typeface="+mn-ea"/>
              </a:rPr>
              <a:t>. Yes, I agree</a:t>
            </a:r>
            <a:endParaRPr lang="ko-KR" altLang="en-US" sz="900" b="1" dirty="0">
              <a:latin typeface="+mn-ea"/>
            </a:endParaRPr>
          </a:p>
        </p:txBody>
      </p:sp>
      <p:sp>
        <p:nvSpPr>
          <p:cNvPr id="101" name="직사각형 100">
            <a:extLst>
              <a:ext uri="{FF2B5EF4-FFF2-40B4-BE49-F238E27FC236}">
                <a16:creationId xmlns:a16="http://schemas.microsoft.com/office/drawing/2014/main" xmlns="" id="{41338337-1972-4894-8775-2F77AF68240A}"/>
              </a:ext>
            </a:extLst>
          </p:cNvPr>
          <p:cNvSpPr/>
          <p:nvPr/>
        </p:nvSpPr>
        <p:spPr>
          <a:xfrm>
            <a:off x="6825207" y="4381029"/>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pic>
        <p:nvPicPr>
          <p:cNvPr id="8" name="그림 7">
            <a:extLst>
              <a:ext uri="{FF2B5EF4-FFF2-40B4-BE49-F238E27FC236}">
                <a16:creationId xmlns:a16="http://schemas.microsoft.com/office/drawing/2014/main" xmlns="" id="{86C59083-5DF1-41C0-A1C1-515B0B45C9FF}"/>
              </a:ext>
            </a:extLst>
          </p:cNvPr>
          <p:cNvPicPr>
            <a:picLocks noChangeAspect="1"/>
          </p:cNvPicPr>
          <p:nvPr/>
        </p:nvPicPr>
        <p:blipFill>
          <a:blip r:embed="rId3"/>
          <a:stretch>
            <a:fillRect/>
          </a:stretch>
        </p:blipFill>
        <p:spPr>
          <a:xfrm>
            <a:off x="338673" y="2691502"/>
            <a:ext cx="6696744" cy="1657555"/>
          </a:xfrm>
          <a:prstGeom prst="rect">
            <a:avLst/>
          </a:prstGeom>
        </p:spPr>
      </p:pic>
      <p:sp>
        <p:nvSpPr>
          <p:cNvPr id="103" name="TextBox 102">
            <a:extLst>
              <a:ext uri="{FF2B5EF4-FFF2-40B4-BE49-F238E27FC236}">
                <a16:creationId xmlns:a16="http://schemas.microsoft.com/office/drawing/2014/main" xmlns="" id="{74B4DD0A-229E-40DF-8CA0-FA06D6D9FB43}"/>
              </a:ext>
            </a:extLst>
          </p:cNvPr>
          <p:cNvSpPr txBox="1"/>
          <p:nvPr/>
        </p:nvSpPr>
        <p:spPr>
          <a:xfrm>
            <a:off x="373067" y="4310514"/>
            <a:ext cx="4115728" cy="369332"/>
          </a:xfrm>
          <a:prstGeom prst="rect">
            <a:avLst/>
          </a:prstGeom>
          <a:noFill/>
        </p:spPr>
        <p:txBody>
          <a:bodyPr wrap="square" rtlCol="0">
            <a:spAutoFit/>
          </a:bodyPr>
          <a:lstStyle/>
          <a:p>
            <a:r>
              <a:rPr lang="ko-KR" altLang="en-US" sz="900" b="1" dirty="0">
                <a:latin typeface="+mn-ea"/>
              </a:rPr>
              <a:t>개인정보 취급 위탁에 대한 동의</a:t>
            </a:r>
            <a:r>
              <a:rPr lang="en-US" altLang="ko-KR" sz="900" b="1" dirty="0">
                <a:latin typeface="+mn-ea"/>
              </a:rPr>
              <a:t>(</a:t>
            </a:r>
            <a:r>
              <a:rPr lang="ko-KR" altLang="en-US" sz="900" b="1" dirty="0">
                <a:latin typeface="+mn-ea"/>
              </a:rPr>
              <a:t>필수</a:t>
            </a:r>
            <a:r>
              <a:rPr lang="en-US" altLang="ko-KR" sz="900" b="1" dirty="0">
                <a:latin typeface="+mn-ea"/>
              </a:rPr>
              <a:t>)</a:t>
            </a:r>
          </a:p>
          <a:p>
            <a:r>
              <a:rPr lang="en-US" altLang="ko-KR" sz="900" b="1" dirty="0">
                <a:latin typeface="+mn-ea"/>
              </a:rPr>
              <a:t>Consent for Consignment of Personal Information(Required)</a:t>
            </a:r>
            <a:endParaRPr lang="ko-KR" altLang="en-US" sz="900" b="1" dirty="0">
              <a:latin typeface="+mn-ea"/>
            </a:endParaRPr>
          </a:p>
        </p:txBody>
      </p:sp>
      <p:pic>
        <p:nvPicPr>
          <p:cNvPr id="10" name="그림 9">
            <a:extLst>
              <a:ext uri="{FF2B5EF4-FFF2-40B4-BE49-F238E27FC236}">
                <a16:creationId xmlns:a16="http://schemas.microsoft.com/office/drawing/2014/main" xmlns="" id="{EE14D6CE-A54F-43F1-BB12-AD020270D8D6}"/>
              </a:ext>
            </a:extLst>
          </p:cNvPr>
          <p:cNvPicPr>
            <a:picLocks noChangeAspect="1"/>
          </p:cNvPicPr>
          <p:nvPr/>
        </p:nvPicPr>
        <p:blipFill>
          <a:blip r:embed="rId4"/>
          <a:stretch>
            <a:fillRect/>
          </a:stretch>
        </p:blipFill>
        <p:spPr>
          <a:xfrm>
            <a:off x="338673" y="4680952"/>
            <a:ext cx="6665387" cy="1631889"/>
          </a:xfrm>
          <a:prstGeom prst="rect">
            <a:avLst/>
          </a:prstGeom>
        </p:spPr>
      </p:pic>
      <p:sp>
        <p:nvSpPr>
          <p:cNvPr id="104" name="직사각형 103">
            <a:extLst>
              <a:ext uri="{FF2B5EF4-FFF2-40B4-BE49-F238E27FC236}">
                <a16:creationId xmlns:a16="http://schemas.microsoft.com/office/drawing/2014/main" xmlns="" id="{ED01462A-B8D2-42A2-9FBB-4CFE82CCE3DA}"/>
              </a:ext>
            </a:extLst>
          </p:cNvPr>
          <p:cNvSpPr/>
          <p:nvPr/>
        </p:nvSpPr>
        <p:spPr>
          <a:xfrm>
            <a:off x="2031462" y="6340092"/>
            <a:ext cx="1573699" cy="223672"/>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취소</a:t>
            </a:r>
            <a:endParaRPr lang="en-US" altLang="ko-KR" sz="900" dirty="0">
              <a:solidFill>
                <a:schemeClr val="tx1"/>
              </a:solidFill>
              <a:latin typeface="+mn-ea"/>
            </a:endParaRPr>
          </a:p>
        </p:txBody>
      </p:sp>
      <p:sp>
        <p:nvSpPr>
          <p:cNvPr id="105" name="직사각형 104">
            <a:extLst>
              <a:ext uri="{FF2B5EF4-FFF2-40B4-BE49-F238E27FC236}">
                <a16:creationId xmlns:a16="http://schemas.microsoft.com/office/drawing/2014/main" xmlns="" id="{D2A498C3-F625-4F58-B275-1049E4D107B4}"/>
              </a:ext>
            </a:extLst>
          </p:cNvPr>
          <p:cNvSpPr/>
          <p:nvPr/>
        </p:nvSpPr>
        <p:spPr>
          <a:xfrm>
            <a:off x="3668880" y="6335447"/>
            <a:ext cx="1573699" cy="22367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확인</a:t>
            </a:r>
            <a:endParaRPr lang="en-US" altLang="ko-KR" sz="900" dirty="0">
              <a:solidFill>
                <a:schemeClr val="tx1"/>
              </a:solidFill>
              <a:latin typeface="+mn-ea"/>
            </a:endParaRPr>
          </a:p>
        </p:txBody>
      </p:sp>
      <p:sp>
        <p:nvSpPr>
          <p:cNvPr id="106" name="직사각형 105">
            <a:extLst>
              <a:ext uri="{FF2B5EF4-FFF2-40B4-BE49-F238E27FC236}">
                <a16:creationId xmlns:a16="http://schemas.microsoft.com/office/drawing/2014/main" xmlns="" id="{1D08F67E-E18D-452C-9EEF-CFA4D603C576}"/>
              </a:ext>
            </a:extLst>
          </p:cNvPr>
          <p:cNvSpPr/>
          <p:nvPr/>
        </p:nvSpPr>
        <p:spPr>
          <a:xfrm>
            <a:off x="34689" y="6591750"/>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29" name="텍스트 개체 틀 3">
            <a:extLst>
              <a:ext uri="{FF2B5EF4-FFF2-40B4-BE49-F238E27FC236}">
                <a16:creationId xmlns:a16="http://schemas.microsoft.com/office/drawing/2014/main" xmlns="" id="{111DF9E3-7E8D-425A-B23D-8440BB43794D}"/>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Tree>
    <p:extLst>
      <p:ext uri="{BB962C8B-B14F-4D97-AF65-F5344CB8AC3E}">
        <p14:creationId xmlns:p14="http://schemas.microsoft.com/office/powerpoint/2010/main" val="1026301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EH.BC.08.003.CRW.LPP1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컬러 </a:t>
            </a:r>
            <a:r>
              <a:rPr lang="ko-KR" altLang="en-US"/>
              <a:t>팩토리</a:t>
            </a:r>
            <a:r>
              <a:rPr lang="ko-KR" altLang="en-US" dirty="0"/>
              <a:t> 예약</a:t>
            </a:r>
            <a:r>
              <a:rPr lang="en-US" altLang="ko-KR" dirty="0"/>
              <a:t>_</a:t>
            </a:r>
            <a:r>
              <a:rPr lang="ko-KR" altLang="en-US" dirty="0"/>
              <a:t>예약하기</a:t>
            </a:r>
            <a:r>
              <a:rPr lang="en-US" altLang="ko-KR" dirty="0"/>
              <a:t>_</a:t>
            </a:r>
            <a:r>
              <a:rPr lang="ko-KR" altLang="en-US" dirty="0"/>
              <a:t>매장 보기 팝업</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https://www.etudehouse.com/kr/ko/colorFactory.do#Reserve</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2" name="텍스트 개체 틀 3">
            <a:extLst>
              <a:ext uri="{FF2B5EF4-FFF2-40B4-BE49-F238E27FC236}">
                <a16:creationId xmlns:a16="http://schemas.microsoft.com/office/drawing/2014/main" xmlns="" id="{5FD379C0-40F8-4D52-A2E7-55CC6F786DFF}"/>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2018-03-28</a:t>
            </a:r>
            <a:endParaRPr lang="ko-KR" altLang="en-US" b="0" dirty="0">
              <a:solidFill>
                <a:schemeClr val="tx1"/>
              </a:solidFill>
            </a:endParaRPr>
          </a:p>
        </p:txBody>
      </p:sp>
      <p:sp>
        <p:nvSpPr>
          <p:cNvPr id="61" name="TextBox 60">
            <a:extLst>
              <a:ext uri="{FF2B5EF4-FFF2-40B4-BE49-F238E27FC236}">
                <a16:creationId xmlns:a16="http://schemas.microsoft.com/office/drawing/2014/main" xmlns="" id="{FA45AD23-1E68-4B8A-8D36-8F099AE70F5E}"/>
              </a:ext>
            </a:extLst>
          </p:cNvPr>
          <p:cNvSpPr txBox="1"/>
          <p:nvPr/>
        </p:nvSpPr>
        <p:spPr>
          <a:xfrm>
            <a:off x="3984063" y="4000080"/>
            <a:ext cx="3383810" cy="507831"/>
          </a:xfrm>
          <a:prstGeom prst="rect">
            <a:avLst/>
          </a:prstGeom>
          <a:noFill/>
        </p:spPr>
        <p:txBody>
          <a:bodyPr wrap="square" rtlCol="0">
            <a:spAutoFit/>
          </a:bodyPr>
          <a:lstStyle/>
          <a:p>
            <a:r>
              <a:rPr lang="ko-KR" altLang="en-US" sz="900" b="1" dirty="0" err="1">
                <a:solidFill>
                  <a:schemeClr val="tx1">
                    <a:lumMod val="65000"/>
                    <a:lumOff val="35000"/>
                  </a:schemeClr>
                </a:solidFill>
              </a:rPr>
              <a:t>가로수길점</a:t>
            </a:r>
            <a:endParaRPr lang="en-US" altLang="ko-KR" sz="900" b="1" dirty="0">
              <a:solidFill>
                <a:schemeClr val="tx1">
                  <a:lumMod val="65000"/>
                  <a:lumOff val="35000"/>
                </a:schemeClr>
              </a:solidFill>
            </a:endParaRPr>
          </a:p>
          <a:p>
            <a:r>
              <a:rPr lang="ko-KR" altLang="en-US" sz="900" dirty="0">
                <a:solidFill>
                  <a:schemeClr val="tx1">
                    <a:lumMod val="65000"/>
                    <a:lumOff val="35000"/>
                  </a:schemeClr>
                </a:solidFill>
              </a:rPr>
              <a:t>서울 강남구 신사동 </a:t>
            </a:r>
            <a:r>
              <a:rPr lang="en-US" altLang="ko-KR" sz="900" dirty="0">
                <a:solidFill>
                  <a:schemeClr val="tx1">
                    <a:lumMod val="65000"/>
                    <a:lumOff val="35000"/>
                  </a:schemeClr>
                </a:solidFill>
              </a:rPr>
              <a:t>541</a:t>
            </a:r>
            <a:r>
              <a:rPr lang="ko-KR" altLang="en-US" sz="900" dirty="0">
                <a:solidFill>
                  <a:schemeClr val="tx1">
                    <a:lumMod val="65000"/>
                    <a:lumOff val="35000"/>
                  </a:schemeClr>
                </a:solidFill>
              </a:rPr>
              <a:t>번지 </a:t>
            </a:r>
            <a:r>
              <a:rPr lang="en-US" altLang="ko-KR" sz="900" dirty="0">
                <a:solidFill>
                  <a:schemeClr val="tx1">
                    <a:lumMod val="65000"/>
                    <a:lumOff val="35000"/>
                  </a:schemeClr>
                </a:solidFill>
              </a:rPr>
              <a:t>1</a:t>
            </a:r>
            <a:r>
              <a:rPr lang="ko-KR" altLang="en-US" sz="900" dirty="0">
                <a:solidFill>
                  <a:schemeClr val="tx1">
                    <a:lumMod val="65000"/>
                    <a:lumOff val="35000"/>
                  </a:schemeClr>
                </a:solidFill>
              </a:rPr>
              <a:t>층</a:t>
            </a:r>
            <a:r>
              <a:rPr lang="en-US" altLang="ko-KR" sz="900" dirty="0">
                <a:solidFill>
                  <a:schemeClr val="tx1">
                    <a:lumMod val="65000"/>
                    <a:lumOff val="35000"/>
                  </a:schemeClr>
                </a:solidFill>
              </a:rPr>
              <a:t>/</a:t>
            </a:r>
            <a:r>
              <a:rPr lang="ko-KR" altLang="en-US" sz="900" dirty="0">
                <a:solidFill>
                  <a:schemeClr val="tx1">
                    <a:lumMod val="65000"/>
                    <a:lumOff val="35000"/>
                  </a:schemeClr>
                </a:solidFill>
              </a:rPr>
              <a:t>지하 </a:t>
            </a:r>
            <a:r>
              <a:rPr lang="en-US" altLang="ko-KR" sz="900" dirty="0">
                <a:solidFill>
                  <a:schemeClr val="tx1">
                    <a:lumMod val="65000"/>
                    <a:lumOff val="35000"/>
                  </a:schemeClr>
                </a:solidFill>
              </a:rPr>
              <a:t>1</a:t>
            </a:r>
            <a:r>
              <a:rPr lang="ko-KR" altLang="en-US" sz="900" dirty="0">
                <a:solidFill>
                  <a:schemeClr val="tx1">
                    <a:lumMod val="65000"/>
                    <a:lumOff val="35000"/>
                  </a:schemeClr>
                </a:solidFill>
              </a:rPr>
              <a:t>층</a:t>
            </a:r>
            <a:endParaRPr lang="en-US" altLang="ko-KR" sz="900" dirty="0">
              <a:solidFill>
                <a:schemeClr val="tx1">
                  <a:lumMod val="65000"/>
                  <a:lumOff val="35000"/>
                </a:schemeClr>
              </a:solidFill>
            </a:endParaRPr>
          </a:p>
          <a:p>
            <a:r>
              <a:rPr lang="ko-KR" altLang="en-US" sz="900" dirty="0">
                <a:solidFill>
                  <a:schemeClr val="tx1">
                    <a:lumMod val="75000"/>
                    <a:lumOff val="25000"/>
                  </a:schemeClr>
                </a:solidFill>
              </a:rPr>
              <a:t>☎ </a:t>
            </a:r>
            <a:r>
              <a:rPr lang="en-US" altLang="ko-KR" sz="900" dirty="0">
                <a:solidFill>
                  <a:schemeClr val="tx1">
                    <a:lumMod val="75000"/>
                    <a:lumOff val="25000"/>
                  </a:schemeClr>
                </a:solidFill>
              </a:rPr>
              <a:t>02-549-7202</a:t>
            </a:r>
            <a:endParaRPr lang="ko-KR" altLang="en-US" sz="900" dirty="0">
              <a:solidFill>
                <a:schemeClr val="tx1">
                  <a:lumMod val="75000"/>
                  <a:lumOff val="25000"/>
                </a:schemeClr>
              </a:solidFill>
            </a:endParaRPr>
          </a:p>
        </p:txBody>
      </p:sp>
      <p:sp>
        <p:nvSpPr>
          <p:cNvPr id="72" name="직사각형 71">
            <a:extLst>
              <a:ext uri="{FF2B5EF4-FFF2-40B4-BE49-F238E27FC236}">
                <a16:creationId xmlns:a16="http://schemas.microsoft.com/office/drawing/2014/main" xmlns="" id="{AD2B256A-879D-43FA-9AB7-33DB8B76A1A5}"/>
              </a:ext>
            </a:extLst>
          </p:cNvPr>
          <p:cNvSpPr/>
          <p:nvPr/>
        </p:nvSpPr>
        <p:spPr>
          <a:xfrm>
            <a:off x="200472" y="489578"/>
            <a:ext cx="3464383" cy="32436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서비스 매장 찾아오시는 길</a:t>
            </a:r>
            <a:endParaRPr lang="en-US" altLang="ko-KR" sz="900" dirty="0">
              <a:solidFill>
                <a:schemeClr val="tx1"/>
              </a:solidFill>
            </a:endParaRPr>
          </a:p>
        </p:txBody>
      </p:sp>
      <p:sp>
        <p:nvSpPr>
          <p:cNvPr id="73" name="직사각형 72">
            <a:extLst>
              <a:ext uri="{FF2B5EF4-FFF2-40B4-BE49-F238E27FC236}">
                <a16:creationId xmlns:a16="http://schemas.microsoft.com/office/drawing/2014/main" xmlns="" id="{D908A13E-45E7-4A6E-B17A-DEF6A33D0960}"/>
              </a:ext>
            </a:extLst>
          </p:cNvPr>
          <p:cNvSpPr/>
          <p:nvPr/>
        </p:nvSpPr>
        <p:spPr>
          <a:xfrm>
            <a:off x="197196" y="873732"/>
            <a:ext cx="3439283" cy="255526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74" name="TextBox 73">
            <a:extLst>
              <a:ext uri="{FF2B5EF4-FFF2-40B4-BE49-F238E27FC236}">
                <a16:creationId xmlns:a16="http://schemas.microsoft.com/office/drawing/2014/main" xmlns="" id="{2D2E01C4-9D73-4EA2-A6BE-8909F61AE890}"/>
              </a:ext>
            </a:extLst>
          </p:cNvPr>
          <p:cNvSpPr txBox="1"/>
          <p:nvPr/>
        </p:nvSpPr>
        <p:spPr>
          <a:xfrm>
            <a:off x="3368823" y="533955"/>
            <a:ext cx="265239" cy="230832"/>
          </a:xfrm>
          <a:prstGeom prst="rect">
            <a:avLst/>
          </a:prstGeom>
          <a:noFill/>
        </p:spPr>
        <p:txBody>
          <a:bodyPr wrap="square" rtlCol="0">
            <a:spAutoFit/>
          </a:bodyPr>
          <a:lstStyle/>
          <a:p>
            <a:r>
              <a:rPr lang="en-US" altLang="ko-KR" sz="900" dirty="0"/>
              <a:t>X</a:t>
            </a:r>
            <a:endParaRPr lang="ko-KR" altLang="en-US" sz="900" dirty="0"/>
          </a:p>
        </p:txBody>
      </p:sp>
      <p:sp>
        <p:nvSpPr>
          <p:cNvPr id="75" name="직사각형 74">
            <a:extLst>
              <a:ext uri="{FF2B5EF4-FFF2-40B4-BE49-F238E27FC236}">
                <a16:creationId xmlns:a16="http://schemas.microsoft.com/office/drawing/2014/main" xmlns="" id="{43E8081A-CF5C-452B-B78C-6DA52BB14BDC}"/>
              </a:ext>
            </a:extLst>
          </p:cNvPr>
          <p:cNvSpPr/>
          <p:nvPr/>
        </p:nvSpPr>
        <p:spPr>
          <a:xfrm>
            <a:off x="129415" y="440959"/>
            <a:ext cx="3584162" cy="313205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76" name="직사각형 75">
            <a:extLst>
              <a:ext uri="{FF2B5EF4-FFF2-40B4-BE49-F238E27FC236}">
                <a16:creationId xmlns:a16="http://schemas.microsoft.com/office/drawing/2014/main" xmlns="" id="{82251405-C867-4875-8956-02E1983FBBE5}"/>
              </a:ext>
            </a:extLst>
          </p:cNvPr>
          <p:cNvSpPr/>
          <p:nvPr/>
        </p:nvSpPr>
        <p:spPr>
          <a:xfrm>
            <a:off x="317376" y="927049"/>
            <a:ext cx="3272478" cy="22121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명동 </a:t>
            </a:r>
            <a:r>
              <a:rPr lang="en-US" altLang="ko-KR" sz="900" b="1" dirty="0">
                <a:solidFill>
                  <a:schemeClr val="tx1"/>
                </a:solidFill>
              </a:rPr>
              <a:t>FSS</a:t>
            </a:r>
            <a:r>
              <a:rPr lang="ko-KR" altLang="en-US" sz="900" b="1" dirty="0">
                <a:solidFill>
                  <a:schemeClr val="tx1"/>
                </a:solidFill>
              </a:rPr>
              <a:t>점</a:t>
            </a:r>
            <a:endParaRPr lang="en-US" altLang="ko-KR" sz="900" b="1" dirty="0">
              <a:solidFill>
                <a:schemeClr val="tx1"/>
              </a:solidFill>
            </a:endParaRPr>
          </a:p>
        </p:txBody>
      </p:sp>
      <p:pic>
        <p:nvPicPr>
          <p:cNvPr id="77" name="그림 76">
            <a:extLst>
              <a:ext uri="{FF2B5EF4-FFF2-40B4-BE49-F238E27FC236}">
                <a16:creationId xmlns:a16="http://schemas.microsoft.com/office/drawing/2014/main" xmlns="" id="{713A8D3A-CA12-4EDE-B6E6-F36BFC5D34D7}"/>
              </a:ext>
            </a:extLst>
          </p:cNvPr>
          <p:cNvPicPr>
            <a:picLocks noChangeAspect="1"/>
          </p:cNvPicPr>
          <p:nvPr/>
        </p:nvPicPr>
        <p:blipFill>
          <a:blip r:embed="rId2"/>
          <a:stretch>
            <a:fillRect/>
          </a:stretch>
        </p:blipFill>
        <p:spPr>
          <a:xfrm>
            <a:off x="2139385" y="1209731"/>
            <a:ext cx="1376263" cy="865597"/>
          </a:xfrm>
          <a:prstGeom prst="rect">
            <a:avLst/>
          </a:prstGeom>
        </p:spPr>
      </p:pic>
      <p:sp>
        <p:nvSpPr>
          <p:cNvPr id="78" name="직사각형 77">
            <a:extLst>
              <a:ext uri="{FF2B5EF4-FFF2-40B4-BE49-F238E27FC236}">
                <a16:creationId xmlns:a16="http://schemas.microsoft.com/office/drawing/2014/main" xmlns="" id="{E39CFEE6-62C9-453F-B420-5801820D030F}"/>
              </a:ext>
            </a:extLst>
          </p:cNvPr>
          <p:cNvSpPr/>
          <p:nvPr/>
        </p:nvSpPr>
        <p:spPr>
          <a:xfrm>
            <a:off x="310944" y="1145538"/>
            <a:ext cx="3274837" cy="153992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79" name="TextBox 78">
            <a:extLst>
              <a:ext uri="{FF2B5EF4-FFF2-40B4-BE49-F238E27FC236}">
                <a16:creationId xmlns:a16="http://schemas.microsoft.com/office/drawing/2014/main" xmlns="" id="{C8B1CB89-66AF-4B3D-8A99-D626A74FC33F}"/>
              </a:ext>
            </a:extLst>
          </p:cNvPr>
          <p:cNvSpPr txBox="1"/>
          <p:nvPr/>
        </p:nvSpPr>
        <p:spPr>
          <a:xfrm>
            <a:off x="333047" y="2177636"/>
            <a:ext cx="2336541" cy="507831"/>
          </a:xfrm>
          <a:prstGeom prst="rect">
            <a:avLst/>
          </a:prstGeom>
          <a:noFill/>
        </p:spPr>
        <p:txBody>
          <a:bodyPr wrap="square" rtlCol="0">
            <a:spAutoFit/>
          </a:bodyPr>
          <a:lstStyle/>
          <a:p>
            <a:r>
              <a:rPr lang="ko-KR" altLang="en-US" sz="900" b="1" dirty="0">
                <a:solidFill>
                  <a:schemeClr val="tx1">
                    <a:lumMod val="75000"/>
                    <a:lumOff val="25000"/>
                  </a:schemeClr>
                </a:solidFill>
              </a:rPr>
              <a:t>명동 </a:t>
            </a:r>
            <a:r>
              <a:rPr lang="en-US" altLang="ko-KR" sz="900" b="1" dirty="0">
                <a:solidFill>
                  <a:schemeClr val="tx1">
                    <a:lumMod val="75000"/>
                    <a:lumOff val="25000"/>
                  </a:schemeClr>
                </a:solidFill>
              </a:rPr>
              <a:t>FSS</a:t>
            </a:r>
            <a:r>
              <a:rPr lang="ko-KR" altLang="en-US" sz="900" b="1" dirty="0">
                <a:solidFill>
                  <a:schemeClr val="tx1">
                    <a:lumMod val="75000"/>
                    <a:lumOff val="25000"/>
                  </a:schemeClr>
                </a:solidFill>
              </a:rPr>
              <a:t>점</a:t>
            </a:r>
            <a:r>
              <a:rPr lang="en-US" altLang="ko-KR" sz="900" b="1" dirty="0">
                <a:solidFill>
                  <a:schemeClr val="tx1">
                    <a:lumMod val="75000"/>
                    <a:lumOff val="25000"/>
                  </a:schemeClr>
                </a:solidFill>
              </a:rPr>
              <a:t>(</a:t>
            </a:r>
            <a:r>
              <a:rPr lang="ko-KR" altLang="en-US" sz="900" b="1" dirty="0">
                <a:solidFill>
                  <a:schemeClr val="tx1">
                    <a:lumMod val="75000"/>
                    <a:lumOff val="25000"/>
                  </a:schemeClr>
                </a:solidFill>
              </a:rPr>
              <a:t>플래그십스토어</a:t>
            </a:r>
            <a:r>
              <a:rPr lang="en-US" altLang="ko-KR" sz="900" b="1" dirty="0">
                <a:solidFill>
                  <a:schemeClr val="tx1">
                    <a:lumMod val="75000"/>
                    <a:lumOff val="25000"/>
                  </a:schemeClr>
                </a:solidFill>
              </a:rPr>
              <a:t>)</a:t>
            </a:r>
            <a:endParaRPr lang="ko-KR" altLang="en-US" sz="900" b="1" dirty="0">
              <a:solidFill>
                <a:schemeClr val="tx1">
                  <a:lumMod val="75000"/>
                  <a:lumOff val="25000"/>
                </a:schemeClr>
              </a:solidFill>
            </a:endParaRPr>
          </a:p>
          <a:p>
            <a:r>
              <a:rPr lang="ko-KR" altLang="en-US" sz="900" dirty="0">
                <a:solidFill>
                  <a:schemeClr val="tx1">
                    <a:lumMod val="65000"/>
                    <a:lumOff val="35000"/>
                  </a:schemeClr>
                </a:solidFill>
              </a:rPr>
              <a:t>서울 중구 명동 </a:t>
            </a:r>
            <a:r>
              <a:rPr lang="en-US" altLang="ko-KR" sz="900" dirty="0">
                <a:solidFill>
                  <a:schemeClr val="tx1">
                    <a:lumMod val="65000"/>
                    <a:lumOff val="35000"/>
                  </a:schemeClr>
                </a:solidFill>
              </a:rPr>
              <a:t>1</a:t>
            </a:r>
            <a:r>
              <a:rPr lang="ko-KR" altLang="en-US" sz="900" dirty="0">
                <a:solidFill>
                  <a:schemeClr val="tx1">
                    <a:lumMod val="65000"/>
                    <a:lumOff val="35000"/>
                  </a:schemeClr>
                </a:solidFill>
              </a:rPr>
              <a:t>가 </a:t>
            </a:r>
            <a:r>
              <a:rPr lang="en-US" altLang="ko-KR" sz="900" dirty="0">
                <a:solidFill>
                  <a:schemeClr val="tx1">
                    <a:lumMod val="65000"/>
                    <a:lumOff val="35000"/>
                  </a:schemeClr>
                </a:solidFill>
              </a:rPr>
              <a:t>64-2</a:t>
            </a:r>
          </a:p>
          <a:p>
            <a:r>
              <a:rPr lang="ko-KR" altLang="en-US" sz="900" dirty="0">
                <a:solidFill>
                  <a:schemeClr val="tx1">
                    <a:lumMod val="75000"/>
                    <a:lumOff val="25000"/>
                  </a:schemeClr>
                </a:solidFill>
              </a:rPr>
              <a:t>☎ </a:t>
            </a:r>
            <a:r>
              <a:rPr lang="en-US" altLang="ko-KR" sz="900" dirty="0">
                <a:solidFill>
                  <a:schemeClr val="tx1">
                    <a:lumMod val="75000"/>
                    <a:lumOff val="25000"/>
                  </a:schemeClr>
                </a:solidFill>
              </a:rPr>
              <a:t>02-3789-5463</a:t>
            </a:r>
            <a:endParaRPr lang="ko-KR" altLang="en-US" sz="900" dirty="0">
              <a:solidFill>
                <a:schemeClr val="tx1">
                  <a:lumMod val="75000"/>
                  <a:lumOff val="25000"/>
                </a:schemeClr>
              </a:solidFill>
            </a:endParaRPr>
          </a:p>
        </p:txBody>
      </p:sp>
      <p:pic>
        <p:nvPicPr>
          <p:cNvPr id="80" name="그림 79">
            <a:extLst>
              <a:ext uri="{FF2B5EF4-FFF2-40B4-BE49-F238E27FC236}">
                <a16:creationId xmlns:a16="http://schemas.microsoft.com/office/drawing/2014/main" xmlns="" id="{467B1DA9-2220-40E1-B91F-61D93C318F56}"/>
              </a:ext>
            </a:extLst>
          </p:cNvPr>
          <p:cNvPicPr>
            <a:picLocks noChangeAspect="1"/>
          </p:cNvPicPr>
          <p:nvPr/>
        </p:nvPicPr>
        <p:blipFill>
          <a:blip r:embed="rId3">
            <a:grayscl/>
          </a:blip>
          <a:stretch>
            <a:fillRect/>
          </a:stretch>
        </p:blipFill>
        <p:spPr>
          <a:xfrm>
            <a:off x="380251" y="1209731"/>
            <a:ext cx="1623080" cy="967861"/>
          </a:xfrm>
          <a:prstGeom prst="rect">
            <a:avLst/>
          </a:prstGeom>
        </p:spPr>
      </p:pic>
      <p:sp>
        <p:nvSpPr>
          <p:cNvPr id="81" name="이등변 삼각형 80">
            <a:extLst>
              <a:ext uri="{FF2B5EF4-FFF2-40B4-BE49-F238E27FC236}">
                <a16:creationId xmlns:a16="http://schemas.microsoft.com/office/drawing/2014/main" xmlns="" id="{7A58B6BB-2C3A-4024-9AFD-5347F1E481D9}"/>
              </a:ext>
            </a:extLst>
          </p:cNvPr>
          <p:cNvSpPr/>
          <p:nvPr/>
        </p:nvSpPr>
        <p:spPr>
          <a:xfrm rot="5400000">
            <a:off x="1820276" y="1652948"/>
            <a:ext cx="450796" cy="59983"/>
          </a:xfrm>
          <a:prstGeom prst="triangl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82" name="이등변 삼각형 81">
            <a:extLst>
              <a:ext uri="{FF2B5EF4-FFF2-40B4-BE49-F238E27FC236}">
                <a16:creationId xmlns:a16="http://schemas.microsoft.com/office/drawing/2014/main" xmlns="" id="{9E91EC33-D901-4713-AE8C-456B3D221252}"/>
              </a:ext>
            </a:extLst>
          </p:cNvPr>
          <p:cNvSpPr/>
          <p:nvPr/>
        </p:nvSpPr>
        <p:spPr>
          <a:xfrm rot="16200000">
            <a:off x="107649" y="1652948"/>
            <a:ext cx="450796" cy="59983"/>
          </a:xfrm>
          <a:prstGeom prst="triangl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83" name="직사각형 82">
            <a:extLst>
              <a:ext uri="{FF2B5EF4-FFF2-40B4-BE49-F238E27FC236}">
                <a16:creationId xmlns:a16="http://schemas.microsoft.com/office/drawing/2014/main" xmlns="" id="{4AF2A94A-7C55-42F5-9698-45AACE64085B}"/>
              </a:ext>
            </a:extLst>
          </p:cNvPr>
          <p:cNvSpPr/>
          <p:nvPr/>
        </p:nvSpPr>
        <p:spPr>
          <a:xfrm>
            <a:off x="316297" y="2684668"/>
            <a:ext cx="3268406" cy="19352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err="1">
                <a:solidFill>
                  <a:schemeClr val="tx1"/>
                </a:solidFill>
              </a:rPr>
              <a:t>가로수길점</a:t>
            </a:r>
            <a:endParaRPr lang="en-US" altLang="ko-KR" sz="900" b="1" dirty="0">
              <a:solidFill>
                <a:schemeClr val="tx1"/>
              </a:solidFill>
            </a:endParaRPr>
          </a:p>
        </p:txBody>
      </p:sp>
      <p:sp>
        <p:nvSpPr>
          <p:cNvPr id="84" name="직사각형 83">
            <a:extLst>
              <a:ext uri="{FF2B5EF4-FFF2-40B4-BE49-F238E27FC236}">
                <a16:creationId xmlns:a16="http://schemas.microsoft.com/office/drawing/2014/main" xmlns="" id="{FD782CEE-E97D-41DD-9245-96CFB562978F}"/>
              </a:ext>
            </a:extLst>
          </p:cNvPr>
          <p:cNvSpPr/>
          <p:nvPr/>
        </p:nvSpPr>
        <p:spPr>
          <a:xfrm>
            <a:off x="317376" y="2873954"/>
            <a:ext cx="3268406" cy="19352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a:solidFill>
                  <a:schemeClr val="tx1"/>
                </a:solidFill>
              </a:rPr>
              <a:t>충장로점</a:t>
            </a:r>
            <a:endParaRPr lang="en-US" altLang="ko-KR" sz="900" b="1" dirty="0">
              <a:solidFill>
                <a:schemeClr val="tx1"/>
              </a:solidFill>
            </a:endParaRPr>
          </a:p>
        </p:txBody>
      </p:sp>
      <p:sp>
        <p:nvSpPr>
          <p:cNvPr id="85" name="직사각형 84">
            <a:extLst>
              <a:ext uri="{FF2B5EF4-FFF2-40B4-BE49-F238E27FC236}">
                <a16:creationId xmlns:a16="http://schemas.microsoft.com/office/drawing/2014/main" xmlns="" id="{121346D8-C8ED-438A-8E0B-82B107059263}"/>
              </a:ext>
            </a:extLst>
          </p:cNvPr>
          <p:cNvSpPr/>
          <p:nvPr/>
        </p:nvSpPr>
        <p:spPr>
          <a:xfrm>
            <a:off x="317376" y="3062828"/>
            <a:ext cx="3268406" cy="193528"/>
          </a:xfrm>
          <a:prstGeom prst="rect">
            <a:avLst/>
          </a:prstGeom>
          <a:solidFill>
            <a:schemeClr val="accent1">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rPr>
              <a:t>Global </a:t>
            </a:r>
            <a:r>
              <a:rPr lang="ko-KR" altLang="en-US" sz="900" b="1" dirty="0">
                <a:solidFill>
                  <a:schemeClr val="tx1"/>
                </a:solidFill>
              </a:rPr>
              <a:t>싱가폴점</a:t>
            </a:r>
            <a:endParaRPr lang="en-US" altLang="ko-KR" sz="900" b="1" dirty="0">
              <a:solidFill>
                <a:schemeClr val="tx1"/>
              </a:solidFill>
            </a:endParaRPr>
          </a:p>
        </p:txBody>
      </p:sp>
      <p:sp>
        <p:nvSpPr>
          <p:cNvPr id="2" name="TextBox 1">
            <a:extLst>
              <a:ext uri="{FF2B5EF4-FFF2-40B4-BE49-F238E27FC236}">
                <a16:creationId xmlns:a16="http://schemas.microsoft.com/office/drawing/2014/main" xmlns="" id="{08A1DAE1-CC57-4F81-A9C1-49FB2731C32C}"/>
              </a:ext>
            </a:extLst>
          </p:cNvPr>
          <p:cNvSpPr txBox="1"/>
          <p:nvPr/>
        </p:nvSpPr>
        <p:spPr>
          <a:xfrm>
            <a:off x="3314746" y="901823"/>
            <a:ext cx="432048" cy="276999"/>
          </a:xfrm>
          <a:prstGeom prst="rect">
            <a:avLst/>
          </a:prstGeom>
          <a:noFill/>
        </p:spPr>
        <p:txBody>
          <a:bodyPr wrap="square" rtlCol="0">
            <a:spAutoFit/>
          </a:bodyPr>
          <a:lstStyle/>
          <a:p>
            <a:r>
              <a:rPr lang="ko-KR" altLang="en-US" sz="1200" dirty="0"/>
              <a:t>▲</a:t>
            </a:r>
          </a:p>
        </p:txBody>
      </p:sp>
      <p:sp>
        <p:nvSpPr>
          <p:cNvPr id="90" name="TextBox 89">
            <a:extLst>
              <a:ext uri="{FF2B5EF4-FFF2-40B4-BE49-F238E27FC236}">
                <a16:creationId xmlns:a16="http://schemas.microsoft.com/office/drawing/2014/main" xmlns="" id="{E948270F-3608-4D16-B944-AF91A9F0E0B2}"/>
              </a:ext>
            </a:extLst>
          </p:cNvPr>
          <p:cNvSpPr txBox="1"/>
          <p:nvPr/>
        </p:nvSpPr>
        <p:spPr>
          <a:xfrm rot="10800000">
            <a:off x="3218706" y="2653852"/>
            <a:ext cx="432048" cy="276999"/>
          </a:xfrm>
          <a:prstGeom prst="rect">
            <a:avLst/>
          </a:prstGeom>
          <a:noFill/>
        </p:spPr>
        <p:txBody>
          <a:bodyPr wrap="square" rtlCol="0">
            <a:spAutoFit/>
          </a:bodyPr>
          <a:lstStyle/>
          <a:p>
            <a:r>
              <a:rPr lang="ko-KR" altLang="en-US" sz="1200" dirty="0"/>
              <a:t>▲</a:t>
            </a:r>
          </a:p>
        </p:txBody>
      </p:sp>
      <p:sp>
        <p:nvSpPr>
          <p:cNvPr id="91" name="TextBox 90">
            <a:extLst>
              <a:ext uri="{FF2B5EF4-FFF2-40B4-BE49-F238E27FC236}">
                <a16:creationId xmlns:a16="http://schemas.microsoft.com/office/drawing/2014/main" xmlns="" id="{227A12C0-0F47-4E01-90B2-D048C17598D4}"/>
              </a:ext>
            </a:extLst>
          </p:cNvPr>
          <p:cNvSpPr txBox="1"/>
          <p:nvPr/>
        </p:nvSpPr>
        <p:spPr>
          <a:xfrm rot="10800000">
            <a:off x="3224809" y="2863968"/>
            <a:ext cx="432048" cy="276999"/>
          </a:xfrm>
          <a:prstGeom prst="rect">
            <a:avLst/>
          </a:prstGeom>
          <a:noFill/>
        </p:spPr>
        <p:txBody>
          <a:bodyPr wrap="square" rtlCol="0">
            <a:spAutoFit/>
          </a:bodyPr>
          <a:lstStyle/>
          <a:p>
            <a:r>
              <a:rPr lang="ko-KR" altLang="en-US" sz="1200" dirty="0"/>
              <a:t>▲</a:t>
            </a:r>
          </a:p>
        </p:txBody>
      </p:sp>
      <p:sp>
        <p:nvSpPr>
          <p:cNvPr id="92" name="TextBox 91">
            <a:extLst>
              <a:ext uri="{FF2B5EF4-FFF2-40B4-BE49-F238E27FC236}">
                <a16:creationId xmlns:a16="http://schemas.microsoft.com/office/drawing/2014/main" xmlns="" id="{27A5DC8A-62F6-4D55-BF22-44F318B7D797}"/>
              </a:ext>
            </a:extLst>
          </p:cNvPr>
          <p:cNvSpPr txBox="1"/>
          <p:nvPr/>
        </p:nvSpPr>
        <p:spPr>
          <a:xfrm rot="10800000">
            <a:off x="3224809" y="3033100"/>
            <a:ext cx="432048" cy="276999"/>
          </a:xfrm>
          <a:prstGeom prst="rect">
            <a:avLst/>
          </a:prstGeom>
          <a:noFill/>
        </p:spPr>
        <p:txBody>
          <a:bodyPr wrap="square" rtlCol="0">
            <a:spAutoFit/>
          </a:bodyPr>
          <a:lstStyle/>
          <a:p>
            <a:r>
              <a:rPr lang="ko-KR" altLang="en-US" sz="1200" dirty="0"/>
              <a:t>▲</a:t>
            </a:r>
          </a:p>
        </p:txBody>
      </p:sp>
    </p:spTree>
    <p:extLst>
      <p:ext uri="{BB962C8B-B14F-4D97-AF65-F5344CB8AC3E}">
        <p14:creationId xmlns:p14="http://schemas.microsoft.com/office/powerpoint/2010/main" val="11398140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EH.BC.08.003.CRW.SPP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예약하기</a:t>
            </a:r>
            <a:r>
              <a:rPr lang="en-US" altLang="ko-KR" dirty="0"/>
              <a:t>_</a:t>
            </a:r>
            <a:r>
              <a:rPr lang="ko-KR" altLang="en-US" dirty="0"/>
              <a:t>예약 완료 확인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1" name="직사각형 10">
            <a:extLst>
              <a:ext uri="{FF2B5EF4-FFF2-40B4-BE49-F238E27FC236}">
                <a16:creationId xmlns:a16="http://schemas.microsoft.com/office/drawing/2014/main" xmlns="" id="{2470F67C-03D9-4D0A-BDCC-7A47450C7280}"/>
              </a:ext>
            </a:extLst>
          </p:cNvPr>
          <p:cNvSpPr/>
          <p:nvPr/>
        </p:nvSpPr>
        <p:spPr>
          <a:xfrm>
            <a:off x="770152" y="987949"/>
            <a:ext cx="2441713"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err="1">
                <a:solidFill>
                  <a:schemeClr val="tx1"/>
                </a:solidFill>
                <a:latin typeface="+mn-ea"/>
              </a:rPr>
              <a:t>에약확인</a:t>
            </a:r>
            <a:endParaRPr lang="en-US" altLang="ko-KR" sz="900" dirty="0">
              <a:solidFill>
                <a:schemeClr val="tx1"/>
              </a:solidFill>
              <a:latin typeface="+mn-ea"/>
            </a:endParaRPr>
          </a:p>
        </p:txBody>
      </p:sp>
      <p:sp>
        <p:nvSpPr>
          <p:cNvPr id="12" name="직사각형 11">
            <a:extLst>
              <a:ext uri="{FF2B5EF4-FFF2-40B4-BE49-F238E27FC236}">
                <a16:creationId xmlns:a16="http://schemas.microsoft.com/office/drawing/2014/main" xmlns="" id="{F3E2ED0A-0704-43CB-B741-3D903F7CF73C}"/>
              </a:ext>
            </a:extLst>
          </p:cNvPr>
          <p:cNvSpPr/>
          <p:nvPr/>
        </p:nvSpPr>
        <p:spPr>
          <a:xfrm>
            <a:off x="772901" y="1196752"/>
            <a:ext cx="2441713" cy="148659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13" name="TextBox 12">
            <a:extLst>
              <a:ext uri="{FF2B5EF4-FFF2-40B4-BE49-F238E27FC236}">
                <a16:creationId xmlns:a16="http://schemas.microsoft.com/office/drawing/2014/main" xmlns="" id="{0620E46C-ECFB-4BFB-A9A4-99B1FA82882B}"/>
              </a:ext>
            </a:extLst>
          </p:cNvPr>
          <p:cNvSpPr txBox="1"/>
          <p:nvPr/>
        </p:nvSpPr>
        <p:spPr>
          <a:xfrm>
            <a:off x="866147" y="1531217"/>
            <a:ext cx="2232247" cy="369332"/>
          </a:xfrm>
          <a:prstGeom prst="rect">
            <a:avLst/>
          </a:prstGeom>
          <a:noFill/>
        </p:spPr>
        <p:txBody>
          <a:bodyPr wrap="square" rtlCol="0">
            <a:spAutoFit/>
          </a:bodyPr>
          <a:lstStyle/>
          <a:p>
            <a:pPr algn="ctr"/>
            <a:r>
              <a:rPr lang="ko-KR" altLang="en-US" sz="900" dirty="0">
                <a:latin typeface="+mn-ea"/>
              </a:rPr>
              <a:t>예약하시겠습니까</a:t>
            </a:r>
            <a:r>
              <a:rPr lang="en-US" altLang="ko-KR" sz="900" dirty="0">
                <a:latin typeface="+mn-ea"/>
              </a:rPr>
              <a:t>?</a:t>
            </a:r>
          </a:p>
          <a:p>
            <a:pPr algn="ctr"/>
            <a:r>
              <a:rPr lang="en-US" altLang="ko-KR" sz="900" dirty="0">
                <a:latin typeface="+mn-ea"/>
              </a:rPr>
              <a:t>Would you like to reserve?</a:t>
            </a:r>
            <a:endParaRPr lang="ko-KR" altLang="en-US" sz="900" dirty="0">
              <a:latin typeface="+mn-ea"/>
            </a:endParaRPr>
          </a:p>
        </p:txBody>
      </p:sp>
      <p:sp>
        <p:nvSpPr>
          <p:cNvPr id="14" name="직사각형 13">
            <a:extLst>
              <a:ext uri="{FF2B5EF4-FFF2-40B4-BE49-F238E27FC236}">
                <a16:creationId xmlns:a16="http://schemas.microsoft.com/office/drawing/2014/main" xmlns="" id="{AE14043B-8B4D-4F75-9ED5-3D9C22248745}"/>
              </a:ext>
            </a:extLst>
          </p:cNvPr>
          <p:cNvSpPr/>
          <p:nvPr/>
        </p:nvSpPr>
        <p:spPr>
          <a:xfrm>
            <a:off x="967314" y="2187824"/>
            <a:ext cx="1008112" cy="23803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확인</a:t>
            </a:r>
            <a:endParaRPr lang="en-US" altLang="ko-KR" sz="900" dirty="0">
              <a:solidFill>
                <a:schemeClr val="tx1"/>
              </a:solidFill>
              <a:latin typeface="+mn-ea"/>
            </a:endParaRPr>
          </a:p>
        </p:txBody>
      </p:sp>
      <p:sp>
        <p:nvSpPr>
          <p:cNvPr id="15" name="직사각형 14">
            <a:extLst>
              <a:ext uri="{FF2B5EF4-FFF2-40B4-BE49-F238E27FC236}">
                <a16:creationId xmlns:a16="http://schemas.microsoft.com/office/drawing/2014/main" xmlns="" id="{9E9DE332-7BA8-42C3-99B9-B6809021840C}"/>
              </a:ext>
            </a:extLst>
          </p:cNvPr>
          <p:cNvSpPr/>
          <p:nvPr/>
        </p:nvSpPr>
        <p:spPr>
          <a:xfrm>
            <a:off x="2047124" y="2188904"/>
            <a:ext cx="1008112" cy="23803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취소</a:t>
            </a:r>
            <a:endParaRPr lang="en-US" altLang="ko-KR" sz="900" dirty="0">
              <a:solidFill>
                <a:schemeClr val="tx1"/>
              </a:solidFill>
              <a:latin typeface="+mn-ea"/>
            </a:endParaRPr>
          </a:p>
        </p:txBody>
      </p:sp>
    </p:spTree>
    <p:extLst>
      <p:ext uri="{BB962C8B-B14F-4D97-AF65-F5344CB8AC3E}">
        <p14:creationId xmlns:p14="http://schemas.microsoft.com/office/powerpoint/2010/main" val="41455130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xmlns="" id="{3FAC79DB-3601-4493-9719-DA9CF3D61967}"/>
              </a:ext>
            </a:extLst>
          </p:cNvPr>
          <p:cNvSpPr/>
          <p:nvPr/>
        </p:nvSpPr>
        <p:spPr>
          <a:xfrm>
            <a:off x="100319" y="3293189"/>
            <a:ext cx="7226148" cy="3269327"/>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EH.BC.08.003.CRFP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컬러 </a:t>
            </a:r>
            <a:r>
              <a:rPr lang="ko-KR" altLang="en-US"/>
              <a:t>팩토리</a:t>
            </a:r>
            <a:r>
              <a:rPr lang="ko-KR" altLang="en-US" dirty="0"/>
              <a:t> 예약</a:t>
            </a:r>
            <a:r>
              <a:rPr lang="en-US" altLang="ko-KR" dirty="0"/>
              <a:t>_</a:t>
            </a:r>
            <a:r>
              <a:rPr lang="ko-KR" altLang="en-US" dirty="0"/>
              <a:t>예약하기</a:t>
            </a:r>
            <a:r>
              <a:rPr lang="en-US" altLang="ko-KR" dirty="0"/>
              <a:t>_</a:t>
            </a:r>
            <a:r>
              <a:rPr lang="ko-KR" altLang="en-US" dirty="0"/>
              <a:t>예약 완료</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https://www.etudehouse.com/kr/ko/colorFactory.do#Reserve</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but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팝업이 아닌 바닥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UI</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99780"/>
            <a:ext cx="7303001" cy="511059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9A060E1A-64DA-4246-BC3D-D9171A0FB10D}"/>
              </a:ext>
            </a:extLst>
          </p:cNvPr>
          <p:cNvSpPr/>
          <p:nvPr/>
        </p:nvSpPr>
        <p:spPr>
          <a:xfrm>
            <a:off x="73398" y="1688625"/>
            <a:ext cx="7303001" cy="194677"/>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예약 완료</a:t>
            </a:r>
            <a:endParaRPr lang="en-US" altLang="ko-KR" sz="900" b="1" dirty="0">
              <a:solidFill>
                <a:schemeClr val="tx1"/>
              </a:solidFill>
              <a:latin typeface="+mn-ea"/>
            </a:endParaRPr>
          </a:p>
        </p:txBody>
      </p:sp>
      <p:sp>
        <p:nvSpPr>
          <p:cNvPr id="68" name="TextBox 67">
            <a:extLst>
              <a:ext uri="{FF2B5EF4-FFF2-40B4-BE49-F238E27FC236}">
                <a16:creationId xmlns:a16="http://schemas.microsoft.com/office/drawing/2014/main" xmlns="" id="{4DC18E1E-5810-459A-B515-F2B00208DAE4}"/>
              </a:ext>
            </a:extLst>
          </p:cNvPr>
          <p:cNvSpPr txBox="1"/>
          <p:nvPr/>
        </p:nvSpPr>
        <p:spPr>
          <a:xfrm>
            <a:off x="187246" y="2113406"/>
            <a:ext cx="1046868" cy="230832"/>
          </a:xfrm>
          <a:prstGeom prst="rect">
            <a:avLst/>
          </a:prstGeom>
          <a:noFill/>
        </p:spPr>
        <p:txBody>
          <a:bodyPr wrap="square" rtlCol="0">
            <a:spAutoFit/>
          </a:bodyPr>
          <a:lstStyle/>
          <a:p>
            <a:r>
              <a:rPr lang="ko-KR" altLang="en-US" sz="900" b="1" dirty="0"/>
              <a:t>서비스</a:t>
            </a:r>
            <a:r>
              <a:rPr lang="en-US" altLang="ko-KR" sz="900" b="1" dirty="0"/>
              <a:t>(Service)</a:t>
            </a:r>
            <a:endParaRPr lang="ko-KR" altLang="en-US" sz="900" b="1" dirty="0"/>
          </a:p>
        </p:txBody>
      </p:sp>
      <p:sp>
        <p:nvSpPr>
          <p:cNvPr id="69" name="TextBox 68">
            <a:extLst>
              <a:ext uri="{FF2B5EF4-FFF2-40B4-BE49-F238E27FC236}">
                <a16:creationId xmlns:a16="http://schemas.microsoft.com/office/drawing/2014/main" xmlns="" id="{B509E9B3-BD5C-4BD6-933E-786258FFF16E}"/>
              </a:ext>
            </a:extLst>
          </p:cNvPr>
          <p:cNvSpPr txBox="1"/>
          <p:nvPr/>
        </p:nvSpPr>
        <p:spPr>
          <a:xfrm>
            <a:off x="1808443" y="2137021"/>
            <a:ext cx="2210994" cy="230832"/>
          </a:xfrm>
          <a:prstGeom prst="rect">
            <a:avLst/>
          </a:prstGeom>
          <a:noFill/>
        </p:spPr>
        <p:txBody>
          <a:bodyPr wrap="square" rtlCol="0">
            <a:spAutoFit/>
          </a:bodyPr>
          <a:lstStyle/>
          <a:p>
            <a:r>
              <a:rPr lang="en-US" altLang="ko-KR" sz="900" dirty="0"/>
              <a:t>B. </a:t>
            </a:r>
            <a:r>
              <a:rPr lang="ko-KR" altLang="en-US" sz="900" dirty="0"/>
              <a:t>마이 퍼스널 립스틱</a:t>
            </a:r>
            <a:r>
              <a:rPr lang="en-US" altLang="ko-KR" sz="900" dirty="0"/>
              <a:t>(2Color)    </a:t>
            </a:r>
            <a:r>
              <a:rPr lang="en-US" altLang="ko-KR" sz="900" b="1" dirty="0"/>
              <a:t>25,000</a:t>
            </a:r>
            <a:r>
              <a:rPr lang="ko-KR" altLang="en-US" sz="900" b="1" dirty="0"/>
              <a:t>원</a:t>
            </a:r>
            <a:endParaRPr lang="ko-KR" altLang="en-US" sz="900" dirty="0"/>
          </a:p>
        </p:txBody>
      </p:sp>
      <p:sp>
        <p:nvSpPr>
          <p:cNvPr id="70" name="TextBox 69">
            <a:extLst>
              <a:ext uri="{FF2B5EF4-FFF2-40B4-BE49-F238E27FC236}">
                <a16:creationId xmlns:a16="http://schemas.microsoft.com/office/drawing/2014/main" xmlns="" id="{5F53F58D-2B7E-434A-9645-7C32204EFCD3}"/>
              </a:ext>
            </a:extLst>
          </p:cNvPr>
          <p:cNvSpPr txBox="1"/>
          <p:nvPr/>
        </p:nvSpPr>
        <p:spPr>
          <a:xfrm>
            <a:off x="4017852" y="2133742"/>
            <a:ext cx="1736114" cy="230832"/>
          </a:xfrm>
          <a:prstGeom prst="rect">
            <a:avLst/>
          </a:prstGeom>
          <a:noFill/>
        </p:spPr>
        <p:txBody>
          <a:bodyPr wrap="square" rtlCol="0">
            <a:spAutoFit/>
          </a:bodyPr>
          <a:lstStyle/>
          <a:p>
            <a:r>
              <a:rPr lang="ko-KR" altLang="en-US" sz="900" b="1" dirty="0"/>
              <a:t>예약 매장</a:t>
            </a:r>
            <a:r>
              <a:rPr lang="en-US" altLang="ko-KR" sz="900" b="1" dirty="0"/>
              <a:t>(Reservation Store)</a:t>
            </a:r>
            <a:endParaRPr lang="ko-KR" altLang="en-US" sz="900" b="1" dirty="0"/>
          </a:p>
        </p:txBody>
      </p:sp>
      <p:sp>
        <p:nvSpPr>
          <p:cNvPr id="71" name="TextBox 70">
            <a:extLst>
              <a:ext uri="{FF2B5EF4-FFF2-40B4-BE49-F238E27FC236}">
                <a16:creationId xmlns:a16="http://schemas.microsoft.com/office/drawing/2014/main" xmlns="" id="{2535C5F2-4371-4610-9EEA-0849E9A38261}"/>
              </a:ext>
            </a:extLst>
          </p:cNvPr>
          <p:cNvSpPr txBox="1"/>
          <p:nvPr/>
        </p:nvSpPr>
        <p:spPr>
          <a:xfrm>
            <a:off x="5785193" y="2134717"/>
            <a:ext cx="2033084" cy="230832"/>
          </a:xfrm>
          <a:prstGeom prst="rect">
            <a:avLst/>
          </a:prstGeom>
          <a:noFill/>
        </p:spPr>
        <p:txBody>
          <a:bodyPr wrap="square" rtlCol="0">
            <a:spAutoFit/>
          </a:bodyPr>
          <a:lstStyle/>
          <a:p>
            <a:r>
              <a:rPr lang="ko-KR" altLang="en-US" sz="900" dirty="0"/>
              <a:t>명동 </a:t>
            </a:r>
            <a:r>
              <a:rPr lang="en-US" altLang="ko-KR" sz="900" dirty="0"/>
              <a:t>FSS</a:t>
            </a:r>
            <a:r>
              <a:rPr lang="ko-KR" altLang="en-US" sz="900" dirty="0"/>
              <a:t>점</a:t>
            </a:r>
            <a:r>
              <a:rPr lang="en-US" altLang="ko-KR" sz="900" dirty="0"/>
              <a:t>(</a:t>
            </a:r>
            <a:r>
              <a:rPr lang="ko-KR" altLang="en-US" sz="900" dirty="0"/>
              <a:t>플래그십스토어</a:t>
            </a:r>
            <a:r>
              <a:rPr lang="en-US" altLang="ko-KR" sz="900" dirty="0"/>
              <a:t>)</a:t>
            </a:r>
            <a:endParaRPr lang="ko-KR" altLang="en-US" sz="900" dirty="0"/>
          </a:p>
        </p:txBody>
      </p:sp>
      <p:sp>
        <p:nvSpPr>
          <p:cNvPr id="72" name="TextBox 71">
            <a:extLst>
              <a:ext uri="{FF2B5EF4-FFF2-40B4-BE49-F238E27FC236}">
                <a16:creationId xmlns:a16="http://schemas.microsoft.com/office/drawing/2014/main" xmlns="" id="{4057113C-A6A5-42A6-8623-69187A8E3F30}"/>
              </a:ext>
            </a:extLst>
          </p:cNvPr>
          <p:cNvSpPr txBox="1"/>
          <p:nvPr/>
        </p:nvSpPr>
        <p:spPr>
          <a:xfrm>
            <a:off x="4015390" y="2361081"/>
            <a:ext cx="1592098" cy="230832"/>
          </a:xfrm>
          <a:prstGeom prst="rect">
            <a:avLst/>
          </a:prstGeom>
          <a:noFill/>
        </p:spPr>
        <p:txBody>
          <a:bodyPr wrap="square" rtlCol="0">
            <a:spAutoFit/>
          </a:bodyPr>
          <a:lstStyle/>
          <a:p>
            <a:r>
              <a:rPr lang="ko-KR" altLang="en-US" sz="900" b="1" dirty="0"/>
              <a:t>예약 시간</a:t>
            </a:r>
            <a:r>
              <a:rPr lang="en-US" altLang="ko-KR" sz="900" b="1" dirty="0"/>
              <a:t>(Reservation Time)</a:t>
            </a:r>
            <a:endParaRPr lang="ko-KR" altLang="en-US" sz="900" b="1" dirty="0"/>
          </a:p>
        </p:txBody>
      </p:sp>
      <p:sp>
        <p:nvSpPr>
          <p:cNvPr id="73" name="TextBox 72">
            <a:extLst>
              <a:ext uri="{FF2B5EF4-FFF2-40B4-BE49-F238E27FC236}">
                <a16:creationId xmlns:a16="http://schemas.microsoft.com/office/drawing/2014/main" xmlns="" id="{D178F95D-1CF2-4E81-9849-E305E278BA9E}"/>
              </a:ext>
            </a:extLst>
          </p:cNvPr>
          <p:cNvSpPr txBox="1"/>
          <p:nvPr/>
        </p:nvSpPr>
        <p:spPr>
          <a:xfrm>
            <a:off x="5772160" y="2370568"/>
            <a:ext cx="2033084" cy="230832"/>
          </a:xfrm>
          <a:prstGeom prst="rect">
            <a:avLst/>
          </a:prstGeom>
          <a:noFill/>
        </p:spPr>
        <p:txBody>
          <a:bodyPr wrap="square" rtlCol="0">
            <a:spAutoFit/>
          </a:bodyPr>
          <a:lstStyle/>
          <a:p>
            <a:r>
              <a:rPr lang="en-US" altLang="ko-KR" sz="900" dirty="0"/>
              <a:t>09:00</a:t>
            </a:r>
            <a:endParaRPr lang="ko-KR" altLang="en-US" sz="900" dirty="0"/>
          </a:p>
        </p:txBody>
      </p:sp>
      <p:sp>
        <p:nvSpPr>
          <p:cNvPr id="74" name="TextBox 73">
            <a:extLst>
              <a:ext uri="{FF2B5EF4-FFF2-40B4-BE49-F238E27FC236}">
                <a16:creationId xmlns:a16="http://schemas.microsoft.com/office/drawing/2014/main" xmlns="" id="{A7927AAE-689F-49EF-A977-4C4C1F56347F}"/>
              </a:ext>
            </a:extLst>
          </p:cNvPr>
          <p:cNvSpPr txBox="1"/>
          <p:nvPr/>
        </p:nvSpPr>
        <p:spPr>
          <a:xfrm>
            <a:off x="187246" y="2362848"/>
            <a:ext cx="2033084" cy="230832"/>
          </a:xfrm>
          <a:prstGeom prst="rect">
            <a:avLst/>
          </a:prstGeom>
          <a:noFill/>
        </p:spPr>
        <p:txBody>
          <a:bodyPr wrap="square" rtlCol="0">
            <a:spAutoFit/>
          </a:bodyPr>
          <a:lstStyle/>
          <a:p>
            <a:r>
              <a:rPr lang="ko-KR" altLang="en-US" sz="900" b="1" dirty="0"/>
              <a:t>예약 일</a:t>
            </a:r>
            <a:r>
              <a:rPr lang="en-US" altLang="ko-KR" sz="900" b="1" dirty="0"/>
              <a:t>(Reservation Date)</a:t>
            </a:r>
            <a:endParaRPr lang="ko-KR" altLang="en-US" sz="900" b="1" dirty="0"/>
          </a:p>
        </p:txBody>
      </p:sp>
      <p:sp>
        <p:nvSpPr>
          <p:cNvPr id="75" name="TextBox 74">
            <a:extLst>
              <a:ext uri="{FF2B5EF4-FFF2-40B4-BE49-F238E27FC236}">
                <a16:creationId xmlns:a16="http://schemas.microsoft.com/office/drawing/2014/main" xmlns="" id="{C6DEF997-F6D4-4D84-802F-D289AA3E7CBC}"/>
              </a:ext>
            </a:extLst>
          </p:cNvPr>
          <p:cNvSpPr txBox="1"/>
          <p:nvPr/>
        </p:nvSpPr>
        <p:spPr>
          <a:xfrm>
            <a:off x="1789346" y="2360338"/>
            <a:ext cx="2033084" cy="230832"/>
          </a:xfrm>
          <a:prstGeom prst="rect">
            <a:avLst/>
          </a:prstGeom>
          <a:noFill/>
        </p:spPr>
        <p:txBody>
          <a:bodyPr wrap="square" rtlCol="0">
            <a:spAutoFit/>
          </a:bodyPr>
          <a:lstStyle/>
          <a:p>
            <a:r>
              <a:rPr lang="en-US" altLang="ko-KR" sz="900" dirty="0"/>
              <a:t>2018-02-20(</a:t>
            </a:r>
            <a:r>
              <a:rPr lang="ko-KR" altLang="en-US" sz="900" dirty="0"/>
              <a:t>목</a:t>
            </a:r>
            <a:r>
              <a:rPr lang="en-US" altLang="ko-KR" sz="900" dirty="0"/>
              <a:t>)</a:t>
            </a:r>
            <a:endParaRPr lang="ko-KR" altLang="en-US" sz="900" dirty="0"/>
          </a:p>
        </p:txBody>
      </p:sp>
      <p:sp>
        <p:nvSpPr>
          <p:cNvPr id="76" name="TextBox 75">
            <a:extLst>
              <a:ext uri="{FF2B5EF4-FFF2-40B4-BE49-F238E27FC236}">
                <a16:creationId xmlns:a16="http://schemas.microsoft.com/office/drawing/2014/main" xmlns="" id="{6A9E77FA-CB29-4C28-ADF6-2474141AE6B2}"/>
              </a:ext>
            </a:extLst>
          </p:cNvPr>
          <p:cNvSpPr txBox="1"/>
          <p:nvPr/>
        </p:nvSpPr>
        <p:spPr>
          <a:xfrm>
            <a:off x="185346" y="2587499"/>
            <a:ext cx="1188331" cy="230832"/>
          </a:xfrm>
          <a:prstGeom prst="rect">
            <a:avLst/>
          </a:prstGeom>
          <a:noFill/>
        </p:spPr>
        <p:txBody>
          <a:bodyPr wrap="square" rtlCol="0">
            <a:spAutoFit/>
          </a:bodyPr>
          <a:lstStyle/>
          <a:p>
            <a:r>
              <a:rPr lang="ko-KR" altLang="en-US" sz="900" b="1" dirty="0"/>
              <a:t>신청자명</a:t>
            </a:r>
            <a:r>
              <a:rPr lang="en-US" altLang="ko-KR" sz="900" b="1" dirty="0"/>
              <a:t>(Name)</a:t>
            </a:r>
            <a:endParaRPr lang="ko-KR" altLang="en-US" sz="900" b="1" dirty="0"/>
          </a:p>
        </p:txBody>
      </p:sp>
      <p:sp>
        <p:nvSpPr>
          <p:cNvPr id="77" name="TextBox 76">
            <a:extLst>
              <a:ext uri="{FF2B5EF4-FFF2-40B4-BE49-F238E27FC236}">
                <a16:creationId xmlns:a16="http://schemas.microsoft.com/office/drawing/2014/main" xmlns="" id="{962BC936-3CC1-4B65-9AAB-F3B4EA12DDB7}"/>
              </a:ext>
            </a:extLst>
          </p:cNvPr>
          <p:cNvSpPr txBox="1"/>
          <p:nvPr/>
        </p:nvSpPr>
        <p:spPr>
          <a:xfrm>
            <a:off x="1795863" y="2585924"/>
            <a:ext cx="2033084" cy="230832"/>
          </a:xfrm>
          <a:prstGeom prst="rect">
            <a:avLst/>
          </a:prstGeom>
          <a:noFill/>
        </p:spPr>
        <p:txBody>
          <a:bodyPr wrap="square" rtlCol="0">
            <a:spAutoFit/>
          </a:bodyPr>
          <a:lstStyle/>
          <a:p>
            <a:r>
              <a:rPr lang="ko-KR" altLang="en-US" sz="900" dirty="0"/>
              <a:t>홍길동</a:t>
            </a:r>
          </a:p>
        </p:txBody>
      </p:sp>
      <p:sp>
        <p:nvSpPr>
          <p:cNvPr id="78" name="TextBox 77">
            <a:extLst>
              <a:ext uri="{FF2B5EF4-FFF2-40B4-BE49-F238E27FC236}">
                <a16:creationId xmlns:a16="http://schemas.microsoft.com/office/drawing/2014/main" xmlns="" id="{EAD21B39-5A65-40B5-8EC3-EE17AF5CEFCF}"/>
              </a:ext>
            </a:extLst>
          </p:cNvPr>
          <p:cNvSpPr txBox="1"/>
          <p:nvPr/>
        </p:nvSpPr>
        <p:spPr>
          <a:xfrm>
            <a:off x="4017852" y="2585071"/>
            <a:ext cx="1188331" cy="230832"/>
          </a:xfrm>
          <a:prstGeom prst="rect">
            <a:avLst/>
          </a:prstGeom>
          <a:noFill/>
        </p:spPr>
        <p:txBody>
          <a:bodyPr wrap="square" rtlCol="0">
            <a:spAutoFit/>
          </a:bodyPr>
          <a:lstStyle/>
          <a:p>
            <a:r>
              <a:rPr lang="ko-KR" altLang="en-US" sz="900" b="1" dirty="0"/>
              <a:t>연락처</a:t>
            </a:r>
            <a:r>
              <a:rPr lang="en-US" altLang="ko-KR" sz="900" b="1" dirty="0"/>
              <a:t>(Cell Phone)</a:t>
            </a:r>
            <a:endParaRPr lang="ko-KR" altLang="en-US" sz="900" b="1" dirty="0"/>
          </a:p>
        </p:txBody>
      </p:sp>
      <p:sp>
        <p:nvSpPr>
          <p:cNvPr id="79" name="TextBox 78">
            <a:extLst>
              <a:ext uri="{FF2B5EF4-FFF2-40B4-BE49-F238E27FC236}">
                <a16:creationId xmlns:a16="http://schemas.microsoft.com/office/drawing/2014/main" xmlns="" id="{CE5279B3-781A-431E-9133-BF605A30F1CE}"/>
              </a:ext>
            </a:extLst>
          </p:cNvPr>
          <p:cNvSpPr txBox="1"/>
          <p:nvPr/>
        </p:nvSpPr>
        <p:spPr>
          <a:xfrm>
            <a:off x="5791623" y="2633991"/>
            <a:ext cx="1188331" cy="230832"/>
          </a:xfrm>
          <a:prstGeom prst="rect">
            <a:avLst/>
          </a:prstGeom>
          <a:noFill/>
        </p:spPr>
        <p:txBody>
          <a:bodyPr wrap="square" rtlCol="0">
            <a:spAutoFit/>
          </a:bodyPr>
          <a:lstStyle/>
          <a:p>
            <a:r>
              <a:rPr lang="en-US" altLang="ko-KR" sz="900" dirty="0"/>
              <a:t>010-****-0676</a:t>
            </a:r>
            <a:endParaRPr lang="ko-KR" altLang="en-US" sz="900" dirty="0"/>
          </a:p>
        </p:txBody>
      </p:sp>
      <p:sp>
        <p:nvSpPr>
          <p:cNvPr id="91" name="TextBox 90">
            <a:extLst>
              <a:ext uri="{FF2B5EF4-FFF2-40B4-BE49-F238E27FC236}">
                <a16:creationId xmlns:a16="http://schemas.microsoft.com/office/drawing/2014/main" xmlns="" id="{8A86AB9B-8020-421E-AA69-67B85CAF703A}"/>
              </a:ext>
            </a:extLst>
          </p:cNvPr>
          <p:cNvSpPr txBox="1"/>
          <p:nvPr/>
        </p:nvSpPr>
        <p:spPr>
          <a:xfrm>
            <a:off x="182005" y="2815903"/>
            <a:ext cx="1188331" cy="230832"/>
          </a:xfrm>
          <a:prstGeom prst="rect">
            <a:avLst/>
          </a:prstGeom>
          <a:noFill/>
        </p:spPr>
        <p:txBody>
          <a:bodyPr wrap="square" rtlCol="0">
            <a:spAutoFit/>
          </a:bodyPr>
          <a:lstStyle/>
          <a:p>
            <a:r>
              <a:rPr lang="ko-KR" altLang="en-US" sz="900" b="1" dirty="0"/>
              <a:t>이메일</a:t>
            </a:r>
            <a:r>
              <a:rPr lang="en-US" altLang="ko-KR" sz="900" b="1" dirty="0"/>
              <a:t>(e-mail)</a:t>
            </a:r>
            <a:endParaRPr lang="ko-KR" altLang="en-US" sz="900" b="1" dirty="0"/>
          </a:p>
        </p:txBody>
      </p:sp>
      <p:sp>
        <p:nvSpPr>
          <p:cNvPr id="106" name="TextBox 105">
            <a:extLst>
              <a:ext uri="{FF2B5EF4-FFF2-40B4-BE49-F238E27FC236}">
                <a16:creationId xmlns:a16="http://schemas.microsoft.com/office/drawing/2014/main" xmlns="" id="{083F7B61-ACF3-4467-AB26-08831879AC61}"/>
              </a:ext>
            </a:extLst>
          </p:cNvPr>
          <p:cNvSpPr txBox="1"/>
          <p:nvPr/>
        </p:nvSpPr>
        <p:spPr>
          <a:xfrm>
            <a:off x="1784648" y="2806180"/>
            <a:ext cx="2033084" cy="230832"/>
          </a:xfrm>
          <a:prstGeom prst="rect">
            <a:avLst/>
          </a:prstGeom>
          <a:noFill/>
        </p:spPr>
        <p:txBody>
          <a:bodyPr wrap="square" rtlCol="0">
            <a:spAutoFit/>
          </a:bodyPr>
          <a:lstStyle/>
          <a:p>
            <a:r>
              <a:rPr lang="en-US" altLang="ko-KR" sz="900" dirty="0"/>
              <a:t>sharon@bdsnack.co.kr</a:t>
            </a:r>
            <a:endParaRPr lang="ko-KR" altLang="en-US" sz="900" dirty="0"/>
          </a:p>
        </p:txBody>
      </p:sp>
      <p:sp>
        <p:nvSpPr>
          <p:cNvPr id="107" name="TextBox 106">
            <a:extLst>
              <a:ext uri="{FF2B5EF4-FFF2-40B4-BE49-F238E27FC236}">
                <a16:creationId xmlns:a16="http://schemas.microsoft.com/office/drawing/2014/main" xmlns="" id="{7A1A8047-F84F-48FC-AD3C-B134F039B277}"/>
              </a:ext>
            </a:extLst>
          </p:cNvPr>
          <p:cNvSpPr txBox="1"/>
          <p:nvPr/>
        </p:nvSpPr>
        <p:spPr>
          <a:xfrm>
            <a:off x="4019437" y="2832270"/>
            <a:ext cx="1734529" cy="230832"/>
          </a:xfrm>
          <a:prstGeom prst="rect">
            <a:avLst/>
          </a:prstGeom>
          <a:noFill/>
        </p:spPr>
        <p:txBody>
          <a:bodyPr wrap="square" rtlCol="0">
            <a:spAutoFit/>
          </a:bodyPr>
          <a:lstStyle/>
          <a:p>
            <a:r>
              <a:rPr lang="ko-KR" altLang="en-US" sz="900" b="1" dirty="0"/>
              <a:t>예약번호</a:t>
            </a:r>
            <a:r>
              <a:rPr lang="en-US" altLang="ko-KR" sz="900" b="1" dirty="0"/>
              <a:t>(Reservation Number)</a:t>
            </a:r>
            <a:endParaRPr lang="ko-KR" altLang="en-US" sz="900" b="1" dirty="0"/>
          </a:p>
        </p:txBody>
      </p:sp>
      <p:sp>
        <p:nvSpPr>
          <p:cNvPr id="108" name="TextBox 107">
            <a:extLst>
              <a:ext uri="{FF2B5EF4-FFF2-40B4-BE49-F238E27FC236}">
                <a16:creationId xmlns:a16="http://schemas.microsoft.com/office/drawing/2014/main" xmlns="" id="{C628A071-208F-4EF8-94EC-7DE78185C451}"/>
              </a:ext>
            </a:extLst>
          </p:cNvPr>
          <p:cNvSpPr txBox="1"/>
          <p:nvPr/>
        </p:nvSpPr>
        <p:spPr>
          <a:xfrm>
            <a:off x="5776967" y="2874624"/>
            <a:ext cx="1656813" cy="230832"/>
          </a:xfrm>
          <a:prstGeom prst="rect">
            <a:avLst/>
          </a:prstGeom>
          <a:noFill/>
        </p:spPr>
        <p:txBody>
          <a:bodyPr wrap="square" rtlCol="0">
            <a:spAutoFit/>
          </a:bodyPr>
          <a:lstStyle/>
          <a:p>
            <a:r>
              <a:rPr lang="en-US" altLang="ko-KR" sz="900" dirty="0">
                <a:solidFill>
                  <a:srgbClr val="FF0066"/>
                </a:solidFill>
              </a:rPr>
              <a:t>M0208xvd87</a:t>
            </a:r>
            <a:endParaRPr lang="ko-KR" altLang="en-US" sz="900" dirty="0">
              <a:solidFill>
                <a:srgbClr val="FF0066"/>
              </a:solidFill>
            </a:endParaRPr>
          </a:p>
        </p:txBody>
      </p:sp>
      <p:sp>
        <p:nvSpPr>
          <p:cNvPr id="109" name="직사각형 108">
            <a:extLst>
              <a:ext uri="{FF2B5EF4-FFF2-40B4-BE49-F238E27FC236}">
                <a16:creationId xmlns:a16="http://schemas.microsoft.com/office/drawing/2014/main" xmlns="" id="{D59AC285-03CE-4872-A1D7-DAF0D1BD2513}"/>
              </a:ext>
            </a:extLst>
          </p:cNvPr>
          <p:cNvSpPr/>
          <p:nvPr/>
        </p:nvSpPr>
        <p:spPr>
          <a:xfrm>
            <a:off x="2927493" y="3042649"/>
            <a:ext cx="1573699" cy="21387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
        <p:nvSpPr>
          <p:cNvPr id="111" name="TextBox 110">
            <a:extLst>
              <a:ext uri="{FF2B5EF4-FFF2-40B4-BE49-F238E27FC236}">
                <a16:creationId xmlns:a16="http://schemas.microsoft.com/office/drawing/2014/main" xmlns="" id="{E24E733C-74BD-4981-AADB-124BE75ED100}"/>
              </a:ext>
            </a:extLst>
          </p:cNvPr>
          <p:cNvSpPr txBox="1"/>
          <p:nvPr/>
        </p:nvSpPr>
        <p:spPr>
          <a:xfrm>
            <a:off x="129414" y="3332203"/>
            <a:ext cx="7224249" cy="1754326"/>
          </a:xfrm>
          <a:prstGeom prst="rect">
            <a:avLst/>
          </a:prstGeom>
          <a:noFill/>
        </p:spPr>
        <p:txBody>
          <a:bodyPr wrap="square" rtlCol="0">
            <a:spAutoFit/>
          </a:bodyPr>
          <a:lstStyle/>
          <a:p>
            <a:r>
              <a:rPr lang="ko-KR" altLang="en-US" sz="900" b="1" dirty="0"/>
              <a:t>유의사항</a:t>
            </a:r>
            <a:endParaRPr lang="en-US" altLang="ko-KR" sz="900" b="1" dirty="0"/>
          </a:p>
          <a:p>
            <a:endParaRPr lang="en-US" altLang="ko-KR" sz="900" b="1" dirty="0"/>
          </a:p>
          <a:p>
            <a:pPr marL="87313" indent="-87313">
              <a:buFont typeface="Arial" panose="020B0604020202020204" pitchFamily="34" charset="0"/>
              <a:buChar char="•"/>
            </a:pPr>
            <a:r>
              <a:rPr lang="ko-KR" altLang="en-US" sz="900" b="1" dirty="0"/>
              <a:t>서비스 이용 시 </a:t>
            </a:r>
            <a:r>
              <a:rPr lang="ko-KR" altLang="en-US" sz="900" b="1" dirty="0">
                <a:solidFill>
                  <a:srgbClr val="FF0066"/>
                </a:solidFill>
              </a:rPr>
              <a:t>예약번호</a:t>
            </a:r>
            <a:r>
              <a:rPr lang="ko-KR" altLang="en-US" sz="900" b="1" dirty="0"/>
              <a:t>를 확인하고 있습니다</a:t>
            </a:r>
            <a:r>
              <a:rPr lang="en-US" altLang="ko-KR" sz="900" b="1" dirty="0"/>
              <a:t>. </a:t>
            </a:r>
            <a:r>
              <a:rPr lang="ko-KR" altLang="en-US" sz="900" b="1" dirty="0"/>
              <a:t>매장 방문 시 제시해 주세요</a:t>
            </a:r>
            <a:r>
              <a:rPr lang="en-US" altLang="ko-KR" sz="900" b="1" dirty="0"/>
              <a:t>.</a:t>
            </a:r>
          </a:p>
          <a:p>
            <a:pPr marL="87313" indent="-87313">
              <a:buFont typeface="Arial" panose="020B0604020202020204" pitchFamily="34" charset="0"/>
              <a:buChar char="•"/>
            </a:pPr>
            <a:r>
              <a:rPr lang="ko-KR" altLang="en-US" sz="900" dirty="0"/>
              <a:t>예약번호는 예약확인 페이지</a:t>
            </a:r>
            <a:r>
              <a:rPr lang="en-US" altLang="ko-KR" sz="900" dirty="0"/>
              <a:t>, </a:t>
            </a:r>
            <a:r>
              <a:rPr lang="ko-KR" altLang="en-US" sz="900" dirty="0"/>
              <a:t>전송 받은 문자 및 이메일을 통해 확인 가능합니다</a:t>
            </a:r>
            <a:r>
              <a:rPr lang="en-US" altLang="ko-KR" sz="900" dirty="0"/>
              <a:t>.</a:t>
            </a:r>
          </a:p>
          <a:p>
            <a:r>
              <a:rPr lang="en-US" altLang="ko-KR" sz="900" dirty="0"/>
              <a:t> (Tip. </a:t>
            </a:r>
            <a:r>
              <a:rPr lang="ko-KR" altLang="en-US" sz="900" dirty="0"/>
              <a:t>해외 거주 외국인의 경우 예약확인 페이지를 사진 찍어 보내주세요</a:t>
            </a:r>
            <a:r>
              <a:rPr lang="en-US" altLang="ko-KR" sz="900" dirty="0"/>
              <a:t>~)</a:t>
            </a:r>
          </a:p>
          <a:p>
            <a:pPr marL="87313" indent="-87313">
              <a:buFont typeface="Arial" panose="020B0604020202020204" pitchFamily="34" charset="0"/>
              <a:buChar char="•"/>
            </a:pPr>
            <a:r>
              <a:rPr lang="ko-KR" altLang="en-US" sz="900" dirty="0"/>
              <a:t>예약 취소는 온라인에서 서비스 하루 전까지 가능하며</a:t>
            </a:r>
            <a:r>
              <a:rPr lang="en-US" altLang="ko-KR" sz="900" dirty="0"/>
              <a:t>, </a:t>
            </a:r>
            <a:r>
              <a:rPr lang="ko-KR" altLang="en-US" sz="900" dirty="0"/>
              <a:t>예약 시간에서 </a:t>
            </a:r>
            <a:r>
              <a:rPr lang="en-US" altLang="ko-KR" sz="900" dirty="0"/>
              <a:t>10</a:t>
            </a:r>
            <a:r>
              <a:rPr lang="ko-KR" altLang="en-US" sz="900" dirty="0"/>
              <a:t>분 이상이 초과된 경우 다른 고객님의 서비스를 위하여 예약은 자동 취소됩니다</a:t>
            </a:r>
            <a:r>
              <a:rPr lang="en-US" altLang="ko-KR" sz="900" dirty="0"/>
              <a:t>.</a:t>
            </a:r>
          </a:p>
          <a:p>
            <a:pPr marL="87313" indent="-87313">
              <a:buFont typeface="Arial" panose="020B0604020202020204" pitchFamily="34" charset="0"/>
              <a:buChar char="•"/>
            </a:pPr>
            <a:r>
              <a:rPr lang="ko-KR" altLang="en-US" sz="900" dirty="0"/>
              <a:t>앞 타임 고객님의 응대로 서비스 시작 시간이 약 </a:t>
            </a:r>
            <a:r>
              <a:rPr lang="en-US" altLang="ko-KR" sz="900" dirty="0"/>
              <a:t>10</a:t>
            </a:r>
            <a:r>
              <a:rPr lang="ko-KR" altLang="en-US" sz="900" dirty="0"/>
              <a:t>분 정도는 지연될 수 있음을 양해 부탁드립니다</a:t>
            </a:r>
            <a:r>
              <a:rPr lang="en-US" altLang="ko-KR" sz="900" dirty="0"/>
              <a:t>.</a:t>
            </a:r>
          </a:p>
          <a:p>
            <a:pPr marL="87313" indent="-87313">
              <a:buFont typeface="Arial" panose="020B0604020202020204" pitchFamily="34" charset="0"/>
              <a:buChar char="•"/>
            </a:pPr>
            <a:r>
              <a:rPr lang="ko-KR" altLang="en-US" sz="900" dirty="0"/>
              <a:t>당사 사정으로 인한 서비스 이용 불가 시 유선 안내 드리겠습니다</a:t>
            </a:r>
            <a:r>
              <a:rPr lang="en-US" altLang="ko-KR" sz="900" dirty="0"/>
              <a:t>.</a:t>
            </a:r>
          </a:p>
          <a:p>
            <a:pPr marL="87313" indent="-87313">
              <a:buFont typeface="Arial" panose="020B0604020202020204" pitchFamily="34" charset="0"/>
              <a:buChar char="•"/>
            </a:pPr>
            <a:r>
              <a:rPr lang="ko-KR" altLang="en-US" sz="900" b="1" dirty="0"/>
              <a:t>더욱 정확한 퍼스널 컬러 측정을 원하신다면 컬러 메이크업은 최소한으로 하고 오시는 것이 좋습니다</a:t>
            </a:r>
            <a:r>
              <a:rPr lang="en-US" altLang="ko-KR" sz="900" b="1" dirty="0"/>
              <a:t>.</a:t>
            </a:r>
          </a:p>
          <a:p>
            <a:pPr marL="87313" indent="-87313">
              <a:buFont typeface="Arial" panose="020B0604020202020204" pitchFamily="34" charset="0"/>
              <a:buChar char="•"/>
            </a:pPr>
            <a:r>
              <a:rPr lang="ko-KR" altLang="en-US" sz="900" dirty="0"/>
              <a:t>문의전화 </a:t>
            </a:r>
            <a:r>
              <a:rPr lang="en-US" altLang="ko-KR" sz="900" dirty="0"/>
              <a:t>: </a:t>
            </a:r>
            <a:r>
              <a:rPr lang="ko-KR" altLang="en-US" sz="900" dirty="0"/>
              <a:t>명동</a:t>
            </a:r>
            <a:r>
              <a:rPr lang="en-US" altLang="ko-KR" sz="900" dirty="0"/>
              <a:t>FSS</a:t>
            </a:r>
            <a:r>
              <a:rPr lang="ko-KR" altLang="en-US" sz="900" dirty="0"/>
              <a:t>점</a:t>
            </a:r>
            <a:r>
              <a:rPr lang="en-US" altLang="ko-KR" sz="900" dirty="0"/>
              <a:t>(</a:t>
            </a:r>
            <a:r>
              <a:rPr lang="ko-KR" altLang="en-US" sz="900" dirty="0"/>
              <a:t>플래그십스토어</a:t>
            </a:r>
            <a:r>
              <a:rPr lang="en-US" altLang="ko-KR" sz="900" dirty="0"/>
              <a:t>/3F) 02-3789-5463,</a:t>
            </a:r>
          </a:p>
          <a:p>
            <a:r>
              <a:rPr lang="en-US" altLang="ko-KR" sz="900" dirty="0"/>
              <a:t>                   </a:t>
            </a:r>
            <a:r>
              <a:rPr lang="ko-KR" altLang="en-US" sz="900" dirty="0" err="1"/>
              <a:t>가로수길점</a:t>
            </a:r>
            <a:r>
              <a:rPr lang="en-US" altLang="ko-KR" sz="900" dirty="0"/>
              <a:t>(B1) 02-549-7202</a:t>
            </a:r>
            <a:endParaRPr lang="ko-KR" altLang="en-US" sz="900" dirty="0"/>
          </a:p>
        </p:txBody>
      </p:sp>
      <p:sp>
        <p:nvSpPr>
          <p:cNvPr id="112" name="TextBox 111">
            <a:extLst>
              <a:ext uri="{FF2B5EF4-FFF2-40B4-BE49-F238E27FC236}">
                <a16:creationId xmlns:a16="http://schemas.microsoft.com/office/drawing/2014/main" xmlns="" id="{FF475147-BEFD-4A72-B7F6-07A43A4F4EE8}"/>
              </a:ext>
            </a:extLst>
          </p:cNvPr>
          <p:cNvSpPr txBox="1"/>
          <p:nvPr/>
        </p:nvSpPr>
        <p:spPr>
          <a:xfrm>
            <a:off x="102219" y="5060395"/>
            <a:ext cx="7224248" cy="1338828"/>
          </a:xfrm>
          <a:prstGeom prst="rect">
            <a:avLst/>
          </a:prstGeom>
          <a:noFill/>
        </p:spPr>
        <p:txBody>
          <a:bodyPr wrap="square" rtlCol="0">
            <a:spAutoFit/>
          </a:bodyPr>
          <a:lstStyle/>
          <a:p>
            <a:pPr marL="87313" indent="-87313">
              <a:buFont typeface="Arial" panose="020B0604020202020204" pitchFamily="34" charset="0"/>
              <a:buChar char="•"/>
            </a:pPr>
            <a:r>
              <a:rPr lang="en-US" altLang="ko-KR" sz="900" b="1" dirty="0"/>
              <a:t>Before providing our services, we will check </a:t>
            </a:r>
            <a:r>
              <a:rPr lang="en-US" altLang="ko-KR" sz="900" b="1" dirty="0">
                <a:solidFill>
                  <a:srgbClr val="FF0066"/>
                </a:solidFill>
              </a:rPr>
              <a:t>your reservation number</a:t>
            </a:r>
            <a:r>
              <a:rPr lang="en-US" altLang="ko-KR" sz="900" b="1" dirty="0"/>
              <a:t>. Please present the number when visiting our shop.</a:t>
            </a:r>
          </a:p>
          <a:p>
            <a:pPr marL="87313" indent="-87313">
              <a:buFont typeface="Arial" panose="020B0604020202020204" pitchFamily="34" charset="0"/>
              <a:buChar char="•"/>
            </a:pPr>
            <a:r>
              <a:rPr lang="en-US" altLang="ko-KR" sz="900" dirty="0"/>
              <a:t>Your reservation number can be checked via the reservation confirmation page and the e-mail we sent. (Tip. In case of International customers </a:t>
            </a:r>
            <a:r>
              <a:rPr lang="en-US" altLang="ko-KR" sz="900" dirty="0" err="1"/>
              <a:t>rediding</a:t>
            </a:r>
            <a:r>
              <a:rPr lang="en-US" altLang="ko-KR" sz="900" dirty="0"/>
              <a:t> overseas, please present a screenshot of your reservation confirmation page!)</a:t>
            </a:r>
          </a:p>
          <a:p>
            <a:pPr marL="87313" indent="-87313">
              <a:buFont typeface="Arial" panose="020B0604020202020204" pitchFamily="34" charset="0"/>
              <a:buChar char="•"/>
            </a:pPr>
            <a:r>
              <a:rPr lang="en-US" altLang="ko-KR" sz="900" dirty="0"/>
              <a:t>You can cancel your reservation online at least one day before your scheduled date. If you are late in availing of the service for more than 15 minutes, your reservation will be canceled automatically in order to provide our service for other customers.</a:t>
            </a:r>
          </a:p>
          <a:p>
            <a:pPr marL="87313" indent="-87313">
              <a:buFont typeface="Arial" panose="020B0604020202020204" pitchFamily="34" charset="0"/>
              <a:buChar char="•"/>
            </a:pPr>
            <a:r>
              <a:rPr lang="en-US" altLang="ko-KR" sz="900" dirty="0"/>
              <a:t>Please understand that the start time of the service may be delayed by about 10 minutes when there are prior concerns to be attended</a:t>
            </a:r>
          </a:p>
          <a:p>
            <a:pPr marL="87313" indent="-87313">
              <a:buFont typeface="Arial" panose="020B0604020202020204" pitchFamily="34" charset="0"/>
              <a:buChar char="•"/>
            </a:pPr>
            <a:r>
              <a:rPr lang="en-US" altLang="ko-KR" sz="900" dirty="0"/>
              <a:t>If we cannot provide service due to the circumstances of our company, we will Inform you via telephone</a:t>
            </a:r>
          </a:p>
          <a:p>
            <a:pPr marL="87313" indent="-87313">
              <a:buFont typeface="Arial" panose="020B0604020202020204" pitchFamily="34" charset="0"/>
              <a:buChar char="•"/>
            </a:pPr>
            <a:r>
              <a:rPr lang="en-US" altLang="ko-KR" sz="900" dirty="0"/>
              <a:t>For more accurate personal color measurement, please wear light color makeup, If possible</a:t>
            </a:r>
          </a:p>
          <a:p>
            <a:pPr marL="87313" indent="-87313">
              <a:buFont typeface="Arial" panose="020B0604020202020204" pitchFamily="34" charset="0"/>
              <a:buChar char="•"/>
            </a:pPr>
            <a:r>
              <a:rPr lang="en-US" altLang="ko-KR" sz="900" dirty="0"/>
              <a:t>Reservation Inquiry : </a:t>
            </a:r>
            <a:r>
              <a:rPr lang="en-US" altLang="ko-KR" sz="900" dirty="0" err="1"/>
              <a:t>Myeongdong</a:t>
            </a:r>
            <a:r>
              <a:rPr lang="en-US" altLang="ko-KR" sz="900" dirty="0"/>
              <a:t> FSS store(flagship store) (3F) 02-3789-5463; </a:t>
            </a:r>
            <a:r>
              <a:rPr lang="en-US" altLang="ko-KR" sz="900" dirty="0" err="1"/>
              <a:t>Sinsa</a:t>
            </a:r>
            <a:r>
              <a:rPr lang="en-US" altLang="ko-KR" sz="900" dirty="0"/>
              <a:t> </a:t>
            </a:r>
            <a:r>
              <a:rPr lang="en-US" altLang="ko-KR" sz="900" dirty="0" err="1"/>
              <a:t>Carosugil</a:t>
            </a:r>
            <a:r>
              <a:rPr lang="en-US" altLang="ko-KR" sz="900" dirty="0"/>
              <a:t> store (B1) 02-549-7202</a:t>
            </a:r>
          </a:p>
        </p:txBody>
      </p:sp>
      <p:sp>
        <p:nvSpPr>
          <p:cNvPr id="113" name="직사각형 112">
            <a:extLst>
              <a:ext uri="{FF2B5EF4-FFF2-40B4-BE49-F238E27FC236}">
                <a16:creationId xmlns:a16="http://schemas.microsoft.com/office/drawing/2014/main" xmlns="" id="{A387F3B8-6401-4D94-995A-23FBEDA4A7F8}"/>
              </a:ext>
            </a:extLst>
          </p:cNvPr>
          <p:cNvSpPr/>
          <p:nvPr/>
        </p:nvSpPr>
        <p:spPr>
          <a:xfrm>
            <a:off x="34689" y="6591750"/>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41" name="텍스트 개체 틀 3">
            <a:extLst>
              <a:ext uri="{FF2B5EF4-FFF2-40B4-BE49-F238E27FC236}">
                <a16:creationId xmlns:a16="http://schemas.microsoft.com/office/drawing/2014/main" xmlns="" id="{012FD83F-34F1-42D6-AF17-7578B5A558A2}"/>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2018-03-28</a:t>
            </a:r>
            <a:endParaRPr lang="ko-KR" altLang="en-US" b="0" dirty="0">
              <a:solidFill>
                <a:schemeClr val="tx1"/>
              </a:solidFill>
            </a:endParaRPr>
          </a:p>
        </p:txBody>
      </p:sp>
      <p:sp>
        <p:nvSpPr>
          <p:cNvPr id="34" name="직사각형 33">
            <a:extLst>
              <a:ext uri="{FF2B5EF4-FFF2-40B4-BE49-F238E27FC236}">
                <a16:creationId xmlns:a16="http://schemas.microsoft.com/office/drawing/2014/main" xmlns="" id="{86F082F9-FE74-4264-860F-C9641EE2977C}"/>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xmlns="" id="{F1785C1E-DBC1-4DDB-9152-9CCD11DAB551}"/>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36" name="직사각형 35">
            <a:extLst>
              <a:ext uri="{FF2B5EF4-FFF2-40B4-BE49-F238E27FC236}">
                <a16:creationId xmlns:a16="http://schemas.microsoft.com/office/drawing/2014/main" xmlns="" id="{22434272-7308-48B0-BEC6-64BBC771092A}"/>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7" name="직사각형 36">
            <a:extLst>
              <a:ext uri="{FF2B5EF4-FFF2-40B4-BE49-F238E27FC236}">
                <a16:creationId xmlns:a16="http://schemas.microsoft.com/office/drawing/2014/main" xmlns="" id="{DCF5561B-59DD-4097-BF27-EE51F2BA1EBA}"/>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38" name="직사각형 37">
            <a:extLst>
              <a:ext uri="{FF2B5EF4-FFF2-40B4-BE49-F238E27FC236}">
                <a16:creationId xmlns:a16="http://schemas.microsoft.com/office/drawing/2014/main" xmlns="" id="{6FB742DC-F618-4C83-A4B6-4814E0EE0258}"/>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컬러 팩토리</a:t>
            </a:r>
          </a:p>
        </p:txBody>
      </p:sp>
      <p:sp>
        <p:nvSpPr>
          <p:cNvPr id="40" name="직사각형 39">
            <a:extLst>
              <a:ext uri="{FF2B5EF4-FFF2-40B4-BE49-F238E27FC236}">
                <a16:creationId xmlns:a16="http://schemas.microsoft.com/office/drawing/2014/main" xmlns="" id="{A57655E1-B88E-4FA5-8543-B2DF91E797E1}"/>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안내</a:t>
            </a:r>
            <a:r>
              <a:rPr lang="en-US" altLang="ko-KR" sz="900" dirty="0">
                <a:solidFill>
                  <a:schemeClr val="tx1"/>
                </a:solidFill>
              </a:rPr>
              <a:t>(Color Factory)</a:t>
            </a:r>
          </a:p>
        </p:txBody>
      </p:sp>
      <p:sp>
        <p:nvSpPr>
          <p:cNvPr id="42" name="직사각형 41">
            <a:extLst>
              <a:ext uri="{FF2B5EF4-FFF2-40B4-BE49-F238E27FC236}">
                <a16:creationId xmlns:a16="http://schemas.microsoft.com/office/drawing/2014/main" xmlns="" id="{C8C2DDD7-727D-4E8C-AEB9-23FF283F882B}"/>
              </a:ext>
            </a:extLst>
          </p:cNvPr>
          <p:cNvSpPr/>
          <p:nvPr/>
        </p:nvSpPr>
        <p:spPr>
          <a:xfrm>
            <a:off x="2504728"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 예약</a:t>
            </a:r>
            <a:r>
              <a:rPr lang="en-US" altLang="ko-KR" sz="900" b="1" dirty="0">
                <a:solidFill>
                  <a:schemeClr val="tx1"/>
                </a:solidFill>
              </a:rPr>
              <a:t>(Reservation)</a:t>
            </a:r>
          </a:p>
        </p:txBody>
      </p:sp>
      <p:sp>
        <p:nvSpPr>
          <p:cNvPr id="44" name="직사각형 43">
            <a:extLst>
              <a:ext uri="{FF2B5EF4-FFF2-40B4-BE49-F238E27FC236}">
                <a16:creationId xmlns:a16="http://schemas.microsoft.com/office/drawing/2014/main" xmlns="" id="{EEAF498D-FD68-4809-8350-6F3AB4C88119}"/>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서비스 매장 보기</a:t>
            </a:r>
            <a:r>
              <a:rPr lang="en-US" altLang="ko-KR" sz="900" dirty="0">
                <a:solidFill>
                  <a:schemeClr val="tx1"/>
                </a:solidFill>
              </a:rPr>
              <a:t>(Store)</a:t>
            </a:r>
          </a:p>
        </p:txBody>
      </p:sp>
      <p:sp>
        <p:nvSpPr>
          <p:cNvPr id="43" name="TextBox 42">
            <a:extLst>
              <a:ext uri="{FF2B5EF4-FFF2-40B4-BE49-F238E27FC236}">
                <a16:creationId xmlns:a16="http://schemas.microsoft.com/office/drawing/2014/main" xmlns="" id="{43A00591-F4A9-4550-8503-B48D7D6789C6}"/>
              </a:ext>
            </a:extLst>
          </p:cNvPr>
          <p:cNvSpPr txBox="1"/>
          <p:nvPr/>
        </p:nvSpPr>
        <p:spPr>
          <a:xfrm>
            <a:off x="3163527" y="1910087"/>
            <a:ext cx="1465597" cy="230832"/>
          </a:xfrm>
          <a:prstGeom prst="rect">
            <a:avLst/>
          </a:prstGeom>
          <a:noFill/>
        </p:spPr>
        <p:txBody>
          <a:bodyPr wrap="square" rtlCol="0">
            <a:spAutoFit/>
          </a:bodyPr>
          <a:lstStyle/>
          <a:p>
            <a:r>
              <a:rPr lang="ko-KR" altLang="en-US" sz="900" dirty="0"/>
              <a:t>예약이 완료되었습니다</a:t>
            </a:r>
            <a:r>
              <a:rPr lang="en-US" altLang="ko-KR" sz="900" dirty="0"/>
              <a:t>.</a:t>
            </a:r>
            <a:endParaRPr lang="ko-KR" altLang="en-US" sz="900" dirty="0"/>
          </a:p>
        </p:txBody>
      </p:sp>
    </p:spTree>
    <p:extLst>
      <p:ext uri="{BB962C8B-B14F-4D97-AF65-F5344CB8AC3E}">
        <p14:creationId xmlns:p14="http://schemas.microsoft.com/office/powerpoint/2010/main" val="40302536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EH.BC.08.003.REI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a:xfrm>
            <a:off x="3527147" y="14199"/>
            <a:ext cx="6330956" cy="173172"/>
          </a:xfrm>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컬러 </a:t>
            </a:r>
            <a:r>
              <a:rPr lang="ko-KR" altLang="en-US"/>
              <a:t>팩토리</a:t>
            </a:r>
            <a:r>
              <a:rPr lang="ko-KR" altLang="en-US" dirty="0"/>
              <a:t> 예약</a:t>
            </a:r>
            <a:r>
              <a:rPr lang="en-US" altLang="ko-KR" dirty="0"/>
              <a:t>_</a:t>
            </a:r>
            <a:r>
              <a:rPr lang="ko-KR" altLang="en-US" dirty="0"/>
              <a:t>예약 확인</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https://www.etudehouse.com/kr/ko/colorFactory.do#Reserve</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92771"/>
            <a:ext cx="7303001" cy="511760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9A060E1A-64DA-4246-BC3D-D9171A0FB10D}"/>
              </a:ext>
            </a:extLst>
          </p:cNvPr>
          <p:cNvSpPr/>
          <p:nvPr/>
        </p:nvSpPr>
        <p:spPr>
          <a:xfrm>
            <a:off x="73398" y="1693626"/>
            <a:ext cx="7303001" cy="27546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예약 확인</a:t>
            </a:r>
            <a:endParaRPr lang="en-US" altLang="ko-KR" sz="900" b="1" dirty="0">
              <a:solidFill>
                <a:schemeClr val="tx1"/>
              </a:solidFill>
              <a:latin typeface="+mn-ea"/>
            </a:endParaRPr>
          </a:p>
        </p:txBody>
      </p:sp>
      <p:sp>
        <p:nvSpPr>
          <p:cNvPr id="113" name="직사각형 112">
            <a:extLst>
              <a:ext uri="{FF2B5EF4-FFF2-40B4-BE49-F238E27FC236}">
                <a16:creationId xmlns:a16="http://schemas.microsoft.com/office/drawing/2014/main" xmlns="" id="{A387F3B8-6401-4D94-995A-23FBEDA4A7F8}"/>
              </a:ext>
            </a:extLst>
          </p:cNvPr>
          <p:cNvSpPr/>
          <p:nvPr/>
        </p:nvSpPr>
        <p:spPr>
          <a:xfrm>
            <a:off x="34689" y="6591750"/>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41" name="TextBox 40">
            <a:extLst>
              <a:ext uri="{FF2B5EF4-FFF2-40B4-BE49-F238E27FC236}">
                <a16:creationId xmlns:a16="http://schemas.microsoft.com/office/drawing/2014/main" xmlns="" id="{C9EC41C5-9DF7-4801-8F39-67507D342E5F}"/>
              </a:ext>
            </a:extLst>
          </p:cNvPr>
          <p:cNvSpPr txBox="1"/>
          <p:nvPr/>
        </p:nvSpPr>
        <p:spPr>
          <a:xfrm>
            <a:off x="182005" y="2057140"/>
            <a:ext cx="3124319" cy="230832"/>
          </a:xfrm>
          <a:prstGeom prst="rect">
            <a:avLst/>
          </a:prstGeom>
          <a:noFill/>
        </p:spPr>
        <p:txBody>
          <a:bodyPr wrap="square" rtlCol="0">
            <a:spAutoFit/>
          </a:bodyPr>
          <a:lstStyle/>
          <a:p>
            <a:r>
              <a:rPr lang="ko-KR" altLang="en-US" sz="900" dirty="0">
                <a:ea typeface="돋움" panose="020B0600000101010101" pitchFamily="50" charset="-127"/>
              </a:rPr>
              <a:t>최근 </a:t>
            </a:r>
            <a:r>
              <a:rPr lang="en-US" altLang="ko-KR" sz="900" dirty="0">
                <a:ea typeface="돋움" panose="020B0600000101010101" pitchFamily="50" charset="-127"/>
              </a:rPr>
              <a:t>1</a:t>
            </a:r>
            <a:r>
              <a:rPr lang="ko-KR" altLang="en-US" sz="900" dirty="0">
                <a:ea typeface="돋움" panose="020B0600000101010101" pitchFamily="50" charset="-127"/>
              </a:rPr>
              <a:t>개월 간 예약된 서비스 목록입니다</a:t>
            </a:r>
            <a:r>
              <a:rPr lang="en-US" altLang="ko-KR" sz="900" dirty="0">
                <a:ea typeface="돋움" panose="020B0600000101010101" pitchFamily="50" charset="-127"/>
              </a:rPr>
              <a:t>.</a:t>
            </a:r>
            <a:endParaRPr lang="ko-KR" altLang="en-US" sz="900" dirty="0">
              <a:ea typeface="돋움" panose="020B0600000101010101" pitchFamily="50" charset="-127"/>
            </a:endParaRPr>
          </a:p>
        </p:txBody>
      </p:sp>
      <p:sp>
        <p:nvSpPr>
          <p:cNvPr id="57" name="TextBox 56">
            <a:extLst>
              <a:ext uri="{FF2B5EF4-FFF2-40B4-BE49-F238E27FC236}">
                <a16:creationId xmlns:a16="http://schemas.microsoft.com/office/drawing/2014/main" xmlns="" id="{5746D195-6DD7-49F7-B0D0-096FB6943717}"/>
              </a:ext>
            </a:extLst>
          </p:cNvPr>
          <p:cNvSpPr txBox="1"/>
          <p:nvPr/>
        </p:nvSpPr>
        <p:spPr>
          <a:xfrm>
            <a:off x="7453688" y="2669967"/>
            <a:ext cx="766567" cy="230832"/>
          </a:xfrm>
          <a:prstGeom prst="rect">
            <a:avLst/>
          </a:prstGeom>
          <a:noFill/>
        </p:spPr>
        <p:txBody>
          <a:bodyPr wrap="square" rtlCol="0">
            <a:spAutoFit/>
          </a:bodyPr>
          <a:lstStyle/>
          <a:p>
            <a:r>
              <a:rPr lang="ko-KR" altLang="en-US" sz="900" dirty="0"/>
              <a:t>취소 완료</a:t>
            </a:r>
          </a:p>
        </p:txBody>
      </p:sp>
      <p:sp>
        <p:nvSpPr>
          <p:cNvPr id="58" name="사각형: 둥근 모서리 57">
            <a:extLst>
              <a:ext uri="{FF2B5EF4-FFF2-40B4-BE49-F238E27FC236}">
                <a16:creationId xmlns:a16="http://schemas.microsoft.com/office/drawing/2014/main" xmlns="" id="{EB9107CF-F214-4997-9E3A-18D9AD19182C}"/>
              </a:ext>
            </a:extLst>
          </p:cNvPr>
          <p:cNvSpPr/>
          <p:nvPr/>
        </p:nvSpPr>
        <p:spPr>
          <a:xfrm>
            <a:off x="178651" y="4052951"/>
            <a:ext cx="7078605" cy="2492147"/>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rgbClr val="FF0000"/>
                </a:solidFill>
              </a:rPr>
              <a:t>유의 사항</a:t>
            </a:r>
            <a:r>
              <a:rPr lang="en-US" altLang="ko-KR" sz="900" dirty="0">
                <a:solidFill>
                  <a:srgbClr val="FF0000"/>
                </a:solidFill>
              </a:rPr>
              <a:t>(screen id : EH.BC.08.003.CRFP </a:t>
            </a:r>
            <a:endParaRPr lang="ko-KR" altLang="en-US" sz="900" dirty="0">
              <a:solidFill>
                <a:srgbClr val="FF0000"/>
              </a:solidFill>
            </a:endParaRPr>
          </a:p>
          <a:p>
            <a:pPr algn="ctr"/>
            <a:r>
              <a:rPr lang="ko-KR" altLang="en-US" sz="900" dirty="0">
                <a:solidFill>
                  <a:srgbClr val="FF0000"/>
                </a:solidFill>
              </a:rPr>
              <a:t>와 동일</a:t>
            </a:r>
            <a:r>
              <a:rPr lang="en-US" altLang="ko-KR" sz="900" dirty="0">
                <a:solidFill>
                  <a:srgbClr val="FF0000"/>
                </a:solidFill>
              </a:rPr>
              <a:t>)</a:t>
            </a:r>
            <a:endParaRPr lang="ko-KR" altLang="en-US" sz="900" dirty="0">
              <a:solidFill>
                <a:srgbClr val="FF0000"/>
              </a:solidFill>
            </a:endParaRPr>
          </a:p>
        </p:txBody>
      </p:sp>
      <p:sp>
        <p:nvSpPr>
          <p:cNvPr id="62" name="직사각형 61">
            <a:extLst>
              <a:ext uri="{FF2B5EF4-FFF2-40B4-BE49-F238E27FC236}">
                <a16:creationId xmlns:a16="http://schemas.microsoft.com/office/drawing/2014/main" xmlns="" id="{DC462BA5-28F2-408C-81FE-ECACF16A0FB9}"/>
              </a:ext>
            </a:extLst>
          </p:cNvPr>
          <p:cNvSpPr/>
          <p:nvPr/>
        </p:nvSpPr>
        <p:spPr>
          <a:xfrm>
            <a:off x="113021" y="8131014"/>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46" name="텍스트 개체 틀 3">
            <a:extLst>
              <a:ext uri="{FF2B5EF4-FFF2-40B4-BE49-F238E27FC236}">
                <a16:creationId xmlns:a16="http://schemas.microsoft.com/office/drawing/2014/main" xmlns="" id="{854DB152-ED6B-4006-96C2-C35357136F70}"/>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40" name="직사각형 39">
            <a:extLst>
              <a:ext uri="{FF2B5EF4-FFF2-40B4-BE49-F238E27FC236}">
                <a16:creationId xmlns:a16="http://schemas.microsoft.com/office/drawing/2014/main" xmlns="" id="{53D165AC-DF23-4572-974B-6E9CCF6A46C9}"/>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xmlns="" id="{4CD07651-6E0F-4793-B57F-085F912FF7D4}"/>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43" name="직사각형 42">
            <a:extLst>
              <a:ext uri="{FF2B5EF4-FFF2-40B4-BE49-F238E27FC236}">
                <a16:creationId xmlns:a16="http://schemas.microsoft.com/office/drawing/2014/main" xmlns="" id="{AEB59FB7-0767-438A-B804-2D90E6EA3687}"/>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48" name="직사각형 47">
            <a:extLst>
              <a:ext uri="{FF2B5EF4-FFF2-40B4-BE49-F238E27FC236}">
                <a16:creationId xmlns:a16="http://schemas.microsoft.com/office/drawing/2014/main" xmlns="" id="{40867992-8631-4439-9313-91029F980F1B}"/>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49" name="직사각형 48">
            <a:extLst>
              <a:ext uri="{FF2B5EF4-FFF2-40B4-BE49-F238E27FC236}">
                <a16:creationId xmlns:a16="http://schemas.microsoft.com/office/drawing/2014/main" xmlns="" id="{C18164E9-60D4-46F0-BCD8-164645B63061}"/>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컬러 팩토리</a:t>
            </a:r>
          </a:p>
        </p:txBody>
      </p:sp>
      <p:sp>
        <p:nvSpPr>
          <p:cNvPr id="50" name="직사각형 49">
            <a:extLst>
              <a:ext uri="{FF2B5EF4-FFF2-40B4-BE49-F238E27FC236}">
                <a16:creationId xmlns:a16="http://schemas.microsoft.com/office/drawing/2014/main" xmlns="" id="{8DD20F49-7077-40E0-A878-917CAC683BB9}"/>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안내</a:t>
            </a:r>
            <a:r>
              <a:rPr lang="en-US" altLang="ko-KR" sz="900" dirty="0">
                <a:solidFill>
                  <a:schemeClr val="tx1"/>
                </a:solidFill>
              </a:rPr>
              <a:t>(Color Factory)</a:t>
            </a:r>
          </a:p>
        </p:txBody>
      </p:sp>
      <p:sp>
        <p:nvSpPr>
          <p:cNvPr id="51" name="직사각형 50">
            <a:extLst>
              <a:ext uri="{FF2B5EF4-FFF2-40B4-BE49-F238E27FC236}">
                <a16:creationId xmlns:a16="http://schemas.microsoft.com/office/drawing/2014/main" xmlns="" id="{6DE02374-7727-4BFC-A34B-1DA2698513C3}"/>
              </a:ext>
            </a:extLst>
          </p:cNvPr>
          <p:cNvSpPr/>
          <p:nvPr/>
        </p:nvSpPr>
        <p:spPr>
          <a:xfrm>
            <a:off x="2504728"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 예약</a:t>
            </a:r>
            <a:r>
              <a:rPr lang="en-US" altLang="ko-KR" sz="900" b="1" dirty="0">
                <a:solidFill>
                  <a:schemeClr val="tx1"/>
                </a:solidFill>
              </a:rPr>
              <a:t>(Reservation)</a:t>
            </a:r>
          </a:p>
        </p:txBody>
      </p:sp>
      <p:sp>
        <p:nvSpPr>
          <p:cNvPr id="52" name="직사각형 51">
            <a:extLst>
              <a:ext uri="{FF2B5EF4-FFF2-40B4-BE49-F238E27FC236}">
                <a16:creationId xmlns:a16="http://schemas.microsoft.com/office/drawing/2014/main" xmlns="" id="{15367BC1-E875-4BF9-946B-F1142EC859B3}"/>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서비스 매장 보기</a:t>
            </a:r>
            <a:r>
              <a:rPr lang="en-US" altLang="ko-KR" sz="900" dirty="0">
                <a:solidFill>
                  <a:schemeClr val="tx1"/>
                </a:solidFill>
              </a:rPr>
              <a:t>(Store)</a:t>
            </a:r>
          </a:p>
        </p:txBody>
      </p:sp>
      <p:graphicFrame>
        <p:nvGraphicFramePr>
          <p:cNvPr id="3" name="표 2">
            <a:extLst>
              <a:ext uri="{FF2B5EF4-FFF2-40B4-BE49-F238E27FC236}">
                <a16:creationId xmlns:a16="http://schemas.microsoft.com/office/drawing/2014/main" xmlns="" id="{D7DB75F7-B89A-491E-A469-7522E89A9229}"/>
              </a:ext>
            </a:extLst>
          </p:cNvPr>
          <p:cNvGraphicFramePr>
            <a:graphicFrameLocks noGrp="1"/>
          </p:cNvGraphicFramePr>
          <p:nvPr>
            <p:extLst>
              <p:ext uri="{D42A27DB-BD31-4B8C-83A1-F6EECF244321}">
                <p14:modId xmlns:p14="http://schemas.microsoft.com/office/powerpoint/2010/main" val="474336444"/>
              </p:ext>
            </p:extLst>
          </p:nvPr>
        </p:nvGraphicFramePr>
        <p:xfrm>
          <a:off x="265524" y="2343367"/>
          <a:ext cx="6944924" cy="1662931"/>
        </p:xfrm>
        <a:graphic>
          <a:graphicData uri="http://schemas.openxmlformats.org/drawingml/2006/table">
            <a:tbl>
              <a:tblPr>
                <a:tableStyleId>{5C22544A-7EE6-4342-B048-85BDC9FD1C3A}</a:tableStyleId>
              </a:tblPr>
              <a:tblGrid>
                <a:gridCol w="1323534">
                  <a:extLst>
                    <a:ext uri="{9D8B030D-6E8A-4147-A177-3AD203B41FA5}">
                      <a16:colId xmlns:a16="http://schemas.microsoft.com/office/drawing/2014/main" xmlns="" val="2992021019"/>
                    </a:ext>
                  </a:extLst>
                </a:gridCol>
                <a:gridCol w="1037586">
                  <a:extLst>
                    <a:ext uri="{9D8B030D-6E8A-4147-A177-3AD203B41FA5}">
                      <a16:colId xmlns:a16="http://schemas.microsoft.com/office/drawing/2014/main" xmlns="" val="3495892435"/>
                    </a:ext>
                  </a:extLst>
                </a:gridCol>
                <a:gridCol w="1375133">
                  <a:extLst>
                    <a:ext uri="{9D8B030D-6E8A-4147-A177-3AD203B41FA5}">
                      <a16:colId xmlns:a16="http://schemas.microsoft.com/office/drawing/2014/main" xmlns="" val="1647808545"/>
                    </a:ext>
                  </a:extLst>
                </a:gridCol>
                <a:gridCol w="462032">
                  <a:extLst>
                    <a:ext uri="{9D8B030D-6E8A-4147-A177-3AD203B41FA5}">
                      <a16:colId xmlns:a16="http://schemas.microsoft.com/office/drawing/2014/main" xmlns="" val="3665041055"/>
                    </a:ext>
                  </a:extLst>
                </a:gridCol>
                <a:gridCol w="1022776">
                  <a:extLst>
                    <a:ext uri="{9D8B030D-6E8A-4147-A177-3AD203B41FA5}">
                      <a16:colId xmlns:a16="http://schemas.microsoft.com/office/drawing/2014/main" xmlns="" val="3176532347"/>
                    </a:ext>
                  </a:extLst>
                </a:gridCol>
                <a:gridCol w="808827">
                  <a:extLst>
                    <a:ext uri="{9D8B030D-6E8A-4147-A177-3AD203B41FA5}">
                      <a16:colId xmlns:a16="http://schemas.microsoft.com/office/drawing/2014/main" xmlns="" val="3922204939"/>
                    </a:ext>
                  </a:extLst>
                </a:gridCol>
                <a:gridCol w="915036">
                  <a:extLst>
                    <a:ext uri="{9D8B030D-6E8A-4147-A177-3AD203B41FA5}">
                      <a16:colId xmlns:a16="http://schemas.microsoft.com/office/drawing/2014/main" xmlns="" val="2763371039"/>
                    </a:ext>
                  </a:extLst>
                </a:gridCol>
              </a:tblGrid>
              <a:tr h="292376">
                <a:tc>
                  <a:txBody>
                    <a:bodyPr/>
                    <a:lstStyle/>
                    <a:p>
                      <a:pPr algn="ctr" fontAlgn="ctr"/>
                      <a:r>
                        <a:rPr lang="ko-KR" altLang="en-US" sz="700" u="none" strike="noStrike" dirty="0">
                          <a:effectLst/>
                        </a:rPr>
                        <a:t>예약 일시 </a:t>
                      </a:r>
                      <a:br>
                        <a:rPr lang="ko-KR" altLang="en-US" sz="700" u="none" strike="noStrike" dirty="0">
                          <a:effectLst/>
                        </a:rPr>
                      </a:br>
                      <a:r>
                        <a:rPr lang="en-US" altLang="ko-KR" sz="700" u="none" strike="noStrike" dirty="0">
                          <a:effectLst/>
                        </a:rPr>
                        <a:t>(</a:t>
                      </a:r>
                      <a:r>
                        <a:rPr lang="en-US" sz="700" u="none" strike="noStrike" dirty="0">
                          <a:effectLst/>
                        </a:rPr>
                        <a:t>Reservation Date/Time)</a:t>
                      </a:r>
                      <a:endParaRPr 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tc>
                <a:tc>
                  <a:txBody>
                    <a:bodyPr/>
                    <a:lstStyle/>
                    <a:p>
                      <a:pPr algn="ctr" fontAlgn="ctr"/>
                      <a:r>
                        <a:rPr lang="ko-KR" altLang="en-US" sz="700" u="none" strike="noStrike" dirty="0">
                          <a:effectLst/>
                        </a:rPr>
                        <a:t>예약 매장 </a:t>
                      </a:r>
                      <a:br>
                        <a:rPr lang="ko-KR" altLang="en-US" sz="700" u="none" strike="noStrike" dirty="0">
                          <a:effectLst/>
                        </a:rPr>
                      </a:br>
                      <a:r>
                        <a:rPr lang="en-US" altLang="ko-KR" sz="700" u="none" strike="noStrike" dirty="0">
                          <a:effectLst/>
                        </a:rPr>
                        <a:t>(</a:t>
                      </a:r>
                      <a:r>
                        <a:rPr lang="en-US" sz="700" u="none" strike="noStrike" dirty="0">
                          <a:effectLst/>
                        </a:rPr>
                        <a:t>Reservation Store)</a:t>
                      </a:r>
                      <a:endParaRPr 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tc>
                <a:tc>
                  <a:txBody>
                    <a:bodyPr/>
                    <a:lstStyle/>
                    <a:p>
                      <a:pPr algn="ctr" fontAlgn="ctr"/>
                      <a:r>
                        <a:rPr lang="ko-KR" altLang="en-US" sz="700" u="none" strike="noStrike" dirty="0">
                          <a:effectLst/>
                        </a:rPr>
                        <a:t>서비스 명</a:t>
                      </a:r>
                      <a:r>
                        <a:rPr lang="en-US" altLang="ko-KR" sz="700" u="none" strike="noStrike" dirty="0">
                          <a:effectLst/>
                        </a:rPr>
                        <a:t>(</a:t>
                      </a:r>
                      <a:r>
                        <a:rPr lang="en-US" sz="700" u="none" strike="noStrike" dirty="0">
                          <a:effectLst/>
                        </a:rPr>
                        <a:t>Service)</a:t>
                      </a:r>
                      <a:endParaRPr 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tc>
                <a:tc>
                  <a:txBody>
                    <a:bodyPr/>
                    <a:lstStyle/>
                    <a:p>
                      <a:pPr algn="ctr" fontAlgn="ctr"/>
                      <a:r>
                        <a:rPr lang="ko-KR" altLang="en-US" sz="700" u="none" strike="noStrike" dirty="0">
                          <a:effectLst/>
                        </a:rPr>
                        <a:t>신청자명</a:t>
                      </a:r>
                      <a:br>
                        <a:rPr lang="ko-KR" altLang="en-US" sz="700" u="none" strike="noStrike" dirty="0">
                          <a:effectLst/>
                        </a:rPr>
                      </a:br>
                      <a:r>
                        <a:rPr lang="en-US" altLang="ko-KR" sz="700" u="none" strike="noStrike" dirty="0">
                          <a:effectLst/>
                        </a:rPr>
                        <a:t>(</a:t>
                      </a:r>
                      <a:r>
                        <a:rPr lang="en-US" sz="700" u="none" strike="noStrike" dirty="0">
                          <a:effectLst/>
                        </a:rPr>
                        <a:t>Name)</a:t>
                      </a:r>
                      <a:endParaRPr 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tc>
                <a:tc>
                  <a:txBody>
                    <a:bodyPr/>
                    <a:lstStyle/>
                    <a:p>
                      <a:pPr algn="ctr" fontAlgn="ctr"/>
                      <a:r>
                        <a:rPr lang="ko-KR" altLang="en-US" sz="700" u="none" strike="noStrike" dirty="0">
                          <a:effectLst/>
                        </a:rPr>
                        <a:t>휴대전화</a:t>
                      </a:r>
                      <a:r>
                        <a:rPr lang="en-US" altLang="ko-KR" sz="700" u="none" strike="noStrike" dirty="0">
                          <a:effectLst/>
                        </a:rPr>
                        <a:t>/</a:t>
                      </a:r>
                      <a:r>
                        <a:rPr lang="ko-KR" altLang="en-US" sz="700" u="none" strike="noStrike" dirty="0">
                          <a:effectLst/>
                        </a:rPr>
                        <a:t>이메일</a:t>
                      </a:r>
                      <a:br>
                        <a:rPr lang="ko-KR" altLang="en-US" sz="700" u="none" strike="noStrike" dirty="0">
                          <a:effectLst/>
                        </a:rPr>
                      </a:br>
                      <a:r>
                        <a:rPr lang="en-US" altLang="ko-KR" sz="700" u="none" strike="noStrike" dirty="0">
                          <a:effectLst/>
                        </a:rPr>
                        <a:t>(</a:t>
                      </a:r>
                      <a:r>
                        <a:rPr lang="en-US" sz="700" u="none" strike="noStrike" dirty="0">
                          <a:effectLst/>
                        </a:rPr>
                        <a:t>cell Phone/e-mail)</a:t>
                      </a:r>
                      <a:endParaRPr 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tc>
                <a:tc>
                  <a:txBody>
                    <a:bodyPr/>
                    <a:lstStyle/>
                    <a:p>
                      <a:pPr algn="ctr" fontAlgn="ctr"/>
                      <a:r>
                        <a:rPr lang="ko-KR" altLang="en-US" sz="700" u="none" strike="noStrike" dirty="0">
                          <a:effectLst/>
                        </a:rPr>
                        <a:t>예약 번호</a:t>
                      </a:r>
                      <a:br>
                        <a:rPr lang="ko-KR" altLang="en-US" sz="700" u="none" strike="noStrike" dirty="0">
                          <a:effectLst/>
                        </a:rPr>
                      </a:br>
                      <a:r>
                        <a:rPr lang="en-US" altLang="ko-KR" sz="700" u="none" strike="noStrike" dirty="0">
                          <a:effectLst/>
                        </a:rPr>
                        <a:t>(</a:t>
                      </a:r>
                      <a:r>
                        <a:rPr lang="en-US" sz="700" u="none" strike="noStrike" dirty="0" err="1">
                          <a:effectLst/>
                        </a:rPr>
                        <a:t>Reservaion</a:t>
                      </a:r>
                      <a:r>
                        <a:rPr lang="en-US" sz="700" u="none" strike="noStrike" dirty="0">
                          <a:effectLst/>
                        </a:rPr>
                        <a:t> number)</a:t>
                      </a:r>
                      <a:endParaRPr 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tc>
                <a:tc>
                  <a:txBody>
                    <a:bodyPr/>
                    <a:lstStyle/>
                    <a:p>
                      <a:pPr algn="ctr" fontAlgn="ctr"/>
                      <a:r>
                        <a:rPr lang="ko-KR" altLang="en-US" sz="700" u="none" strike="noStrike" dirty="0">
                          <a:effectLst/>
                        </a:rPr>
                        <a:t>예약취소</a:t>
                      </a:r>
                      <a:br>
                        <a:rPr lang="ko-KR" altLang="en-US" sz="700" u="none" strike="noStrike" dirty="0">
                          <a:effectLst/>
                        </a:rPr>
                      </a:br>
                      <a:r>
                        <a:rPr lang="en-US" altLang="ko-KR" sz="700" u="none" strike="noStrike" dirty="0">
                          <a:effectLst/>
                        </a:rPr>
                        <a:t>(R</a:t>
                      </a:r>
                      <a:r>
                        <a:rPr lang="en-US" sz="700" u="none" strike="noStrike" dirty="0">
                          <a:effectLst/>
                        </a:rPr>
                        <a:t>eservation cancel)</a:t>
                      </a:r>
                      <a:endParaRPr 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tc>
                <a:extLst>
                  <a:ext uri="{0D108BD9-81ED-4DB2-BD59-A6C34878D82A}">
                    <a16:rowId xmlns:a16="http://schemas.microsoft.com/office/drawing/2014/main" xmlns="" val="554443830"/>
                  </a:ext>
                </a:extLst>
              </a:tr>
              <a:tr h="274111">
                <a:tc>
                  <a:txBody>
                    <a:bodyPr/>
                    <a:lstStyle/>
                    <a:p>
                      <a:pPr algn="ctr" fontAlgn="ctr"/>
                      <a:r>
                        <a:rPr lang="en-US" altLang="ko-KR" sz="700" u="none" strike="noStrike" dirty="0">
                          <a:effectLst/>
                        </a:rPr>
                        <a:t>2018-02-23(</a:t>
                      </a:r>
                      <a:r>
                        <a:rPr lang="ko-KR" altLang="en-US" sz="700" u="none" strike="noStrike" dirty="0">
                          <a:effectLst/>
                        </a:rPr>
                        <a:t>금</a:t>
                      </a:r>
                      <a:r>
                        <a:rPr lang="en-US" altLang="ko-KR" sz="700" u="none" strike="noStrike" dirty="0">
                          <a:effectLst/>
                        </a:rPr>
                        <a:t>)/09:00</a:t>
                      </a:r>
                      <a:endParaRPr lang="en-US" altLang="ko-KR"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dirty="0">
                          <a:effectLst/>
                        </a:rPr>
                        <a:t>명동</a:t>
                      </a:r>
                      <a:r>
                        <a:rPr lang="en-US" altLang="ko-KR" sz="700" u="none" strike="noStrike" dirty="0">
                          <a:effectLst/>
                        </a:rPr>
                        <a:t>FSS</a:t>
                      </a:r>
                      <a:r>
                        <a:rPr lang="ko-KR" altLang="en-US" sz="700" u="none" strike="noStrike" dirty="0">
                          <a:effectLst/>
                        </a:rPr>
                        <a:t>점</a:t>
                      </a:r>
                      <a:r>
                        <a:rPr lang="en-US" altLang="ko-KR" sz="700" u="none" strike="noStrike" dirty="0">
                          <a:effectLst/>
                        </a:rPr>
                        <a:t>(</a:t>
                      </a:r>
                      <a:r>
                        <a:rPr lang="ko-KR" altLang="en-US" sz="700" u="none" strike="noStrike" dirty="0">
                          <a:effectLst/>
                        </a:rPr>
                        <a:t>플래그십스토어</a:t>
                      </a:r>
                      <a:r>
                        <a:rPr lang="en-US" altLang="ko-KR" sz="700" u="none" strike="noStrike" dirty="0">
                          <a:effectLst/>
                        </a:rPr>
                        <a:t>)</a:t>
                      </a:r>
                      <a:endParaRPr lang="en-US" altLang="ko-KR"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altLang="ko-KR" sz="700" u="none" strike="noStrike" dirty="0">
                          <a:effectLst/>
                        </a:rPr>
                        <a:t>B.</a:t>
                      </a:r>
                      <a:r>
                        <a:rPr lang="ko-KR" altLang="en-US" sz="700" u="none" strike="noStrike" dirty="0">
                          <a:effectLst/>
                        </a:rPr>
                        <a:t>마이 퍼스널 립스틱</a:t>
                      </a:r>
                      <a:r>
                        <a:rPr lang="en-US" altLang="ko-KR" sz="700" u="none" strike="noStrike" dirty="0">
                          <a:effectLst/>
                        </a:rPr>
                        <a:t>(2Color)</a:t>
                      </a:r>
                      <a:endParaRPr lang="en-US" altLang="ko-KR"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dirty="0">
                          <a:effectLst/>
                        </a:rPr>
                        <a:t>강*원</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dirty="0">
                          <a:effectLst/>
                        </a:rPr>
                        <a:t>010-****-0676 </a:t>
                      </a:r>
                    </a:p>
                    <a:p>
                      <a:pPr algn="ctr" fontAlgn="ctr"/>
                      <a:r>
                        <a:rPr lang="en-US" sz="700" u="none" strike="noStrike" dirty="0">
                          <a:effectLst/>
                          <a:hlinkClick r:id="rId2"/>
                        </a:rPr>
                        <a:t>jung********@gmail.com</a:t>
                      </a:r>
                      <a:endParaRPr 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dirty="0">
                          <a:effectLst/>
                        </a:rPr>
                        <a:t>M0223QEJ31</a:t>
                      </a:r>
                      <a:endParaRPr 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a:effectLst/>
                        </a:rPr>
                        <a:t>　</a:t>
                      </a: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extLst>
                  <a:ext uri="{0D108BD9-81ED-4DB2-BD59-A6C34878D82A}">
                    <a16:rowId xmlns:a16="http://schemas.microsoft.com/office/drawing/2014/main" xmlns="" val="3302348820"/>
                  </a:ext>
                </a:extLst>
              </a:tr>
              <a:tr h="274111">
                <a:tc>
                  <a:txBody>
                    <a:bodyPr/>
                    <a:lstStyle/>
                    <a:p>
                      <a:pPr algn="ctr" fontAlgn="ctr"/>
                      <a:r>
                        <a:rPr lang="en-US" altLang="ko-KR" sz="700" u="none" strike="noStrike">
                          <a:effectLst/>
                        </a:rPr>
                        <a:t>2018-02-23(</a:t>
                      </a:r>
                      <a:r>
                        <a:rPr lang="ko-KR" altLang="en-US" sz="700" u="none" strike="noStrike">
                          <a:effectLst/>
                        </a:rPr>
                        <a:t>금</a:t>
                      </a:r>
                      <a:r>
                        <a:rPr lang="en-US" altLang="ko-KR" sz="700" u="none" strike="noStrike">
                          <a:effectLst/>
                        </a:rPr>
                        <a:t>)/09:00</a:t>
                      </a:r>
                      <a:endParaRPr lang="en-US" altLang="ko-KR"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a:effectLst/>
                        </a:rPr>
                        <a:t>명동</a:t>
                      </a:r>
                      <a:r>
                        <a:rPr lang="en-US" altLang="ko-KR" sz="700" u="none" strike="noStrike">
                          <a:effectLst/>
                        </a:rPr>
                        <a:t>FSS</a:t>
                      </a:r>
                      <a:r>
                        <a:rPr lang="ko-KR" altLang="en-US" sz="700" u="none" strike="noStrike">
                          <a:effectLst/>
                        </a:rPr>
                        <a:t>점</a:t>
                      </a:r>
                      <a:r>
                        <a:rPr lang="en-US" altLang="ko-KR" sz="700" u="none" strike="noStrike">
                          <a:effectLst/>
                        </a:rPr>
                        <a:t>(</a:t>
                      </a:r>
                      <a:r>
                        <a:rPr lang="ko-KR" altLang="en-US" sz="700" u="none" strike="noStrike">
                          <a:effectLst/>
                        </a:rPr>
                        <a:t>플래그십스토어</a:t>
                      </a:r>
                      <a:r>
                        <a:rPr lang="en-US" altLang="ko-KR" sz="700" u="none" strike="noStrike">
                          <a:effectLst/>
                        </a:rPr>
                        <a:t>)</a:t>
                      </a:r>
                      <a:endParaRPr lang="en-US" altLang="ko-KR"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altLang="ko-KR" sz="700" u="none" strike="noStrike" dirty="0">
                          <a:effectLst/>
                        </a:rPr>
                        <a:t>B.</a:t>
                      </a:r>
                      <a:r>
                        <a:rPr lang="ko-KR" altLang="en-US" sz="700" u="none" strike="noStrike" dirty="0">
                          <a:effectLst/>
                        </a:rPr>
                        <a:t>마이 퍼스널 립스틱</a:t>
                      </a:r>
                      <a:r>
                        <a:rPr lang="en-US" altLang="ko-KR" sz="700" u="none" strike="noStrike" dirty="0">
                          <a:effectLst/>
                        </a:rPr>
                        <a:t>(2Color)</a:t>
                      </a:r>
                      <a:endParaRPr lang="en-US" altLang="ko-KR"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dirty="0">
                          <a:effectLst/>
                        </a:rPr>
                        <a:t>강*원</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dirty="0">
                          <a:effectLst/>
                        </a:rPr>
                        <a:t>010-****-0676</a:t>
                      </a:r>
                    </a:p>
                    <a:p>
                      <a:pPr algn="ctr" fontAlgn="ctr"/>
                      <a:r>
                        <a:rPr lang="en-US" sz="700" u="none" strike="noStrike" dirty="0">
                          <a:effectLst/>
                          <a:hlinkClick r:id="rId2"/>
                        </a:rPr>
                        <a:t>jung********@gmail.com</a:t>
                      </a:r>
                      <a:endParaRPr 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dirty="0">
                          <a:effectLst/>
                        </a:rPr>
                        <a:t>M0223QEJ31</a:t>
                      </a:r>
                      <a:endParaRPr 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a:effectLst/>
                        </a:rPr>
                        <a:t>　</a:t>
                      </a: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extLst>
                  <a:ext uri="{0D108BD9-81ED-4DB2-BD59-A6C34878D82A}">
                    <a16:rowId xmlns:a16="http://schemas.microsoft.com/office/drawing/2014/main" xmlns="" val="3304543280"/>
                  </a:ext>
                </a:extLst>
              </a:tr>
              <a:tr h="274111">
                <a:tc>
                  <a:txBody>
                    <a:bodyPr/>
                    <a:lstStyle/>
                    <a:p>
                      <a:pPr algn="ctr" fontAlgn="ctr"/>
                      <a:r>
                        <a:rPr lang="en-US" altLang="ko-KR" sz="700" u="none" strike="noStrike">
                          <a:effectLst/>
                        </a:rPr>
                        <a:t>2018-02-23(</a:t>
                      </a:r>
                      <a:r>
                        <a:rPr lang="ko-KR" altLang="en-US" sz="700" u="none" strike="noStrike">
                          <a:effectLst/>
                        </a:rPr>
                        <a:t>금</a:t>
                      </a:r>
                      <a:r>
                        <a:rPr lang="en-US" altLang="ko-KR" sz="700" u="none" strike="noStrike">
                          <a:effectLst/>
                        </a:rPr>
                        <a:t>)/09:00</a:t>
                      </a:r>
                      <a:endParaRPr lang="en-US" altLang="ko-KR"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a:effectLst/>
                        </a:rPr>
                        <a:t>명동</a:t>
                      </a:r>
                      <a:r>
                        <a:rPr lang="en-US" altLang="ko-KR" sz="700" u="none" strike="noStrike">
                          <a:effectLst/>
                        </a:rPr>
                        <a:t>FSS</a:t>
                      </a:r>
                      <a:r>
                        <a:rPr lang="ko-KR" altLang="en-US" sz="700" u="none" strike="noStrike">
                          <a:effectLst/>
                        </a:rPr>
                        <a:t>점</a:t>
                      </a:r>
                      <a:r>
                        <a:rPr lang="en-US" altLang="ko-KR" sz="700" u="none" strike="noStrike">
                          <a:effectLst/>
                        </a:rPr>
                        <a:t>(</a:t>
                      </a:r>
                      <a:r>
                        <a:rPr lang="ko-KR" altLang="en-US" sz="700" u="none" strike="noStrike">
                          <a:effectLst/>
                        </a:rPr>
                        <a:t>플래그십스토어</a:t>
                      </a:r>
                      <a:r>
                        <a:rPr lang="en-US" altLang="ko-KR" sz="700" u="none" strike="noStrike">
                          <a:effectLst/>
                        </a:rPr>
                        <a:t>)</a:t>
                      </a:r>
                      <a:endParaRPr lang="en-US" altLang="ko-KR"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altLang="ko-KR" sz="700" u="none" strike="noStrike" dirty="0">
                          <a:effectLst/>
                        </a:rPr>
                        <a:t>B.</a:t>
                      </a:r>
                      <a:r>
                        <a:rPr lang="ko-KR" altLang="en-US" sz="700" u="none" strike="noStrike" dirty="0">
                          <a:effectLst/>
                        </a:rPr>
                        <a:t>마이 퍼스널 립스틱</a:t>
                      </a:r>
                      <a:r>
                        <a:rPr lang="en-US" altLang="ko-KR" sz="700" u="none" strike="noStrike" dirty="0">
                          <a:effectLst/>
                        </a:rPr>
                        <a:t>(2Color)</a:t>
                      </a:r>
                      <a:endParaRPr lang="en-US" altLang="ko-KR"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dirty="0">
                          <a:effectLst/>
                        </a:rPr>
                        <a:t>강*원</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dirty="0">
                          <a:effectLst/>
                        </a:rPr>
                        <a:t>010-****-0676</a:t>
                      </a:r>
                    </a:p>
                    <a:p>
                      <a:pPr algn="ctr" fontAlgn="ctr"/>
                      <a:r>
                        <a:rPr lang="en-US" sz="700" u="none" strike="noStrike" dirty="0">
                          <a:effectLst/>
                          <a:hlinkClick r:id="rId2"/>
                        </a:rPr>
                        <a:t>jung********@gmail.com</a:t>
                      </a:r>
                      <a:endParaRPr 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dirty="0">
                          <a:effectLst/>
                        </a:rPr>
                        <a:t>M0223QEJ31</a:t>
                      </a:r>
                      <a:endParaRPr 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dirty="0">
                          <a:effectLst/>
                        </a:rPr>
                        <a:t>　</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extLst>
                  <a:ext uri="{0D108BD9-81ED-4DB2-BD59-A6C34878D82A}">
                    <a16:rowId xmlns:a16="http://schemas.microsoft.com/office/drawing/2014/main" xmlns="" val="1392133768"/>
                  </a:ext>
                </a:extLst>
              </a:tr>
              <a:tr h="274111">
                <a:tc>
                  <a:txBody>
                    <a:bodyPr/>
                    <a:lstStyle/>
                    <a:p>
                      <a:pPr algn="ctr" fontAlgn="ctr"/>
                      <a:r>
                        <a:rPr lang="en-US" altLang="ko-KR" sz="700" u="none" strike="noStrike">
                          <a:effectLst/>
                        </a:rPr>
                        <a:t>2018-02-23(</a:t>
                      </a:r>
                      <a:r>
                        <a:rPr lang="ko-KR" altLang="en-US" sz="700" u="none" strike="noStrike">
                          <a:effectLst/>
                        </a:rPr>
                        <a:t>금</a:t>
                      </a:r>
                      <a:r>
                        <a:rPr lang="en-US" altLang="ko-KR" sz="700" u="none" strike="noStrike">
                          <a:effectLst/>
                        </a:rPr>
                        <a:t>)/09:00</a:t>
                      </a:r>
                      <a:endParaRPr lang="en-US" altLang="ko-KR"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a:effectLst/>
                        </a:rPr>
                        <a:t>명동</a:t>
                      </a:r>
                      <a:r>
                        <a:rPr lang="en-US" altLang="ko-KR" sz="700" u="none" strike="noStrike">
                          <a:effectLst/>
                        </a:rPr>
                        <a:t>FSS</a:t>
                      </a:r>
                      <a:r>
                        <a:rPr lang="ko-KR" altLang="en-US" sz="700" u="none" strike="noStrike">
                          <a:effectLst/>
                        </a:rPr>
                        <a:t>점</a:t>
                      </a:r>
                      <a:r>
                        <a:rPr lang="en-US" altLang="ko-KR" sz="700" u="none" strike="noStrike">
                          <a:effectLst/>
                        </a:rPr>
                        <a:t>(</a:t>
                      </a:r>
                      <a:r>
                        <a:rPr lang="ko-KR" altLang="en-US" sz="700" u="none" strike="noStrike">
                          <a:effectLst/>
                        </a:rPr>
                        <a:t>플래그십스토어</a:t>
                      </a:r>
                      <a:r>
                        <a:rPr lang="en-US" altLang="ko-KR" sz="700" u="none" strike="noStrike">
                          <a:effectLst/>
                        </a:rPr>
                        <a:t>)</a:t>
                      </a:r>
                      <a:endParaRPr lang="en-US" altLang="ko-KR"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altLang="ko-KR" sz="700" u="none" strike="noStrike" dirty="0">
                          <a:effectLst/>
                        </a:rPr>
                        <a:t>B.</a:t>
                      </a:r>
                      <a:r>
                        <a:rPr lang="ko-KR" altLang="en-US" sz="700" u="none" strike="noStrike" dirty="0">
                          <a:effectLst/>
                        </a:rPr>
                        <a:t>마이 퍼스널 립스틱</a:t>
                      </a:r>
                      <a:r>
                        <a:rPr lang="en-US" altLang="ko-KR" sz="700" u="none" strike="noStrike" dirty="0">
                          <a:effectLst/>
                        </a:rPr>
                        <a:t>(2Color)</a:t>
                      </a:r>
                      <a:endParaRPr lang="en-US" altLang="ko-KR"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dirty="0">
                          <a:effectLst/>
                        </a:rPr>
                        <a:t>강*원</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dirty="0">
                          <a:effectLst/>
                        </a:rPr>
                        <a:t>010-****-0676</a:t>
                      </a:r>
                    </a:p>
                    <a:p>
                      <a:pPr algn="ctr" fontAlgn="ctr"/>
                      <a:r>
                        <a:rPr lang="en-US" sz="700" u="none" strike="noStrike" dirty="0">
                          <a:effectLst/>
                          <a:hlinkClick r:id="rId2"/>
                        </a:rPr>
                        <a:t>jung********@gmail.com</a:t>
                      </a:r>
                      <a:endParaRPr 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a:effectLst/>
                        </a:rPr>
                        <a:t>M0223QEJ31</a:t>
                      </a:r>
                      <a:endParaRPr 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dirty="0">
                          <a:effectLst/>
                        </a:rPr>
                        <a:t>　</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extLst>
                  <a:ext uri="{0D108BD9-81ED-4DB2-BD59-A6C34878D82A}">
                    <a16:rowId xmlns:a16="http://schemas.microsoft.com/office/drawing/2014/main" xmlns="" val="1152129832"/>
                  </a:ext>
                </a:extLst>
              </a:tr>
              <a:tr h="274111">
                <a:tc>
                  <a:txBody>
                    <a:bodyPr/>
                    <a:lstStyle/>
                    <a:p>
                      <a:pPr algn="ctr" fontAlgn="ctr"/>
                      <a:r>
                        <a:rPr lang="en-US" altLang="ko-KR" sz="700" u="none" strike="noStrike" dirty="0">
                          <a:effectLst/>
                        </a:rPr>
                        <a:t>2018-02-23(</a:t>
                      </a:r>
                      <a:r>
                        <a:rPr lang="ko-KR" altLang="en-US" sz="700" u="none" strike="noStrike" dirty="0">
                          <a:effectLst/>
                        </a:rPr>
                        <a:t>금</a:t>
                      </a:r>
                      <a:r>
                        <a:rPr lang="en-US" altLang="ko-KR" sz="700" u="none" strike="noStrike" dirty="0">
                          <a:effectLst/>
                        </a:rPr>
                        <a:t>)/09:00</a:t>
                      </a:r>
                      <a:endParaRPr lang="en-US" altLang="ko-KR"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a:effectLst/>
                        </a:rPr>
                        <a:t>명동</a:t>
                      </a:r>
                      <a:r>
                        <a:rPr lang="en-US" altLang="ko-KR" sz="700" u="none" strike="noStrike">
                          <a:effectLst/>
                        </a:rPr>
                        <a:t>FSS</a:t>
                      </a:r>
                      <a:r>
                        <a:rPr lang="ko-KR" altLang="en-US" sz="700" u="none" strike="noStrike">
                          <a:effectLst/>
                        </a:rPr>
                        <a:t>점</a:t>
                      </a:r>
                      <a:r>
                        <a:rPr lang="en-US" altLang="ko-KR" sz="700" u="none" strike="noStrike">
                          <a:effectLst/>
                        </a:rPr>
                        <a:t>(</a:t>
                      </a:r>
                      <a:r>
                        <a:rPr lang="ko-KR" altLang="en-US" sz="700" u="none" strike="noStrike">
                          <a:effectLst/>
                        </a:rPr>
                        <a:t>플래그십스토어</a:t>
                      </a:r>
                      <a:r>
                        <a:rPr lang="en-US" altLang="ko-KR" sz="700" u="none" strike="noStrike">
                          <a:effectLst/>
                        </a:rPr>
                        <a:t>)</a:t>
                      </a:r>
                      <a:endParaRPr lang="en-US" altLang="ko-KR"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altLang="ko-KR" sz="700" u="none" strike="noStrike" dirty="0">
                          <a:effectLst/>
                        </a:rPr>
                        <a:t>B.</a:t>
                      </a:r>
                      <a:r>
                        <a:rPr lang="ko-KR" altLang="en-US" sz="700" u="none" strike="noStrike" dirty="0">
                          <a:effectLst/>
                        </a:rPr>
                        <a:t>마이 퍼스널 립스틱</a:t>
                      </a:r>
                      <a:r>
                        <a:rPr lang="en-US" altLang="ko-KR" sz="700" u="none" strike="noStrike" dirty="0">
                          <a:effectLst/>
                        </a:rPr>
                        <a:t>(2Color)</a:t>
                      </a:r>
                      <a:endParaRPr lang="en-US" altLang="ko-KR"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dirty="0">
                          <a:effectLst/>
                        </a:rPr>
                        <a:t>강*원</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dirty="0">
                          <a:effectLst/>
                        </a:rPr>
                        <a:t>010-****-0676</a:t>
                      </a:r>
                    </a:p>
                    <a:p>
                      <a:pPr algn="ctr" fontAlgn="ctr"/>
                      <a:r>
                        <a:rPr lang="en-US" sz="700" u="none" strike="noStrike" dirty="0">
                          <a:effectLst/>
                        </a:rPr>
                        <a:t>jung********@gmail.com</a:t>
                      </a:r>
                      <a:endParaRPr 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en-US" sz="700" u="none" strike="noStrike">
                          <a:effectLst/>
                        </a:rPr>
                        <a:t>M0223QEJ31</a:t>
                      </a:r>
                      <a:endParaRPr 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tc>
                  <a:txBody>
                    <a:bodyPr/>
                    <a:lstStyle/>
                    <a:p>
                      <a:pPr algn="ctr" fontAlgn="ctr"/>
                      <a:r>
                        <a:rPr lang="ko-KR" altLang="en-US" sz="700" u="none" strike="noStrike" dirty="0">
                          <a:effectLst/>
                        </a:rPr>
                        <a:t>　</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57" marR="7357" marT="7357" marB="0" anchor="ctr">
                    <a:solidFill>
                      <a:schemeClr val="bg1"/>
                    </a:solidFill>
                  </a:tcPr>
                </a:tc>
                <a:extLst>
                  <a:ext uri="{0D108BD9-81ED-4DB2-BD59-A6C34878D82A}">
                    <a16:rowId xmlns:a16="http://schemas.microsoft.com/office/drawing/2014/main" xmlns="" val="3813232328"/>
                  </a:ext>
                </a:extLst>
              </a:tr>
            </a:tbl>
          </a:graphicData>
        </a:graphic>
      </p:graphicFrame>
      <p:sp>
        <p:nvSpPr>
          <p:cNvPr id="54" name="직사각형 53">
            <a:extLst>
              <a:ext uri="{FF2B5EF4-FFF2-40B4-BE49-F238E27FC236}">
                <a16:creationId xmlns:a16="http://schemas.microsoft.com/office/drawing/2014/main" xmlns="" id="{E8866DBB-9A03-4992-9CF1-6388BF1ABCA1}"/>
              </a:ext>
            </a:extLst>
          </p:cNvPr>
          <p:cNvSpPr/>
          <p:nvPr/>
        </p:nvSpPr>
        <p:spPr>
          <a:xfrm>
            <a:off x="6381391" y="2701554"/>
            <a:ext cx="766567" cy="16765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예약 취소</a:t>
            </a:r>
            <a:endParaRPr lang="en-US" altLang="ko-KR" sz="900" dirty="0">
              <a:solidFill>
                <a:schemeClr val="tx1"/>
              </a:solidFill>
            </a:endParaRPr>
          </a:p>
        </p:txBody>
      </p:sp>
      <p:cxnSp>
        <p:nvCxnSpPr>
          <p:cNvPr id="9" name="직선 화살표 연결선 8">
            <a:extLst>
              <a:ext uri="{FF2B5EF4-FFF2-40B4-BE49-F238E27FC236}">
                <a16:creationId xmlns:a16="http://schemas.microsoft.com/office/drawing/2014/main" xmlns="" id="{9082CE9E-A107-4CCB-A6FF-8C410AD533D4}"/>
              </a:ext>
            </a:extLst>
          </p:cNvPr>
          <p:cNvCxnSpPr>
            <a:stCxn id="54" idx="3"/>
            <a:endCxn id="57" idx="1"/>
          </p:cNvCxnSpPr>
          <p:nvPr/>
        </p:nvCxnSpPr>
        <p:spPr>
          <a:xfrm flipV="1">
            <a:off x="7147958" y="2785383"/>
            <a:ext cx="305730" cy="1"/>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xmlns="" id="{1AD33626-5FFE-458C-84B8-5C37D600D8EE}"/>
              </a:ext>
            </a:extLst>
          </p:cNvPr>
          <p:cNvSpPr/>
          <p:nvPr/>
        </p:nvSpPr>
        <p:spPr>
          <a:xfrm>
            <a:off x="7572511" y="143793"/>
            <a:ext cx="2341517" cy="915155"/>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p>
          <a:p>
            <a:pPr algn="ctr"/>
            <a:r>
              <a:rPr lang="ko-KR" altLang="en-US" dirty="0"/>
              <a:t>유의사항 결제 취소 관련 추가될 수 있음</a:t>
            </a:r>
            <a:endParaRPr lang="en-US" altLang="ko-KR" dirty="0"/>
          </a:p>
        </p:txBody>
      </p:sp>
    </p:spTree>
    <p:extLst>
      <p:ext uri="{BB962C8B-B14F-4D97-AF65-F5344CB8AC3E}">
        <p14:creationId xmlns:p14="http://schemas.microsoft.com/office/powerpoint/2010/main" val="2339415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EH.BC.08.003.REI.SPP1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 확인</a:t>
            </a:r>
            <a:r>
              <a:rPr lang="en-US" altLang="ko-KR" dirty="0"/>
              <a:t>_</a:t>
            </a:r>
            <a:r>
              <a:rPr lang="ko-KR" altLang="en-US" dirty="0"/>
              <a:t>예약취소 확인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3630363256"/>
              </p:ext>
            </p:extLst>
          </p:nvPr>
        </p:nvGraphicFramePr>
        <p:xfrm>
          <a:off x="7464287" y="414711"/>
          <a:ext cx="2441713" cy="186922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예</a:t>
                      </a:r>
                      <a:endPar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endParaRPr lang="en-US" altLang="ko-KR" sz="800" b="0" baseline="0"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426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00" name="직사각형 99">
            <a:extLst>
              <a:ext uri="{FF2B5EF4-FFF2-40B4-BE49-F238E27FC236}">
                <a16:creationId xmlns:a16="http://schemas.microsoft.com/office/drawing/2014/main" xmlns="" id="{C4B0323B-9F18-4B37-A186-F30E81DBF652}"/>
              </a:ext>
            </a:extLst>
          </p:cNvPr>
          <p:cNvSpPr/>
          <p:nvPr/>
        </p:nvSpPr>
        <p:spPr>
          <a:xfrm>
            <a:off x="920818" y="1051113"/>
            <a:ext cx="2330428" cy="150667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예약을 취소하시겠습니까</a:t>
            </a:r>
            <a:r>
              <a:rPr lang="en-US" altLang="ko-KR" sz="900" dirty="0">
                <a:solidFill>
                  <a:schemeClr val="tx1"/>
                </a:solidFill>
              </a:rPr>
              <a:t>?</a:t>
            </a:r>
          </a:p>
          <a:p>
            <a:pPr algn="ctr"/>
            <a:r>
              <a:rPr lang="en-US" altLang="ko-KR" sz="900" dirty="0">
                <a:solidFill>
                  <a:schemeClr val="tx1"/>
                </a:solidFill>
              </a:rPr>
              <a:t>Are you sure you want to cancel your reservation?</a:t>
            </a:r>
          </a:p>
        </p:txBody>
      </p:sp>
      <p:sp>
        <p:nvSpPr>
          <p:cNvPr id="102" name="직사각형 101">
            <a:extLst>
              <a:ext uri="{FF2B5EF4-FFF2-40B4-BE49-F238E27FC236}">
                <a16:creationId xmlns:a16="http://schemas.microsoft.com/office/drawing/2014/main" xmlns="" id="{2749CCA6-CDA1-49D3-8758-6754EB0B204E}"/>
              </a:ext>
            </a:extLst>
          </p:cNvPr>
          <p:cNvSpPr/>
          <p:nvPr/>
        </p:nvSpPr>
        <p:spPr>
          <a:xfrm>
            <a:off x="1345662" y="2181113"/>
            <a:ext cx="761637" cy="262323"/>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
        <p:nvSpPr>
          <p:cNvPr id="103" name="직사각형 102">
            <a:extLst>
              <a:ext uri="{FF2B5EF4-FFF2-40B4-BE49-F238E27FC236}">
                <a16:creationId xmlns:a16="http://schemas.microsoft.com/office/drawing/2014/main" xmlns="" id="{27975432-9700-4EE4-B504-B1B0BD64540F}"/>
              </a:ext>
            </a:extLst>
          </p:cNvPr>
          <p:cNvSpPr/>
          <p:nvPr/>
        </p:nvSpPr>
        <p:spPr>
          <a:xfrm>
            <a:off x="2168049" y="2172281"/>
            <a:ext cx="761637" cy="262323"/>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취소</a:t>
            </a:r>
            <a:endParaRPr lang="en-US" altLang="ko-KR" sz="900" dirty="0">
              <a:solidFill>
                <a:schemeClr val="tx1"/>
              </a:solidFill>
            </a:endParaRPr>
          </a:p>
        </p:txBody>
      </p:sp>
      <p:sp>
        <p:nvSpPr>
          <p:cNvPr id="105" name="직사각형 104">
            <a:extLst>
              <a:ext uri="{FF2B5EF4-FFF2-40B4-BE49-F238E27FC236}">
                <a16:creationId xmlns:a16="http://schemas.microsoft.com/office/drawing/2014/main" xmlns="" id="{C0F229D4-483A-48C3-B67C-8B9785FC9F84}"/>
              </a:ext>
            </a:extLst>
          </p:cNvPr>
          <p:cNvSpPr/>
          <p:nvPr/>
        </p:nvSpPr>
        <p:spPr>
          <a:xfrm>
            <a:off x="920552" y="1052736"/>
            <a:ext cx="2338457"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예약 취소 확인</a:t>
            </a:r>
            <a:endParaRPr lang="en-US" altLang="ko-KR" sz="900" dirty="0">
              <a:solidFill>
                <a:schemeClr val="tx1"/>
              </a:solidFill>
            </a:endParaRPr>
          </a:p>
        </p:txBody>
      </p:sp>
    </p:spTree>
    <p:extLst>
      <p:ext uri="{BB962C8B-B14F-4D97-AF65-F5344CB8AC3E}">
        <p14:creationId xmlns:p14="http://schemas.microsoft.com/office/powerpoint/2010/main" val="1161568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a:xfrm>
            <a:off x="200472" y="3933056"/>
            <a:ext cx="7556855" cy="2448272"/>
          </a:xfrm>
        </p:spPr>
        <p:txBody>
          <a:bodyPr>
            <a:normAutofit/>
          </a:bodyPr>
          <a:lstStyle/>
          <a:p>
            <a:pPr marL="171450" indent="-171450">
              <a:buFont typeface="Arial" panose="020B0604020202020204" pitchFamily="34" charset="0"/>
              <a:buChar char="•"/>
            </a:pPr>
            <a:r>
              <a:rPr lang="ko-KR" altLang="en-US" dirty="0"/>
              <a:t>에뛰드 스토리</a:t>
            </a:r>
            <a:endParaRPr lang="en-US" altLang="ko-KR" dirty="0"/>
          </a:p>
          <a:p>
            <a:pPr marL="171450" indent="-171450">
              <a:buFontTx/>
              <a:buChar char="-"/>
            </a:pPr>
            <a:r>
              <a:rPr lang="ko-KR" altLang="en-US" dirty="0"/>
              <a:t>브랜드 소개</a:t>
            </a:r>
            <a:endParaRPr lang="en-US" altLang="ko-KR" dirty="0"/>
          </a:p>
          <a:p>
            <a:pPr marL="171450" indent="-171450">
              <a:buFontTx/>
              <a:buChar char="-"/>
            </a:pPr>
            <a:r>
              <a:rPr lang="ko-KR" altLang="en-US" dirty="0"/>
              <a:t>에뛰드 모델</a:t>
            </a:r>
            <a:endParaRPr lang="en-US" altLang="ko-KR" dirty="0"/>
          </a:p>
          <a:p>
            <a:pPr marL="171450" indent="-171450">
              <a:buFont typeface="Arial" panose="020B0604020202020204" pitchFamily="34" charset="0"/>
              <a:buChar char="•"/>
            </a:pPr>
            <a:endParaRPr lang="en-US" altLang="ko-KR" dirty="0"/>
          </a:p>
          <a:p>
            <a:pPr marL="171450" indent="-171450">
              <a:buFont typeface="Arial" panose="020B0604020202020204" pitchFamily="34" charset="0"/>
              <a:buChar char="•"/>
            </a:pPr>
            <a:r>
              <a:rPr lang="ko-KR" altLang="en-US" dirty="0"/>
              <a:t>커뮤니티</a:t>
            </a:r>
            <a:endParaRPr lang="en-US" altLang="ko-KR" dirty="0"/>
          </a:p>
          <a:p>
            <a:pPr marL="171450" indent="-171450">
              <a:buFontTx/>
              <a:buChar char="-"/>
            </a:pPr>
            <a:r>
              <a:rPr lang="ko-KR" altLang="en-US" dirty="0"/>
              <a:t>뷰티즌</a:t>
            </a:r>
            <a:endParaRPr lang="en-US" altLang="ko-KR" dirty="0"/>
          </a:p>
          <a:p>
            <a:pPr marL="171450" indent="-171450">
              <a:buFontTx/>
              <a:buChar char="-"/>
            </a:pPr>
            <a:r>
              <a:rPr lang="ko-KR" altLang="en-US" dirty="0"/>
              <a:t>컬러 팩토리</a:t>
            </a:r>
            <a:endParaRPr lang="en-US" altLang="ko-KR" dirty="0"/>
          </a:p>
          <a:p>
            <a:pPr marL="171450" indent="-171450">
              <a:buFontTx/>
              <a:buChar char="-"/>
            </a:pPr>
            <a:r>
              <a:rPr lang="ko-KR" altLang="en-US" dirty="0"/>
              <a:t>스윗샷 캠페인</a:t>
            </a:r>
            <a:endParaRPr lang="en-US" altLang="ko-KR" dirty="0"/>
          </a:p>
          <a:p>
            <a:pPr marL="171450" indent="-171450">
              <a:buFontTx/>
              <a:buChar char="-"/>
            </a:pPr>
            <a:r>
              <a:rPr lang="ko-KR" altLang="en-US" dirty="0"/>
              <a:t>메이크업유어드림</a:t>
            </a:r>
            <a:endParaRPr lang="en-US" altLang="ko-KR" dirty="0"/>
          </a:p>
          <a:p>
            <a:pPr marL="171450" indent="-171450">
              <a:buFontTx/>
              <a:buChar char="-"/>
            </a:pPr>
            <a:r>
              <a:rPr lang="ko-KR" altLang="en-US" dirty="0"/>
              <a:t>매장 안내</a:t>
            </a:r>
            <a:endParaRPr lang="en-US" altLang="ko-KR" dirty="0"/>
          </a:p>
        </p:txBody>
      </p:sp>
      <p:sp>
        <p:nvSpPr>
          <p:cNvPr id="3" name="제목 2"/>
          <p:cNvSpPr>
            <a:spLocks noGrp="1"/>
          </p:cNvSpPr>
          <p:nvPr>
            <p:ph type="title"/>
          </p:nvPr>
        </p:nvSpPr>
        <p:spPr/>
        <p:txBody>
          <a:bodyPr/>
          <a:lstStyle/>
          <a:p>
            <a:r>
              <a:rPr lang="ko-KR" altLang="en-US" dirty="0"/>
              <a:t>브랜드</a:t>
            </a:r>
            <a:r>
              <a:rPr lang="en-US" altLang="ko-KR" dirty="0"/>
              <a:t>_</a:t>
            </a:r>
            <a:r>
              <a:rPr lang="ko-KR" altLang="en-US" dirty="0"/>
              <a:t>서비스 메뉴 </a:t>
            </a:r>
            <a:r>
              <a:rPr lang="en-US" altLang="ko-KR" dirty="0"/>
              <a:t>SB</a:t>
            </a:r>
            <a:endParaRPr lang="ko-KR" altLang="en-US" dirty="0"/>
          </a:p>
        </p:txBody>
      </p:sp>
    </p:spTree>
    <p:extLst>
      <p:ext uri="{BB962C8B-B14F-4D97-AF65-F5344CB8AC3E}">
        <p14:creationId xmlns:p14="http://schemas.microsoft.com/office/powerpoint/2010/main" val="11486169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EH.BC.08.003.REI.SPP2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 확인</a:t>
            </a:r>
            <a:r>
              <a:rPr lang="en-US" altLang="ko-KR" dirty="0"/>
              <a:t>_</a:t>
            </a:r>
            <a:r>
              <a:rPr lang="ko-KR" altLang="en-US" dirty="0"/>
              <a:t>예약취소 완료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923567846"/>
              </p:ext>
            </p:extLst>
          </p:nvPr>
        </p:nvGraphicFramePr>
        <p:xfrm>
          <a:off x="7464287" y="414711"/>
          <a:ext cx="2441713" cy="186922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예</a:t>
                      </a:r>
                      <a:endPar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endParaRPr lang="en-US" altLang="ko-KR" sz="800" b="0" baseline="0"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30273">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426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01" name="직사각형 100">
            <a:extLst>
              <a:ext uri="{FF2B5EF4-FFF2-40B4-BE49-F238E27FC236}">
                <a16:creationId xmlns:a16="http://schemas.microsoft.com/office/drawing/2014/main" xmlns="" id="{135CB6C1-A036-4F3D-8287-77FB09B668E0}"/>
              </a:ext>
            </a:extLst>
          </p:cNvPr>
          <p:cNvSpPr/>
          <p:nvPr/>
        </p:nvSpPr>
        <p:spPr>
          <a:xfrm>
            <a:off x="1064568" y="908720"/>
            <a:ext cx="2330428" cy="150667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정상적으로 예약이 취소되었습니다</a:t>
            </a:r>
            <a:r>
              <a:rPr lang="en-US" altLang="ko-KR" sz="900" dirty="0">
                <a:solidFill>
                  <a:schemeClr val="tx1"/>
                </a:solidFill>
              </a:rPr>
              <a:t>.</a:t>
            </a:r>
          </a:p>
          <a:p>
            <a:pPr algn="ctr"/>
            <a:r>
              <a:rPr lang="en-US" altLang="ko-KR" sz="900" dirty="0">
                <a:solidFill>
                  <a:schemeClr val="tx1"/>
                </a:solidFill>
              </a:rPr>
              <a:t>Reservation canceled successfully</a:t>
            </a:r>
          </a:p>
        </p:txBody>
      </p:sp>
      <p:sp>
        <p:nvSpPr>
          <p:cNvPr id="104" name="직사각형 103">
            <a:extLst>
              <a:ext uri="{FF2B5EF4-FFF2-40B4-BE49-F238E27FC236}">
                <a16:creationId xmlns:a16="http://schemas.microsoft.com/office/drawing/2014/main" xmlns="" id="{0DBCEA00-B875-4FE5-9F5F-502DFD7C778E}"/>
              </a:ext>
            </a:extLst>
          </p:cNvPr>
          <p:cNvSpPr/>
          <p:nvPr/>
        </p:nvSpPr>
        <p:spPr>
          <a:xfrm>
            <a:off x="1900283" y="2040414"/>
            <a:ext cx="761637" cy="262323"/>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
        <p:nvSpPr>
          <p:cNvPr id="106" name="직사각형 105">
            <a:extLst>
              <a:ext uri="{FF2B5EF4-FFF2-40B4-BE49-F238E27FC236}">
                <a16:creationId xmlns:a16="http://schemas.microsoft.com/office/drawing/2014/main" xmlns="" id="{E2C72FBC-3DE8-4679-A470-219D8B2D5F51}"/>
              </a:ext>
            </a:extLst>
          </p:cNvPr>
          <p:cNvSpPr/>
          <p:nvPr/>
        </p:nvSpPr>
        <p:spPr>
          <a:xfrm>
            <a:off x="1066187" y="908720"/>
            <a:ext cx="2330429"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예약 취소 완료</a:t>
            </a:r>
            <a:endParaRPr lang="en-US" altLang="ko-KR" sz="900" dirty="0">
              <a:solidFill>
                <a:schemeClr val="tx1"/>
              </a:solidFill>
            </a:endParaRPr>
          </a:p>
        </p:txBody>
      </p:sp>
    </p:spTree>
    <p:extLst>
      <p:ext uri="{BB962C8B-B14F-4D97-AF65-F5344CB8AC3E}">
        <p14:creationId xmlns:p14="http://schemas.microsoft.com/office/powerpoint/2010/main" val="9838271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EH.BC.08.003.FRC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서비스 매장 보기</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ext uri="{D42A27DB-BD31-4B8C-83A1-F6EECF244321}">
                <p14:modId xmlns:p14="http://schemas.microsoft.com/office/powerpoint/2010/main" val="1667398461"/>
              </p:ext>
            </p:extLst>
          </p:nvPr>
        </p:nvGraphicFramePr>
        <p:xfrm>
          <a:off x="7464287" y="414711"/>
          <a:ext cx="2441713" cy="230517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https://www.etudehouse.com/kr/ko/colorFactory.do#Reserve</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지도 인쇄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지도 인쇄 미리보기 팝업 후 인쇄</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591127"/>
            <a:ext cx="7303001" cy="408563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9A060E1A-64DA-4246-BC3D-D9171A0FB10D}"/>
              </a:ext>
            </a:extLst>
          </p:cNvPr>
          <p:cNvSpPr/>
          <p:nvPr/>
        </p:nvSpPr>
        <p:spPr>
          <a:xfrm>
            <a:off x="73398" y="1700306"/>
            <a:ext cx="7303001" cy="27546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서비스 매장 찾아오시는 길</a:t>
            </a:r>
            <a:endParaRPr lang="en-US" altLang="ko-KR" sz="900" b="1" dirty="0">
              <a:solidFill>
                <a:schemeClr val="tx1"/>
              </a:solidFill>
              <a:latin typeface="+mn-ea"/>
            </a:endParaRPr>
          </a:p>
        </p:txBody>
      </p:sp>
      <p:sp>
        <p:nvSpPr>
          <p:cNvPr id="113" name="직사각형 112">
            <a:extLst>
              <a:ext uri="{FF2B5EF4-FFF2-40B4-BE49-F238E27FC236}">
                <a16:creationId xmlns:a16="http://schemas.microsoft.com/office/drawing/2014/main" xmlns="" id="{A387F3B8-6401-4D94-995A-23FBEDA4A7F8}"/>
              </a:ext>
            </a:extLst>
          </p:cNvPr>
          <p:cNvSpPr/>
          <p:nvPr/>
        </p:nvSpPr>
        <p:spPr>
          <a:xfrm>
            <a:off x="34689" y="6591750"/>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pic>
        <p:nvPicPr>
          <p:cNvPr id="45" name="그림 44">
            <a:extLst>
              <a:ext uri="{FF2B5EF4-FFF2-40B4-BE49-F238E27FC236}">
                <a16:creationId xmlns:a16="http://schemas.microsoft.com/office/drawing/2014/main" xmlns="" id="{7CEC0665-9E47-4EEB-9BCE-C465D9A15880}"/>
              </a:ext>
            </a:extLst>
          </p:cNvPr>
          <p:cNvPicPr>
            <a:picLocks noChangeAspect="1"/>
          </p:cNvPicPr>
          <p:nvPr/>
        </p:nvPicPr>
        <p:blipFill>
          <a:blip r:embed="rId2"/>
          <a:stretch>
            <a:fillRect/>
          </a:stretch>
        </p:blipFill>
        <p:spPr>
          <a:xfrm>
            <a:off x="4279740" y="2407553"/>
            <a:ext cx="2833500" cy="1782121"/>
          </a:xfrm>
          <a:prstGeom prst="rect">
            <a:avLst/>
          </a:prstGeom>
        </p:spPr>
      </p:pic>
      <p:sp>
        <p:nvSpPr>
          <p:cNvPr id="43" name="텍스트 개체 틀 3">
            <a:extLst>
              <a:ext uri="{FF2B5EF4-FFF2-40B4-BE49-F238E27FC236}">
                <a16:creationId xmlns:a16="http://schemas.microsoft.com/office/drawing/2014/main" xmlns="" id="{7FAB430F-6B8F-4FB6-A8E9-DE13B4E9CA88}"/>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2018-03-28</a:t>
            </a:r>
            <a:endParaRPr lang="ko-KR" altLang="en-US" b="0" dirty="0">
              <a:solidFill>
                <a:schemeClr val="tx1"/>
              </a:solidFill>
            </a:endParaRPr>
          </a:p>
        </p:txBody>
      </p:sp>
      <p:sp>
        <p:nvSpPr>
          <p:cNvPr id="37" name="직사각형 36">
            <a:extLst>
              <a:ext uri="{FF2B5EF4-FFF2-40B4-BE49-F238E27FC236}">
                <a16:creationId xmlns:a16="http://schemas.microsoft.com/office/drawing/2014/main" xmlns="" id="{FEC5EC95-A80E-4E4D-AA01-8F9DB1394CDC}"/>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xmlns="" id="{3AE8E4B8-3166-48B4-9DC1-5BAC4B9E2EBF}"/>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40" name="직사각형 39">
            <a:extLst>
              <a:ext uri="{FF2B5EF4-FFF2-40B4-BE49-F238E27FC236}">
                <a16:creationId xmlns:a16="http://schemas.microsoft.com/office/drawing/2014/main" xmlns="" id="{B6ACB665-8A19-473B-BFB0-3FD5B7B705DE}"/>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41" name="직사각형 40">
            <a:extLst>
              <a:ext uri="{FF2B5EF4-FFF2-40B4-BE49-F238E27FC236}">
                <a16:creationId xmlns:a16="http://schemas.microsoft.com/office/drawing/2014/main" xmlns="" id="{97CE1881-E917-4161-AC93-C3634D339494}"/>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42" name="직사각형 41">
            <a:extLst>
              <a:ext uri="{FF2B5EF4-FFF2-40B4-BE49-F238E27FC236}">
                <a16:creationId xmlns:a16="http://schemas.microsoft.com/office/drawing/2014/main" xmlns="" id="{C7965FF6-8153-4097-B120-37262285F009}"/>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컬러 팩토리</a:t>
            </a:r>
          </a:p>
        </p:txBody>
      </p:sp>
      <p:sp>
        <p:nvSpPr>
          <p:cNvPr id="68" name="직사각형 67">
            <a:extLst>
              <a:ext uri="{FF2B5EF4-FFF2-40B4-BE49-F238E27FC236}">
                <a16:creationId xmlns:a16="http://schemas.microsoft.com/office/drawing/2014/main" xmlns="" id="{7993A3E1-44B9-4BDC-9690-F7C88B397E0B}"/>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안내</a:t>
            </a:r>
            <a:r>
              <a:rPr lang="en-US" altLang="ko-KR" sz="900" dirty="0">
                <a:solidFill>
                  <a:schemeClr val="tx1"/>
                </a:solidFill>
              </a:rPr>
              <a:t>(Color Factory)</a:t>
            </a:r>
          </a:p>
        </p:txBody>
      </p:sp>
      <p:sp>
        <p:nvSpPr>
          <p:cNvPr id="69" name="직사각형 68">
            <a:extLst>
              <a:ext uri="{FF2B5EF4-FFF2-40B4-BE49-F238E27FC236}">
                <a16:creationId xmlns:a16="http://schemas.microsoft.com/office/drawing/2014/main" xmlns="" id="{C0343BFD-B21E-459D-B8F4-E38FC93CF9FD}"/>
              </a:ext>
            </a:extLst>
          </p:cNvPr>
          <p:cNvSpPr/>
          <p:nvPr/>
        </p:nvSpPr>
        <p:spPr>
          <a:xfrm>
            <a:off x="2504728"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예약</a:t>
            </a:r>
            <a:r>
              <a:rPr lang="en-US" altLang="ko-KR" sz="900" dirty="0">
                <a:solidFill>
                  <a:schemeClr val="tx1"/>
                </a:solidFill>
              </a:rPr>
              <a:t>(Reservation)</a:t>
            </a:r>
          </a:p>
        </p:txBody>
      </p:sp>
      <p:sp>
        <p:nvSpPr>
          <p:cNvPr id="70" name="직사각형 69">
            <a:extLst>
              <a:ext uri="{FF2B5EF4-FFF2-40B4-BE49-F238E27FC236}">
                <a16:creationId xmlns:a16="http://schemas.microsoft.com/office/drawing/2014/main" xmlns="" id="{C6D50694-98AC-44D9-B560-BCC5D21B78D7}"/>
              </a:ext>
            </a:extLst>
          </p:cNvPr>
          <p:cNvSpPr/>
          <p:nvPr/>
        </p:nvSpPr>
        <p:spPr>
          <a:xfrm>
            <a:off x="4938285" y="1351767"/>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서비스 매장 보기</a:t>
            </a:r>
            <a:r>
              <a:rPr lang="en-US" altLang="ko-KR" sz="900" b="1" dirty="0">
                <a:solidFill>
                  <a:schemeClr val="tx1"/>
                </a:solidFill>
              </a:rPr>
              <a:t>(Store)</a:t>
            </a:r>
          </a:p>
        </p:txBody>
      </p:sp>
      <p:sp>
        <p:nvSpPr>
          <p:cNvPr id="78" name="이등변 삼각형 77">
            <a:extLst>
              <a:ext uri="{FF2B5EF4-FFF2-40B4-BE49-F238E27FC236}">
                <a16:creationId xmlns:a16="http://schemas.microsoft.com/office/drawing/2014/main" xmlns="" id="{AC86F953-7A76-43E2-B45B-0AC6034E6254}"/>
              </a:ext>
            </a:extLst>
          </p:cNvPr>
          <p:cNvSpPr/>
          <p:nvPr/>
        </p:nvSpPr>
        <p:spPr>
          <a:xfrm rot="16200000">
            <a:off x="-336341" y="3206025"/>
            <a:ext cx="1541457" cy="112440"/>
          </a:xfrm>
          <a:prstGeom prst="triangle">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81" name="직사각형 80">
            <a:extLst>
              <a:ext uri="{FF2B5EF4-FFF2-40B4-BE49-F238E27FC236}">
                <a16:creationId xmlns:a16="http://schemas.microsoft.com/office/drawing/2014/main" xmlns="" id="{1D17D02B-69D4-44F6-BCBA-5488F7C2CC09}"/>
              </a:ext>
            </a:extLst>
          </p:cNvPr>
          <p:cNvSpPr/>
          <p:nvPr/>
        </p:nvSpPr>
        <p:spPr>
          <a:xfrm>
            <a:off x="541662" y="2619655"/>
            <a:ext cx="659672" cy="130361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p:txBody>
      </p:sp>
      <p:sp>
        <p:nvSpPr>
          <p:cNvPr id="84" name="직사각형 83">
            <a:extLst>
              <a:ext uri="{FF2B5EF4-FFF2-40B4-BE49-F238E27FC236}">
                <a16:creationId xmlns:a16="http://schemas.microsoft.com/office/drawing/2014/main" xmlns="" id="{551E3402-4961-40DA-8E4A-91D35E346BA0}"/>
              </a:ext>
            </a:extLst>
          </p:cNvPr>
          <p:cNvSpPr/>
          <p:nvPr/>
        </p:nvSpPr>
        <p:spPr>
          <a:xfrm>
            <a:off x="3160191" y="2603144"/>
            <a:ext cx="659672" cy="130361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p:txBody>
      </p:sp>
      <p:grpSp>
        <p:nvGrpSpPr>
          <p:cNvPr id="57" name="그룹 56">
            <a:extLst>
              <a:ext uri="{FF2B5EF4-FFF2-40B4-BE49-F238E27FC236}">
                <a16:creationId xmlns:a16="http://schemas.microsoft.com/office/drawing/2014/main" xmlns="" id="{5ED3DC3E-C4E3-44A7-AEBC-EE641FAD9EE1}"/>
              </a:ext>
            </a:extLst>
          </p:cNvPr>
          <p:cNvGrpSpPr/>
          <p:nvPr/>
        </p:nvGrpSpPr>
        <p:grpSpPr>
          <a:xfrm>
            <a:off x="778326" y="2491518"/>
            <a:ext cx="2797956" cy="1544380"/>
            <a:chOff x="244233" y="5382813"/>
            <a:chExt cx="1540415" cy="1142531"/>
          </a:xfrm>
          <a:solidFill>
            <a:schemeClr val="bg1"/>
          </a:solidFill>
        </p:grpSpPr>
        <p:sp>
          <p:nvSpPr>
            <p:cNvPr id="58" name="직사각형 57">
              <a:extLst>
                <a:ext uri="{FF2B5EF4-FFF2-40B4-BE49-F238E27FC236}">
                  <a16:creationId xmlns:a16="http://schemas.microsoft.com/office/drawing/2014/main" xmlns="" id="{996D967E-A440-431F-8244-7AF1F1CFCCBA}"/>
                </a:ext>
              </a:extLst>
            </p:cNvPr>
            <p:cNvSpPr/>
            <p:nvPr/>
          </p:nvSpPr>
          <p:spPr>
            <a:xfrm>
              <a:off x="245750" y="5382813"/>
              <a:ext cx="1538898" cy="114253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9" name="직선 연결선 58">
              <a:extLst>
                <a:ext uri="{FF2B5EF4-FFF2-40B4-BE49-F238E27FC236}">
                  <a16:creationId xmlns:a16="http://schemas.microsoft.com/office/drawing/2014/main" xmlns="" id="{035F68F8-822F-45FE-AD41-B90C9ADD58F3}"/>
                </a:ext>
              </a:extLst>
            </p:cNvPr>
            <p:cNvCxnSpPr>
              <a:cxnSpLocks/>
            </p:cNvCxnSpPr>
            <p:nvPr/>
          </p:nvCxnSpPr>
          <p:spPr>
            <a:xfrm>
              <a:off x="244233" y="5384313"/>
              <a:ext cx="1540415" cy="1141031"/>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xmlns="" id="{450E11DD-746A-49B8-8F26-6725DDA4ED1E}"/>
                </a:ext>
              </a:extLst>
            </p:cNvPr>
            <p:cNvCxnSpPr>
              <a:cxnSpLocks/>
            </p:cNvCxnSpPr>
            <p:nvPr/>
          </p:nvCxnSpPr>
          <p:spPr>
            <a:xfrm flipH="1">
              <a:off x="252311" y="5384313"/>
              <a:ext cx="1532337" cy="113886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5" name="이등변 삼각형 84">
            <a:extLst>
              <a:ext uri="{FF2B5EF4-FFF2-40B4-BE49-F238E27FC236}">
                <a16:creationId xmlns:a16="http://schemas.microsoft.com/office/drawing/2014/main" xmlns="" id="{BC437424-5998-425A-9699-1E830A059BC6}"/>
              </a:ext>
            </a:extLst>
          </p:cNvPr>
          <p:cNvSpPr/>
          <p:nvPr/>
        </p:nvSpPr>
        <p:spPr>
          <a:xfrm rot="5400000">
            <a:off x="3151700" y="3187497"/>
            <a:ext cx="1544380" cy="112439"/>
          </a:xfrm>
          <a:prstGeom prst="triangle">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86" name="TextBox 34">
            <a:extLst>
              <a:ext uri="{FF2B5EF4-FFF2-40B4-BE49-F238E27FC236}">
                <a16:creationId xmlns:a16="http://schemas.microsoft.com/office/drawing/2014/main" xmlns="" id="{00DBAD7E-7337-4116-A84E-A9EB230A9AE7}"/>
              </a:ext>
            </a:extLst>
          </p:cNvPr>
          <p:cNvSpPr txBox="1"/>
          <p:nvPr/>
        </p:nvSpPr>
        <p:spPr>
          <a:xfrm>
            <a:off x="549935" y="4103021"/>
            <a:ext cx="1627369" cy="523220"/>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000" b="1" dirty="0">
                <a:latin typeface="아리따-돋움(TTF)-Medium" panose="02020603020101020101" pitchFamily="18" charset="-127"/>
                <a:ea typeface="아리따-돋움(TTF)-Medium" panose="02020603020101020101" pitchFamily="18" charset="-127"/>
              </a:rPr>
              <a:t>명동</a:t>
            </a:r>
            <a:r>
              <a:rPr lang="en-US" altLang="ko-KR" sz="1000" b="1" dirty="0">
                <a:latin typeface="아리따-돋움(TTF)-Medium" panose="02020603020101020101" pitchFamily="18" charset="-127"/>
                <a:ea typeface="아리따-돋움(TTF)-Medium" panose="02020603020101020101" pitchFamily="18" charset="-127"/>
              </a:rPr>
              <a:t>FSS</a:t>
            </a:r>
            <a:r>
              <a:rPr lang="ko-KR" altLang="en-US" sz="1000" b="1" dirty="0">
                <a:latin typeface="아리따-돋움(TTF)-Medium" panose="02020603020101020101" pitchFamily="18" charset="-127"/>
                <a:ea typeface="아리따-돋움(TTF)-Medium" panose="02020603020101020101" pitchFamily="18" charset="-127"/>
              </a:rPr>
              <a:t>점</a:t>
            </a:r>
            <a:r>
              <a:rPr lang="en-US" altLang="ko-KR" sz="1000" b="1" dirty="0">
                <a:latin typeface="아리따-돋움(TTF)-Medium" panose="02020603020101020101" pitchFamily="18" charset="-127"/>
                <a:ea typeface="아리따-돋움(TTF)-Medium" panose="02020603020101020101" pitchFamily="18" charset="-127"/>
              </a:rPr>
              <a:t>(</a:t>
            </a:r>
            <a:r>
              <a:rPr lang="ko-KR" altLang="en-US" sz="1000" b="1" dirty="0" err="1">
                <a:latin typeface="아리따-돋움(TTF)-Medium" panose="02020603020101020101" pitchFamily="18" charset="-127"/>
                <a:ea typeface="아리따-돋움(TTF)-Medium" panose="02020603020101020101" pitchFamily="18" charset="-127"/>
              </a:rPr>
              <a:t>플래그십스토어</a:t>
            </a:r>
            <a:r>
              <a:rPr lang="en-US" altLang="ko-KR" sz="1000" b="1" dirty="0">
                <a:latin typeface="아리따-돋움(TTF)-Medium" panose="02020603020101020101" pitchFamily="18" charset="-127"/>
                <a:ea typeface="아리따-돋움(TTF)-Medium" panose="02020603020101020101" pitchFamily="18" charset="-127"/>
              </a:rPr>
              <a:t>)</a:t>
            </a:r>
          </a:p>
          <a:p>
            <a:r>
              <a:rPr lang="ko-KR" altLang="en-US"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rPr>
              <a:t>서울 중구 명동</a:t>
            </a:r>
            <a:r>
              <a:rPr lang="en-US" altLang="ko-KR"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rPr>
              <a:t>1</a:t>
            </a:r>
            <a:r>
              <a:rPr lang="ko-KR" altLang="en-US"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rPr>
              <a:t>가 </a:t>
            </a:r>
            <a:r>
              <a:rPr lang="en-US" altLang="ko-KR"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rPr>
              <a:t>64-2</a:t>
            </a:r>
          </a:p>
          <a:p>
            <a:r>
              <a:rPr lang="en-US" altLang="ko-KR"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rPr>
              <a:t>02-3789-5463</a:t>
            </a:r>
            <a:endParaRPr lang="ko-KR" altLang="en-US" sz="900" dirty="0">
              <a:solidFill>
                <a:schemeClr val="tx1">
                  <a:lumMod val="65000"/>
                  <a:lumOff val="35000"/>
                </a:schemeClr>
              </a:solidFill>
              <a:latin typeface="아리따-돋움(TTF)-Medium" panose="02020603020101020101" pitchFamily="18" charset="-127"/>
              <a:ea typeface="아리따-돋움(TTF)-Medium" panose="02020603020101020101" pitchFamily="18" charset="-127"/>
            </a:endParaRPr>
          </a:p>
        </p:txBody>
      </p:sp>
      <p:sp>
        <p:nvSpPr>
          <p:cNvPr id="87" name="직사각형 86">
            <a:extLst>
              <a:ext uri="{FF2B5EF4-FFF2-40B4-BE49-F238E27FC236}">
                <a16:creationId xmlns:a16="http://schemas.microsoft.com/office/drawing/2014/main" xmlns="" id="{0F33AFC2-7634-4751-AC25-F8C84F10D5CF}"/>
              </a:ext>
            </a:extLst>
          </p:cNvPr>
          <p:cNvSpPr/>
          <p:nvPr/>
        </p:nvSpPr>
        <p:spPr>
          <a:xfrm>
            <a:off x="6468355" y="4255129"/>
            <a:ext cx="644885" cy="20603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지도 인쇄</a:t>
            </a:r>
            <a:endParaRPr lang="en-US" altLang="ko-KR" sz="900" dirty="0">
              <a:solidFill>
                <a:schemeClr val="tx1"/>
              </a:solidFill>
            </a:endParaRPr>
          </a:p>
        </p:txBody>
      </p:sp>
      <p:sp>
        <p:nvSpPr>
          <p:cNvPr id="88" name="직사각형 87">
            <a:extLst>
              <a:ext uri="{FF2B5EF4-FFF2-40B4-BE49-F238E27FC236}">
                <a16:creationId xmlns:a16="http://schemas.microsoft.com/office/drawing/2014/main" xmlns="" id="{D04B1ED9-548C-4058-A570-9CB5F13D1ACB}"/>
              </a:ext>
            </a:extLst>
          </p:cNvPr>
          <p:cNvSpPr/>
          <p:nvPr/>
        </p:nvSpPr>
        <p:spPr>
          <a:xfrm>
            <a:off x="168363" y="2022847"/>
            <a:ext cx="7088894" cy="27546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latin typeface="+mn-ea"/>
              </a:rPr>
              <a:t>명동</a:t>
            </a:r>
            <a:r>
              <a:rPr lang="en-US" altLang="ko-KR" sz="900" dirty="0">
                <a:solidFill>
                  <a:schemeClr val="tx1"/>
                </a:solidFill>
                <a:latin typeface="+mn-ea"/>
              </a:rPr>
              <a:t>FSS</a:t>
            </a:r>
            <a:r>
              <a:rPr lang="ko-KR" altLang="en-US" sz="900" dirty="0">
                <a:solidFill>
                  <a:schemeClr val="tx1"/>
                </a:solidFill>
                <a:latin typeface="+mn-ea"/>
              </a:rPr>
              <a:t>점</a:t>
            </a:r>
            <a:r>
              <a:rPr lang="en-US" altLang="ko-KR" sz="900" dirty="0">
                <a:solidFill>
                  <a:schemeClr val="tx1"/>
                </a:solidFill>
                <a:latin typeface="+mn-ea"/>
              </a:rPr>
              <a:t>(</a:t>
            </a:r>
            <a:r>
              <a:rPr lang="ko-KR" altLang="en-US" sz="900" dirty="0">
                <a:solidFill>
                  <a:schemeClr val="tx1"/>
                </a:solidFill>
                <a:latin typeface="+mn-ea"/>
              </a:rPr>
              <a:t>플래그십스토어</a:t>
            </a:r>
            <a:r>
              <a:rPr lang="en-US" altLang="ko-KR" sz="900" dirty="0">
                <a:solidFill>
                  <a:schemeClr val="tx1"/>
                </a:solidFill>
                <a:latin typeface="+mn-ea"/>
              </a:rPr>
              <a:t>)</a:t>
            </a:r>
          </a:p>
        </p:txBody>
      </p:sp>
      <p:sp>
        <p:nvSpPr>
          <p:cNvPr id="89" name="직사각형 88">
            <a:extLst>
              <a:ext uri="{FF2B5EF4-FFF2-40B4-BE49-F238E27FC236}">
                <a16:creationId xmlns:a16="http://schemas.microsoft.com/office/drawing/2014/main" xmlns="" id="{A4845F05-CDE3-46A5-BDDC-20B4FC92D1C6}"/>
              </a:ext>
            </a:extLst>
          </p:cNvPr>
          <p:cNvSpPr/>
          <p:nvPr/>
        </p:nvSpPr>
        <p:spPr>
          <a:xfrm>
            <a:off x="168364" y="2027744"/>
            <a:ext cx="7088894" cy="263991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90" name="직사각형 89">
            <a:extLst>
              <a:ext uri="{FF2B5EF4-FFF2-40B4-BE49-F238E27FC236}">
                <a16:creationId xmlns:a16="http://schemas.microsoft.com/office/drawing/2014/main" xmlns="" id="{1B79EFF1-7D07-49BA-8021-BC1149B76F90}"/>
              </a:ext>
            </a:extLst>
          </p:cNvPr>
          <p:cNvSpPr/>
          <p:nvPr/>
        </p:nvSpPr>
        <p:spPr>
          <a:xfrm>
            <a:off x="170259" y="4668523"/>
            <a:ext cx="7088894" cy="27546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latin typeface="+mn-ea"/>
              </a:rPr>
              <a:t>가로수길점</a:t>
            </a:r>
            <a:endParaRPr lang="en-US" altLang="ko-KR" sz="900" dirty="0">
              <a:solidFill>
                <a:schemeClr val="tx1"/>
              </a:solidFill>
              <a:latin typeface="+mn-ea"/>
            </a:endParaRPr>
          </a:p>
        </p:txBody>
      </p:sp>
      <p:sp>
        <p:nvSpPr>
          <p:cNvPr id="91" name="직사각형 90">
            <a:extLst>
              <a:ext uri="{FF2B5EF4-FFF2-40B4-BE49-F238E27FC236}">
                <a16:creationId xmlns:a16="http://schemas.microsoft.com/office/drawing/2014/main" xmlns="" id="{C132CE2F-7B71-4757-98E9-7BBCD17C65F5}"/>
              </a:ext>
            </a:extLst>
          </p:cNvPr>
          <p:cNvSpPr/>
          <p:nvPr/>
        </p:nvSpPr>
        <p:spPr>
          <a:xfrm>
            <a:off x="170779" y="4936322"/>
            <a:ext cx="7088894" cy="27546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latin typeface="+mn-ea"/>
              </a:rPr>
              <a:t>충장로점</a:t>
            </a:r>
            <a:endParaRPr lang="en-US" altLang="ko-KR" sz="900" dirty="0">
              <a:solidFill>
                <a:schemeClr val="tx1"/>
              </a:solidFill>
              <a:latin typeface="+mn-ea"/>
            </a:endParaRPr>
          </a:p>
        </p:txBody>
      </p:sp>
      <p:sp>
        <p:nvSpPr>
          <p:cNvPr id="92" name="직사각형 91">
            <a:extLst>
              <a:ext uri="{FF2B5EF4-FFF2-40B4-BE49-F238E27FC236}">
                <a16:creationId xmlns:a16="http://schemas.microsoft.com/office/drawing/2014/main" xmlns="" id="{11725F03-6CC2-4ACE-8675-20AB0B891A2C}"/>
              </a:ext>
            </a:extLst>
          </p:cNvPr>
          <p:cNvSpPr/>
          <p:nvPr/>
        </p:nvSpPr>
        <p:spPr>
          <a:xfrm>
            <a:off x="168363" y="5213524"/>
            <a:ext cx="7088894" cy="275460"/>
          </a:xfrm>
          <a:prstGeom prst="rect">
            <a:avLst/>
          </a:prstGeom>
          <a:solidFill>
            <a:schemeClr val="accent1">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latin typeface="+mn-ea"/>
              </a:rPr>
              <a:t>싱가폴점</a:t>
            </a:r>
            <a:endParaRPr lang="en-US" altLang="ko-KR" sz="900" dirty="0">
              <a:solidFill>
                <a:schemeClr val="tx1"/>
              </a:solidFill>
              <a:latin typeface="+mn-ea"/>
            </a:endParaRPr>
          </a:p>
        </p:txBody>
      </p:sp>
      <p:sp>
        <p:nvSpPr>
          <p:cNvPr id="93" name="이등변 삼각형 92">
            <a:extLst>
              <a:ext uri="{FF2B5EF4-FFF2-40B4-BE49-F238E27FC236}">
                <a16:creationId xmlns:a16="http://schemas.microsoft.com/office/drawing/2014/main" xmlns="" id="{63AE2949-46D9-43D6-BE15-8AD94FF72399}"/>
              </a:ext>
            </a:extLst>
          </p:cNvPr>
          <p:cNvSpPr/>
          <p:nvPr/>
        </p:nvSpPr>
        <p:spPr>
          <a:xfrm>
            <a:off x="6890400" y="2110369"/>
            <a:ext cx="324000" cy="108000"/>
          </a:xfrm>
          <a:prstGeom prst="triangl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94" name="이등변 삼각형 93">
            <a:extLst>
              <a:ext uri="{FF2B5EF4-FFF2-40B4-BE49-F238E27FC236}">
                <a16:creationId xmlns:a16="http://schemas.microsoft.com/office/drawing/2014/main" xmlns="" id="{912F18E8-F76F-45A7-94A9-0ECBCD91C61D}"/>
              </a:ext>
            </a:extLst>
          </p:cNvPr>
          <p:cNvSpPr/>
          <p:nvPr/>
        </p:nvSpPr>
        <p:spPr>
          <a:xfrm rot="10800000">
            <a:off x="6910203" y="4764486"/>
            <a:ext cx="324000" cy="108000"/>
          </a:xfrm>
          <a:prstGeom prst="triangl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95" name="이등변 삼각형 94">
            <a:extLst>
              <a:ext uri="{FF2B5EF4-FFF2-40B4-BE49-F238E27FC236}">
                <a16:creationId xmlns:a16="http://schemas.microsoft.com/office/drawing/2014/main" xmlns="" id="{78348A11-27E2-4D81-8792-0CCADB433EEF}"/>
              </a:ext>
            </a:extLst>
          </p:cNvPr>
          <p:cNvSpPr/>
          <p:nvPr/>
        </p:nvSpPr>
        <p:spPr>
          <a:xfrm rot="10800000">
            <a:off x="6906182" y="5049191"/>
            <a:ext cx="324000" cy="108000"/>
          </a:xfrm>
          <a:prstGeom prst="triangl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96" name="이등변 삼각형 95">
            <a:extLst>
              <a:ext uri="{FF2B5EF4-FFF2-40B4-BE49-F238E27FC236}">
                <a16:creationId xmlns:a16="http://schemas.microsoft.com/office/drawing/2014/main" xmlns="" id="{3CD061A5-1ECB-40E6-AF49-95C7717606A9}"/>
              </a:ext>
            </a:extLst>
          </p:cNvPr>
          <p:cNvSpPr/>
          <p:nvPr/>
        </p:nvSpPr>
        <p:spPr>
          <a:xfrm rot="10800000">
            <a:off x="6897217" y="5337223"/>
            <a:ext cx="324000" cy="108000"/>
          </a:xfrm>
          <a:prstGeom prst="triangl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97" name="직사각형 96">
            <a:extLst>
              <a:ext uri="{FF2B5EF4-FFF2-40B4-BE49-F238E27FC236}">
                <a16:creationId xmlns:a16="http://schemas.microsoft.com/office/drawing/2014/main" xmlns="" id="{CDF8779D-C688-48E7-9252-BD8F1787477F}"/>
              </a:ext>
            </a:extLst>
          </p:cNvPr>
          <p:cNvSpPr/>
          <p:nvPr/>
        </p:nvSpPr>
        <p:spPr bwMode="auto">
          <a:xfrm>
            <a:off x="6193069" y="424894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450261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0378B14F-69E8-41CA-8B40-DCABEA1B1FFD}"/>
              </a:ext>
            </a:extLst>
          </p:cNvPr>
          <p:cNvSpPr/>
          <p:nvPr/>
        </p:nvSpPr>
        <p:spPr>
          <a:xfrm>
            <a:off x="121153" y="2732085"/>
            <a:ext cx="7208111" cy="1596523"/>
          </a:xfrm>
          <a:prstGeom prst="rect">
            <a:avLst/>
          </a:prstGeom>
          <a:solidFill>
            <a:schemeClr val="tx1">
              <a:lumMod val="50000"/>
              <a:lumOff val="5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p:txBody>
      </p:sp>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EH.BC.08.006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(default)</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http://www.etudehouse.com/kr/ko/jsp/front/brand/makeup_your_dream.jsp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09385"/>
            <a:ext cx="7303001" cy="520099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22008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9A060E1A-64DA-4246-BC3D-D9171A0FB10D}"/>
              </a:ext>
            </a:extLst>
          </p:cNvPr>
          <p:cNvSpPr/>
          <p:nvPr/>
        </p:nvSpPr>
        <p:spPr>
          <a:xfrm>
            <a:off x="73398" y="1698711"/>
            <a:ext cx="7303001" cy="42805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MAKEUP YOUR DREAM</a:t>
            </a:r>
          </a:p>
          <a:p>
            <a:endParaRPr lang="en-US" altLang="ko-KR" sz="900" dirty="0">
              <a:solidFill>
                <a:schemeClr val="tx1"/>
              </a:solidFill>
            </a:endParaRPr>
          </a:p>
          <a:p>
            <a:pPr algn="ctr"/>
            <a:r>
              <a:rPr lang="ko-KR" altLang="en-US" sz="900" dirty="0">
                <a:solidFill>
                  <a:schemeClr val="tx1"/>
                </a:solidFill>
              </a:rPr>
              <a:t>청춘들의 고민을 공감하고 더 나은 미래를 꿈꾸게 하는 에뛰드의 청춘 응원 캠페인</a:t>
            </a:r>
            <a:endParaRPr lang="en-US" altLang="ko-KR" sz="900" dirty="0">
              <a:solidFill>
                <a:schemeClr val="tx1"/>
              </a:solidFill>
            </a:endParaRPr>
          </a:p>
        </p:txBody>
      </p:sp>
      <p:sp>
        <p:nvSpPr>
          <p:cNvPr id="26" name="직사각형 25">
            <a:extLst>
              <a:ext uri="{FF2B5EF4-FFF2-40B4-BE49-F238E27FC236}">
                <a16:creationId xmlns:a16="http://schemas.microsoft.com/office/drawing/2014/main" xmlns="" id="{0F7A9E2F-77F8-4673-8EE7-69A7193D4E36}"/>
              </a:ext>
            </a:extLst>
          </p:cNvPr>
          <p:cNvSpPr/>
          <p:nvPr/>
        </p:nvSpPr>
        <p:spPr>
          <a:xfrm>
            <a:off x="128464" y="2183821"/>
            <a:ext cx="7200800" cy="507831"/>
          </a:xfrm>
          <a:prstGeom prst="rect">
            <a:avLst/>
          </a:prstGeom>
          <a:solidFill>
            <a:schemeClr val="bg1">
              <a:lumMod val="95000"/>
            </a:schemeClr>
          </a:solidFill>
          <a:ln>
            <a:solidFill>
              <a:schemeClr val="bg1">
                <a:lumMod val="65000"/>
              </a:schemeClr>
            </a:solidFill>
          </a:ln>
        </p:spPr>
        <p:txBody>
          <a:bodyPr wrap="square">
            <a:spAutoFit/>
          </a:bodyPr>
          <a:lstStyle/>
          <a:p>
            <a:pPr algn="ctr"/>
            <a:r>
              <a:rPr lang="ko-KR" altLang="en-US" sz="900" dirty="0">
                <a:solidFill>
                  <a:schemeClr val="tx1">
                    <a:lumMod val="50000"/>
                    <a:lumOff val="50000"/>
                  </a:schemeClr>
                </a:solidFill>
              </a:rPr>
              <a:t>에뛰드는 쇼팽이 작곡한 아름다운 연습곡에서 영감을 받아 만들어진 브랜드 명처럼</a:t>
            </a:r>
            <a:r>
              <a:rPr lang="en-US" altLang="ko-KR" sz="900" dirty="0">
                <a:solidFill>
                  <a:schemeClr val="tx1">
                    <a:lumMod val="50000"/>
                    <a:lumOff val="50000"/>
                  </a:schemeClr>
                </a:solidFill>
              </a:rPr>
              <a:t>, </a:t>
            </a:r>
          </a:p>
          <a:p>
            <a:pPr algn="ctr"/>
            <a:r>
              <a:rPr lang="ko-KR" altLang="en-US" sz="900" dirty="0">
                <a:solidFill>
                  <a:schemeClr val="tx1">
                    <a:lumMod val="50000"/>
                    <a:lumOff val="50000"/>
                  </a:schemeClr>
                </a:solidFill>
              </a:rPr>
              <a:t>내일을 위한 연습곡을 연주하고 있는 청춘들의 고민을 함께 나누고 </a:t>
            </a:r>
            <a:endParaRPr lang="en-US" altLang="ko-KR" sz="900" dirty="0">
              <a:solidFill>
                <a:schemeClr val="tx1">
                  <a:lumMod val="50000"/>
                  <a:lumOff val="50000"/>
                </a:schemeClr>
              </a:solidFill>
            </a:endParaRPr>
          </a:p>
          <a:p>
            <a:pPr algn="ctr"/>
            <a:r>
              <a:rPr lang="ko-KR" altLang="en-US" sz="900" dirty="0">
                <a:solidFill>
                  <a:schemeClr val="tx1">
                    <a:lumMod val="50000"/>
                    <a:lumOff val="50000"/>
                  </a:schemeClr>
                </a:solidFill>
              </a:rPr>
              <a:t>더 나은 미래를 꿈꿀 수 있도록 도움을 주는 청춘 응원 캠페인입니다</a:t>
            </a:r>
            <a:r>
              <a:rPr lang="en-US" altLang="ko-KR" sz="900" dirty="0">
                <a:solidFill>
                  <a:schemeClr val="tx1">
                    <a:lumMod val="50000"/>
                    <a:lumOff val="50000"/>
                  </a:schemeClr>
                </a:solidFill>
              </a:rPr>
              <a:t>.</a:t>
            </a:r>
          </a:p>
        </p:txBody>
      </p:sp>
      <p:pic>
        <p:nvPicPr>
          <p:cNvPr id="51" name="그림 50">
            <a:extLst>
              <a:ext uri="{FF2B5EF4-FFF2-40B4-BE49-F238E27FC236}">
                <a16:creationId xmlns:a16="http://schemas.microsoft.com/office/drawing/2014/main" xmlns="" id="{16EE4F58-01CA-4456-8133-E008EB95363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867" r="1161"/>
          <a:stretch/>
        </p:blipFill>
        <p:spPr>
          <a:xfrm>
            <a:off x="2475578" y="2786369"/>
            <a:ext cx="2593662" cy="1487818"/>
          </a:xfrm>
          <a:prstGeom prst="rect">
            <a:avLst/>
          </a:prstGeom>
        </p:spPr>
      </p:pic>
      <p:sp>
        <p:nvSpPr>
          <p:cNvPr id="55" name="직사각형 54">
            <a:extLst>
              <a:ext uri="{FF2B5EF4-FFF2-40B4-BE49-F238E27FC236}">
                <a16:creationId xmlns:a16="http://schemas.microsoft.com/office/drawing/2014/main" xmlns="" id="{1E8AE63C-1701-48AF-A053-3FBB5674836A}"/>
              </a:ext>
            </a:extLst>
          </p:cNvPr>
          <p:cNvSpPr/>
          <p:nvPr/>
        </p:nvSpPr>
        <p:spPr>
          <a:xfrm>
            <a:off x="2941719" y="6259383"/>
            <a:ext cx="1597268" cy="3379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디지털 캠페인 결과 확인</a:t>
            </a:r>
            <a:endParaRPr lang="en-US" altLang="ko-KR" sz="900" dirty="0">
              <a:solidFill>
                <a:schemeClr val="tx1"/>
              </a:solidFill>
            </a:endParaRPr>
          </a:p>
          <a:p>
            <a:pPr algn="ctr"/>
            <a:r>
              <a:rPr lang="en-US" altLang="ko-KR" sz="900" dirty="0">
                <a:solidFill>
                  <a:schemeClr val="tx1"/>
                </a:solidFill>
              </a:rPr>
              <a:t>(17.06 </a:t>
            </a:r>
            <a:r>
              <a:rPr lang="ko-KR" altLang="en-US" sz="900" dirty="0">
                <a:solidFill>
                  <a:schemeClr val="tx1"/>
                </a:solidFill>
              </a:rPr>
              <a:t>종료</a:t>
            </a:r>
            <a:r>
              <a:rPr lang="en-US" altLang="ko-KR" sz="900" dirty="0">
                <a:solidFill>
                  <a:schemeClr val="tx1"/>
                </a:solidFill>
              </a:rPr>
              <a:t>)</a:t>
            </a:r>
            <a:endParaRPr lang="ko-KR" altLang="en-US" sz="900" dirty="0">
              <a:solidFill>
                <a:schemeClr val="tx1"/>
              </a:solidFill>
            </a:endParaRPr>
          </a:p>
        </p:txBody>
      </p:sp>
      <p:sp>
        <p:nvSpPr>
          <p:cNvPr id="57" name="직사각형 56">
            <a:extLst>
              <a:ext uri="{FF2B5EF4-FFF2-40B4-BE49-F238E27FC236}">
                <a16:creationId xmlns:a16="http://schemas.microsoft.com/office/drawing/2014/main" xmlns="" id="{39D1B7C9-09E3-4AD1-8EF4-1A41DB4681AE}"/>
              </a:ext>
            </a:extLst>
          </p:cNvPr>
          <p:cNvSpPr/>
          <p:nvPr/>
        </p:nvSpPr>
        <p:spPr>
          <a:xfrm>
            <a:off x="73398" y="5772186"/>
            <a:ext cx="7303001" cy="507831"/>
          </a:xfrm>
          <a:prstGeom prst="rect">
            <a:avLst/>
          </a:prstGeom>
        </p:spPr>
        <p:txBody>
          <a:bodyPr wrap="square">
            <a:spAutoFit/>
          </a:bodyPr>
          <a:lstStyle/>
          <a:p>
            <a:pPr algn="ctr"/>
            <a:r>
              <a:rPr lang="ko-KR" altLang="en-US" sz="900" b="1" dirty="0" err="1" smtClean="0"/>
              <a:t>청춘강연에</a:t>
            </a:r>
            <a:r>
              <a:rPr lang="ko-KR" altLang="en-US" sz="900" b="1" dirty="0" smtClean="0"/>
              <a:t> 참석해주시는 자리수마다 기부금을 매칭하여</a:t>
            </a:r>
            <a:endParaRPr lang="en-US" altLang="ko-KR" sz="900" b="1" dirty="0" smtClean="0"/>
          </a:p>
          <a:p>
            <a:pPr algn="ctr"/>
            <a:r>
              <a:rPr lang="ko-KR" altLang="en-US" sz="900" b="1" dirty="0" smtClean="0"/>
              <a:t>청춘이 꿈을 이룰 수 있는 </a:t>
            </a:r>
            <a:r>
              <a:rPr lang="en-US" altLang="ko-KR" sz="900" b="1" dirty="0" smtClean="0"/>
              <a:t>‘</a:t>
            </a:r>
            <a:r>
              <a:rPr lang="ko-KR" altLang="en-US" sz="900" b="1" smtClean="0"/>
              <a:t> </a:t>
            </a:r>
            <a:r>
              <a:rPr lang="en-US" altLang="ko-KR" sz="900" b="1" dirty="0"/>
              <a:t>DREAM </a:t>
            </a:r>
            <a:r>
              <a:rPr lang="ko-KR" altLang="en-US" sz="900" b="1" smtClean="0"/>
              <a:t>장학금</a:t>
            </a:r>
            <a:r>
              <a:rPr lang="en-US" altLang="ko-KR" sz="900" b="1" dirty="0" smtClean="0"/>
              <a:t>’</a:t>
            </a:r>
            <a:r>
              <a:rPr lang="ko-KR" altLang="en-US" sz="900" b="1" smtClean="0"/>
              <a:t>으로 지원될 예정입니다</a:t>
            </a:r>
            <a:r>
              <a:rPr lang="en-US" altLang="ko-KR" sz="900" b="1" dirty="0"/>
              <a:t>.</a:t>
            </a:r>
          </a:p>
          <a:p>
            <a:pPr algn="ctr"/>
            <a:endParaRPr lang="en-US" altLang="ko-KR" sz="900" dirty="0"/>
          </a:p>
        </p:txBody>
      </p:sp>
      <p:sp>
        <p:nvSpPr>
          <p:cNvPr id="68" name="직사각형 67">
            <a:extLst>
              <a:ext uri="{FF2B5EF4-FFF2-40B4-BE49-F238E27FC236}">
                <a16:creationId xmlns:a16="http://schemas.microsoft.com/office/drawing/2014/main" xmlns="" id="{A309A1D9-B0C6-4EB4-87D8-26FC91B89CA5}"/>
              </a:ext>
            </a:extLst>
          </p:cNvPr>
          <p:cNvSpPr/>
          <p:nvPr/>
        </p:nvSpPr>
        <p:spPr>
          <a:xfrm>
            <a:off x="34689" y="6640897"/>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27" name="텍스트 개체 틀 3">
            <a:extLst>
              <a:ext uri="{FF2B5EF4-FFF2-40B4-BE49-F238E27FC236}">
                <a16:creationId xmlns:a16="http://schemas.microsoft.com/office/drawing/2014/main" xmlns="" id="{A983F1B7-C67C-462A-9B30-C56801D4CD17}"/>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21" name="직사각형 20">
            <a:extLst>
              <a:ext uri="{FF2B5EF4-FFF2-40B4-BE49-F238E27FC236}">
                <a16:creationId xmlns:a16="http://schemas.microsoft.com/office/drawing/2014/main" xmlns="" id="{FF11CE2D-CC7D-4E23-914A-8026B58F2C45}"/>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xmlns="" id="{778E0555-D61E-4102-A261-700AB08DC8C1}"/>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23" name="직사각형 22">
            <a:extLst>
              <a:ext uri="{FF2B5EF4-FFF2-40B4-BE49-F238E27FC236}">
                <a16:creationId xmlns:a16="http://schemas.microsoft.com/office/drawing/2014/main" xmlns="" id="{9A02F819-2083-46CD-B230-B3B6B67E952E}"/>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0" name="직사각형 29">
            <a:extLst>
              <a:ext uri="{FF2B5EF4-FFF2-40B4-BE49-F238E27FC236}">
                <a16:creationId xmlns:a16="http://schemas.microsoft.com/office/drawing/2014/main" xmlns="" id="{D74F7888-8A9D-4AD1-9CFD-E2FC4EE2C8F4}"/>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31" name="직사각형 30">
            <a:extLst>
              <a:ext uri="{FF2B5EF4-FFF2-40B4-BE49-F238E27FC236}">
                <a16:creationId xmlns:a16="http://schemas.microsoft.com/office/drawing/2014/main" xmlns="" id="{50E92B45-6C56-4441-BC46-174A0F71F1A4}"/>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메이크업유어드림</a:t>
            </a:r>
          </a:p>
        </p:txBody>
      </p:sp>
      <p:sp>
        <p:nvSpPr>
          <p:cNvPr id="32" name="직사각형 31">
            <a:extLst>
              <a:ext uri="{FF2B5EF4-FFF2-40B4-BE49-F238E27FC236}">
                <a16:creationId xmlns:a16="http://schemas.microsoft.com/office/drawing/2014/main" xmlns="" id="{A58FAB1B-E046-4AFD-B392-645E09F6B149}"/>
              </a:ext>
            </a:extLst>
          </p:cNvPr>
          <p:cNvSpPr/>
          <p:nvPr/>
        </p:nvSpPr>
        <p:spPr>
          <a:xfrm>
            <a:off x="73399"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메이크업유어드림</a:t>
            </a:r>
            <a:endParaRPr lang="en-US" altLang="ko-KR" sz="900" b="1" dirty="0">
              <a:solidFill>
                <a:schemeClr val="tx1"/>
              </a:solidFill>
            </a:endParaRPr>
          </a:p>
        </p:txBody>
      </p:sp>
      <p:sp>
        <p:nvSpPr>
          <p:cNvPr id="33" name="직사각형 32">
            <a:extLst>
              <a:ext uri="{FF2B5EF4-FFF2-40B4-BE49-F238E27FC236}">
                <a16:creationId xmlns:a16="http://schemas.microsoft.com/office/drawing/2014/main" xmlns="" id="{A00D3BFF-1808-4521-AEAD-C03FE421CF9A}"/>
              </a:ext>
            </a:extLst>
          </p:cNvPr>
          <p:cNvSpPr/>
          <p:nvPr/>
        </p:nvSpPr>
        <p:spPr>
          <a:xfrm>
            <a:off x="2504728"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a:t>
            </a:r>
            <a:endParaRPr lang="en-US" altLang="ko-KR" sz="900" dirty="0">
              <a:solidFill>
                <a:schemeClr val="tx1"/>
              </a:solidFill>
            </a:endParaRPr>
          </a:p>
        </p:txBody>
      </p:sp>
      <p:sp>
        <p:nvSpPr>
          <p:cNvPr id="34" name="직사각형 33">
            <a:extLst>
              <a:ext uri="{FF2B5EF4-FFF2-40B4-BE49-F238E27FC236}">
                <a16:creationId xmlns:a16="http://schemas.microsoft.com/office/drawing/2014/main" xmlns="" id="{61803B28-DBA7-42F3-87F3-A3196CB2D47E}"/>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 신청</a:t>
            </a:r>
            <a:endParaRPr lang="en-US" altLang="ko-KR" sz="900" dirty="0">
              <a:solidFill>
                <a:schemeClr val="tx1"/>
              </a:solidFill>
            </a:endParaRPr>
          </a:p>
        </p:txBody>
      </p:sp>
      <p:sp>
        <p:nvSpPr>
          <p:cNvPr id="29" name="직사각형 28"/>
          <p:cNvSpPr/>
          <p:nvPr/>
        </p:nvSpPr>
        <p:spPr>
          <a:xfrm>
            <a:off x="9906000" y="0"/>
            <a:ext cx="844062" cy="8440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69" dirty="0"/>
              <a:t>5/4</a:t>
            </a:r>
          </a:p>
          <a:p>
            <a:pPr algn="ctr"/>
            <a:endParaRPr lang="en-US" altLang="ko-KR" sz="923" dirty="0" smtClean="0"/>
          </a:p>
          <a:p>
            <a:pPr algn="ctr"/>
            <a:r>
              <a:rPr lang="ko-KR" altLang="en-US" sz="923" dirty="0" smtClean="0"/>
              <a:t>업데이트</a:t>
            </a:r>
            <a:endParaRPr lang="ko-KR" altLang="en-US" sz="923" dirty="0"/>
          </a:p>
        </p:txBody>
      </p:sp>
      <p:sp>
        <p:nvSpPr>
          <p:cNvPr id="35" name="직사각형 34"/>
          <p:cNvSpPr/>
          <p:nvPr/>
        </p:nvSpPr>
        <p:spPr>
          <a:xfrm>
            <a:off x="2589452" y="6287512"/>
            <a:ext cx="2395242" cy="372232"/>
          </a:xfrm>
          <a:prstGeom prst="rect">
            <a:avLst/>
          </a:prstGeom>
          <a:solidFill>
            <a:srgbClr val="000000">
              <a:alpha val="50196"/>
            </a:srgb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5/4 </a:t>
            </a:r>
            <a:r>
              <a:rPr lang="ko-KR" altLang="en-US" smtClean="0"/>
              <a:t>삭제</a:t>
            </a:r>
            <a:endParaRPr lang="ko-KR" altLang="en-US"/>
          </a:p>
        </p:txBody>
      </p:sp>
      <p:pic>
        <p:nvPicPr>
          <p:cNvPr id="2" name="그림 1"/>
          <p:cNvPicPr>
            <a:picLocks noChangeAspect="1"/>
          </p:cNvPicPr>
          <p:nvPr/>
        </p:nvPicPr>
        <p:blipFill>
          <a:blip r:embed="rId4"/>
          <a:stretch>
            <a:fillRect/>
          </a:stretch>
        </p:blipFill>
        <p:spPr>
          <a:xfrm>
            <a:off x="1189530" y="4542413"/>
            <a:ext cx="4923876" cy="1168833"/>
          </a:xfrm>
          <a:prstGeom prst="rect">
            <a:avLst/>
          </a:prstGeom>
        </p:spPr>
      </p:pic>
      <p:sp>
        <p:nvSpPr>
          <p:cNvPr id="36" name="직사각형 35"/>
          <p:cNvSpPr/>
          <p:nvPr/>
        </p:nvSpPr>
        <p:spPr>
          <a:xfrm>
            <a:off x="477430" y="4441179"/>
            <a:ext cx="6797310" cy="2218566"/>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23" dirty="0"/>
          </a:p>
        </p:txBody>
      </p:sp>
    </p:spTree>
    <p:extLst>
      <p:ext uri="{BB962C8B-B14F-4D97-AF65-F5344CB8AC3E}">
        <p14:creationId xmlns:p14="http://schemas.microsoft.com/office/powerpoint/2010/main" val="42257496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EH.BC.08.006.LEC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에뛰드 방송국</a:t>
            </a:r>
            <a:r>
              <a:rPr lang="en-US" altLang="ko-KR" dirty="0"/>
              <a:t>_</a:t>
            </a:r>
            <a:r>
              <a:rPr lang="ko-KR" altLang="en-US"/>
              <a:t>메이크업유어드림</a:t>
            </a:r>
            <a:r>
              <a:rPr lang="en-US" altLang="ko-KR" dirty="0"/>
              <a:t>_</a:t>
            </a:r>
            <a:r>
              <a:rPr lang="ko-KR" altLang="en-US"/>
              <a:t>청춘강연</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에뛰드 방송국</a:t>
            </a:r>
            <a:r>
              <a:rPr lang="en-US" altLang="ko-KR" dirty="0"/>
              <a:t>_</a:t>
            </a:r>
            <a:r>
              <a:rPr lang="ko-KR" altLang="en-US"/>
              <a:t>메이크업유어드림</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http://www.etudehouse.com/kr/ko/jsp/front/brand/makeup_your_dream.jsp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87641"/>
            <a:ext cx="7303001" cy="512273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xmlns="" id="{0E79D6DF-3F00-40C2-B9F8-474B7D2E6FAA}"/>
              </a:ext>
            </a:extLst>
          </p:cNvPr>
          <p:cNvSpPr/>
          <p:nvPr/>
        </p:nvSpPr>
        <p:spPr>
          <a:xfrm>
            <a:off x="1368790" y="2085686"/>
            <a:ext cx="4599310" cy="553998"/>
          </a:xfrm>
          <a:prstGeom prst="rect">
            <a:avLst/>
          </a:prstGeom>
        </p:spPr>
        <p:txBody>
          <a:bodyPr wrap="square">
            <a:spAutoFit/>
          </a:bodyPr>
          <a:lstStyle/>
          <a:p>
            <a:r>
              <a:rPr lang="en-US" altLang="ko-KR" sz="1200" b="1" dirty="0"/>
              <a:t>Makeup Your Dream </a:t>
            </a:r>
            <a:r>
              <a:rPr lang="ko-KR" altLang="en-US" sz="1200" b="1"/>
              <a:t>청춘강연</a:t>
            </a:r>
            <a:r>
              <a:rPr lang="ko-KR" altLang="en-US" sz="1200" b="1" dirty="0"/>
              <a:t> </a:t>
            </a:r>
            <a:r>
              <a:rPr lang="en-US" altLang="ko-KR" sz="1200" b="1" dirty="0"/>
              <a:t>EP.2</a:t>
            </a:r>
          </a:p>
          <a:p>
            <a:endParaRPr lang="en-US" altLang="ko-KR" sz="900" dirty="0"/>
          </a:p>
          <a:p>
            <a:r>
              <a:rPr lang="en-US" altLang="ko-KR" sz="900" dirty="0"/>
              <a:t>2018.02.05</a:t>
            </a:r>
          </a:p>
        </p:txBody>
      </p:sp>
      <p:sp>
        <p:nvSpPr>
          <p:cNvPr id="29" name="TextBox 28">
            <a:extLst>
              <a:ext uri="{FF2B5EF4-FFF2-40B4-BE49-F238E27FC236}">
                <a16:creationId xmlns:a16="http://schemas.microsoft.com/office/drawing/2014/main" xmlns="" id="{784AF382-A6A4-47E0-9ECD-16249144C602}"/>
              </a:ext>
            </a:extLst>
          </p:cNvPr>
          <p:cNvSpPr txBox="1"/>
          <p:nvPr/>
        </p:nvSpPr>
        <p:spPr>
          <a:xfrm>
            <a:off x="5841136" y="2394270"/>
            <a:ext cx="523614" cy="276999"/>
          </a:xfrm>
          <a:prstGeom prst="rect">
            <a:avLst/>
          </a:prstGeom>
          <a:noFill/>
        </p:spPr>
        <p:txBody>
          <a:bodyPr wrap="square" rtlCol="0">
            <a:spAutoFit/>
          </a:bodyPr>
          <a:lstStyle/>
          <a:p>
            <a:r>
              <a:rPr lang="ko-KR" altLang="en-US" sz="1200" dirty="0">
                <a:solidFill>
                  <a:schemeClr val="tx1">
                    <a:lumMod val="50000"/>
                    <a:lumOff val="50000"/>
                  </a:schemeClr>
                </a:solidFill>
              </a:rPr>
              <a:t>♡ </a:t>
            </a:r>
            <a:r>
              <a:rPr lang="en-US" altLang="ko-KR" sz="1200" dirty="0">
                <a:solidFill>
                  <a:schemeClr val="tx1">
                    <a:lumMod val="50000"/>
                    <a:lumOff val="50000"/>
                  </a:schemeClr>
                </a:solidFill>
              </a:rPr>
              <a:t>33</a:t>
            </a:r>
            <a:endParaRPr lang="ko-KR" altLang="en-US" sz="1200" dirty="0">
              <a:solidFill>
                <a:schemeClr val="tx1">
                  <a:lumMod val="50000"/>
                  <a:lumOff val="50000"/>
                </a:schemeClr>
              </a:solidFill>
            </a:endParaRPr>
          </a:p>
        </p:txBody>
      </p:sp>
      <p:pic>
        <p:nvPicPr>
          <p:cNvPr id="30" name="그림 29">
            <a:extLst>
              <a:ext uri="{FF2B5EF4-FFF2-40B4-BE49-F238E27FC236}">
                <a16:creationId xmlns:a16="http://schemas.microsoft.com/office/drawing/2014/main" xmlns="" id="{7F55F1DA-D9BB-4429-BCB3-FC3E3E77471F}"/>
              </a:ext>
            </a:extLst>
          </p:cNvPr>
          <p:cNvPicPr>
            <a:picLocks noChangeAspect="1"/>
          </p:cNvPicPr>
          <p:nvPr/>
        </p:nvPicPr>
        <p:blipFill>
          <a:blip r:embed="rId2"/>
          <a:stretch>
            <a:fillRect/>
          </a:stretch>
        </p:blipFill>
        <p:spPr>
          <a:xfrm>
            <a:off x="5576306" y="2371449"/>
            <a:ext cx="331866" cy="296933"/>
          </a:xfrm>
          <a:prstGeom prst="rect">
            <a:avLst/>
          </a:prstGeom>
        </p:spPr>
      </p:pic>
      <p:sp>
        <p:nvSpPr>
          <p:cNvPr id="31" name="사각형: 둥근 모서리 30">
            <a:extLst>
              <a:ext uri="{FF2B5EF4-FFF2-40B4-BE49-F238E27FC236}">
                <a16:creationId xmlns:a16="http://schemas.microsoft.com/office/drawing/2014/main" xmlns="" id="{A12579E0-1EC7-400F-839C-53FAFAF69494}"/>
              </a:ext>
            </a:extLst>
          </p:cNvPr>
          <p:cNvSpPr/>
          <p:nvPr/>
        </p:nvSpPr>
        <p:spPr>
          <a:xfrm>
            <a:off x="5902809" y="2388976"/>
            <a:ext cx="385568" cy="25905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xmlns="" id="{3531FDA1-A559-461C-B32E-3FA8CE3B590A}"/>
              </a:ext>
            </a:extLst>
          </p:cNvPr>
          <p:cNvSpPr/>
          <p:nvPr/>
        </p:nvSpPr>
        <p:spPr>
          <a:xfrm>
            <a:off x="73397" y="2033386"/>
            <a:ext cx="7303001" cy="68352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grpSp>
        <p:nvGrpSpPr>
          <p:cNvPr id="41" name="그룹 40">
            <a:extLst>
              <a:ext uri="{FF2B5EF4-FFF2-40B4-BE49-F238E27FC236}">
                <a16:creationId xmlns:a16="http://schemas.microsoft.com/office/drawing/2014/main" xmlns="" id="{E2D39922-64B7-4C21-99CC-94CF917BF3C1}"/>
              </a:ext>
            </a:extLst>
          </p:cNvPr>
          <p:cNvGrpSpPr/>
          <p:nvPr/>
        </p:nvGrpSpPr>
        <p:grpSpPr>
          <a:xfrm>
            <a:off x="1368790" y="2805100"/>
            <a:ext cx="4995960" cy="1109056"/>
            <a:chOff x="3930530" y="4494771"/>
            <a:chExt cx="3320826" cy="1770542"/>
          </a:xfrm>
          <a:solidFill>
            <a:schemeClr val="bg1">
              <a:lumMod val="95000"/>
            </a:schemeClr>
          </a:solidFill>
        </p:grpSpPr>
        <p:sp>
          <p:nvSpPr>
            <p:cNvPr id="43" name="직사각형 42">
              <a:extLst>
                <a:ext uri="{FF2B5EF4-FFF2-40B4-BE49-F238E27FC236}">
                  <a16:creationId xmlns:a16="http://schemas.microsoft.com/office/drawing/2014/main" xmlns="" id="{64B0B1A6-50A2-4EB9-A12D-44411F24EDC0}"/>
                </a:ext>
              </a:extLst>
            </p:cNvPr>
            <p:cNvSpPr/>
            <p:nvPr/>
          </p:nvSpPr>
          <p:spPr>
            <a:xfrm>
              <a:off x="3930530" y="4499052"/>
              <a:ext cx="3320826" cy="176626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44" name="직선 연결선 43">
              <a:extLst>
                <a:ext uri="{FF2B5EF4-FFF2-40B4-BE49-F238E27FC236}">
                  <a16:creationId xmlns:a16="http://schemas.microsoft.com/office/drawing/2014/main" xmlns="" id="{792A2FA4-A47E-4AFE-ACBD-ABA4DBFE1A38}"/>
                </a:ext>
              </a:extLst>
            </p:cNvPr>
            <p:cNvCxnSpPr/>
            <p:nvPr/>
          </p:nvCxnSpPr>
          <p:spPr>
            <a:xfrm>
              <a:off x="3939227" y="4499052"/>
              <a:ext cx="3289252" cy="1766261"/>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8724E00A-FA88-4F7C-AEED-C7BADD476C4F}"/>
                </a:ext>
              </a:extLst>
            </p:cNvPr>
            <p:cNvCxnSpPr/>
            <p:nvPr/>
          </p:nvCxnSpPr>
          <p:spPr>
            <a:xfrm flipH="1">
              <a:off x="3939227" y="4494771"/>
              <a:ext cx="3312129" cy="1770542"/>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xmlns="" id="{62562B21-BF6B-4436-B567-0A968C945B7C}"/>
              </a:ext>
            </a:extLst>
          </p:cNvPr>
          <p:cNvSpPr/>
          <p:nvPr/>
        </p:nvSpPr>
        <p:spPr>
          <a:xfrm>
            <a:off x="1368790" y="3946916"/>
            <a:ext cx="4995960" cy="1103828"/>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b="1" dirty="0">
                <a:solidFill>
                  <a:schemeClr val="tx1"/>
                </a:solidFill>
              </a:rPr>
              <a:t>텍스트 부제</a:t>
            </a:r>
            <a:endParaRPr lang="en-US" altLang="ko-KR" sz="1200" b="1" dirty="0">
              <a:solidFill>
                <a:schemeClr val="tx1"/>
              </a:solidFill>
            </a:endParaRPr>
          </a:p>
          <a:p>
            <a:endParaRPr lang="en-US" altLang="ko-KR" sz="900" dirty="0">
              <a:solidFill>
                <a:schemeClr val="tx1"/>
              </a:solidFill>
            </a:endParaRPr>
          </a:p>
          <a:p>
            <a:r>
              <a:rPr lang="ko-KR" altLang="en-US" sz="900" dirty="0">
                <a:solidFill>
                  <a:schemeClr val="tx1"/>
                </a:solidFill>
              </a:rPr>
              <a:t>텍스트 내용</a:t>
            </a:r>
            <a:endParaRPr lang="en-US" altLang="ko-KR" sz="900" dirty="0">
              <a:solidFill>
                <a:schemeClr val="tx1"/>
              </a:solidFill>
            </a:endParaRPr>
          </a:p>
          <a:p>
            <a:r>
              <a:rPr lang="ko-KR" altLang="en-US" sz="900" dirty="0">
                <a:solidFill>
                  <a:schemeClr val="tx1"/>
                </a:solidFill>
              </a:rPr>
              <a:t>텍스트 내용</a:t>
            </a:r>
            <a:endParaRPr lang="en-US" altLang="ko-KR" sz="900" dirty="0">
              <a:solidFill>
                <a:schemeClr val="tx1"/>
              </a:solidFill>
            </a:endParaRPr>
          </a:p>
          <a:p>
            <a:r>
              <a:rPr lang="ko-KR" altLang="en-US" sz="900" dirty="0">
                <a:solidFill>
                  <a:schemeClr val="tx1"/>
                </a:solidFill>
              </a:rPr>
              <a:t>텍스트 내용</a:t>
            </a:r>
            <a:endParaRPr lang="en-US" altLang="ko-KR" sz="900" dirty="0">
              <a:solidFill>
                <a:schemeClr val="tx1"/>
              </a:solidFill>
            </a:endParaRPr>
          </a:p>
          <a:p>
            <a:pPr algn="ctr"/>
            <a:r>
              <a:rPr lang="en-US" altLang="ko-KR" sz="900" dirty="0">
                <a:solidFill>
                  <a:srgbClr val="FF0000"/>
                </a:solidFill>
              </a:rPr>
              <a:t>(html)</a:t>
            </a:r>
          </a:p>
          <a:p>
            <a:endParaRPr lang="en-US" altLang="ko-KR" sz="900" dirty="0">
              <a:solidFill>
                <a:schemeClr val="tx1"/>
              </a:solidFill>
            </a:endParaRPr>
          </a:p>
        </p:txBody>
      </p:sp>
      <p:sp>
        <p:nvSpPr>
          <p:cNvPr id="47" name="직사각형 46">
            <a:extLst>
              <a:ext uri="{FF2B5EF4-FFF2-40B4-BE49-F238E27FC236}">
                <a16:creationId xmlns:a16="http://schemas.microsoft.com/office/drawing/2014/main" xmlns="" id="{5ECB2735-0D36-4906-9573-B8E159ED7639}"/>
              </a:ext>
            </a:extLst>
          </p:cNvPr>
          <p:cNvSpPr/>
          <p:nvPr/>
        </p:nvSpPr>
        <p:spPr>
          <a:xfrm>
            <a:off x="1368790" y="5087999"/>
            <a:ext cx="4995960" cy="1211790"/>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r>
              <a:rPr lang="ko-KR" altLang="en-US" sz="900" dirty="0">
                <a:solidFill>
                  <a:schemeClr val="tx1"/>
                </a:solidFill>
              </a:rPr>
              <a:t>동영상</a:t>
            </a:r>
            <a:endParaRPr lang="en-US" altLang="ko-KR" sz="900" dirty="0">
              <a:solidFill>
                <a:schemeClr val="tx1"/>
              </a:solidFill>
            </a:endParaRPr>
          </a:p>
        </p:txBody>
      </p:sp>
      <p:sp>
        <p:nvSpPr>
          <p:cNvPr id="48" name="TextBox 47">
            <a:extLst>
              <a:ext uri="{FF2B5EF4-FFF2-40B4-BE49-F238E27FC236}">
                <a16:creationId xmlns:a16="http://schemas.microsoft.com/office/drawing/2014/main" xmlns="" id="{59386D0F-CAB4-4BA3-9053-DF58958B851B}"/>
              </a:ext>
            </a:extLst>
          </p:cNvPr>
          <p:cNvSpPr txBox="1"/>
          <p:nvPr/>
        </p:nvSpPr>
        <p:spPr>
          <a:xfrm>
            <a:off x="3653569" y="5288941"/>
            <a:ext cx="347615" cy="584775"/>
          </a:xfrm>
          <a:prstGeom prst="rect">
            <a:avLst/>
          </a:prstGeom>
          <a:noFill/>
        </p:spPr>
        <p:txBody>
          <a:bodyPr wrap="square" rtlCol="0">
            <a:spAutoFit/>
          </a:bodyPr>
          <a:lstStyle/>
          <a:p>
            <a:r>
              <a:rPr lang="ko-KR" altLang="en-US" sz="3200" dirty="0"/>
              <a:t>▷</a:t>
            </a:r>
            <a:endParaRPr lang="en-US" altLang="ko-KR" sz="3200" dirty="0"/>
          </a:p>
        </p:txBody>
      </p:sp>
      <p:sp>
        <p:nvSpPr>
          <p:cNvPr id="49" name="TextBox 48">
            <a:extLst>
              <a:ext uri="{FF2B5EF4-FFF2-40B4-BE49-F238E27FC236}">
                <a16:creationId xmlns:a16="http://schemas.microsoft.com/office/drawing/2014/main" xmlns="" id="{28EFB09A-5D10-4C09-AD95-47027F8AB746}"/>
              </a:ext>
            </a:extLst>
          </p:cNvPr>
          <p:cNvSpPr txBox="1"/>
          <p:nvPr/>
        </p:nvSpPr>
        <p:spPr>
          <a:xfrm>
            <a:off x="2707900" y="6406872"/>
            <a:ext cx="2056009" cy="369332"/>
          </a:xfrm>
          <a:prstGeom prst="rect">
            <a:avLst/>
          </a:prstGeom>
          <a:noFill/>
        </p:spPr>
        <p:txBody>
          <a:bodyPr wrap="square" rtlCol="0">
            <a:spAutoFit/>
          </a:bodyPr>
          <a:lstStyle/>
          <a:p>
            <a:r>
              <a:rPr lang="en-US" altLang="ko-KR" sz="900" b="1" dirty="0"/>
              <a:t>#</a:t>
            </a:r>
            <a:r>
              <a:rPr lang="ko-KR" altLang="en-US" sz="900" b="1" dirty="0" err="1"/>
              <a:t>컨투어메이크업</a:t>
            </a:r>
            <a:r>
              <a:rPr lang="ko-KR" altLang="en-US" sz="900" b="1" dirty="0"/>
              <a:t> </a:t>
            </a:r>
            <a:r>
              <a:rPr lang="en-US" altLang="ko-KR" sz="900" b="1" dirty="0"/>
              <a:t>#</a:t>
            </a:r>
            <a:r>
              <a:rPr lang="ko-KR" altLang="en-US" sz="900" b="1" dirty="0"/>
              <a:t>음영메이크업 </a:t>
            </a:r>
            <a:r>
              <a:rPr lang="en-US" altLang="ko-KR" sz="900" b="1" dirty="0"/>
              <a:t>#</a:t>
            </a:r>
            <a:r>
              <a:rPr lang="ko-KR" altLang="en-US" sz="900" b="1" dirty="0"/>
              <a:t>포니</a:t>
            </a:r>
            <a:endParaRPr lang="en-US" altLang="ko-KR" sz="900" b="1" dirty="0"/>
          </a:p>
          <a:p>
            <a:r>
              <a:rPr lang="en-US" altLang="ko-KR" sz="900" b="1" dirty="0"/>
              <a:t>#</a:t>
            </a:r>
            <a:r>
              <a:rPr lang="ko-KR" altLang="en-US" sz="900" b="1" dirty="0" err="1"/>
              <a:t>컨투어메이크업</a:t>
            </a:r>
            <a:r>
              <a:rPr lang="ko-KR" altLang="en-US" sz="900" b="1" dirty="0"/>
              <a:t> </a:t>
            </a:r>
            <a:r>
              <a:rPr lang="en-US" altLang="ko-KR" sz="900" b="1" dirty="0"/>
              <a:t>#</a:t>
            </a:r>
            <a:r>
              <a:rPr lang="ko-KR" altLang="en-US" sz="900" b="1" dirty="0"/>
              <a:t>음영메이크업 </a:t>
            </a:r>
            <a:r>
              <a:rPr lang="en-US" altLang="ko-KR" sz="900" b="1" dirty="0"/>
              <a:t>#</a:t>
            </a:r>
            <a:r>
              <a:rPr lang="ko-KR" altLang="en-US" sz="900" b="1" dirty="0"/>
              <a:t>포니</a:t>
            </a:r>
          </a:p>
        </p:txBody>
      </p:sp>
      <p:sp>
        <p:nvSpPr>
          <p:cNvPr id="50" name="직사각형 49">
            <a:extLst>
              <a:ext uri="{FF2B5EF4-FFF2-40B4-BE49-F238E27FC236}">
                <a16:creationId xmlns:a16="http://schemas.microsoft.com/office/drawing/2014/main" xmlns="" id="{D26AD722-BC6F-4D4C-8A68-CDCE4DFC46D4}"/>
              </a:ext>
            </a:extLst>
          </p:cNvPr>
          <p:cNvSpPr/>
          <p:nvPr/>
        </p:nvSpPr>
        <p:spPr>
          <a:xfrm>
            <a:off x="73398" y="1687641"/>
            <a:ext cx="7303001" cy="301585"/>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청춘강연</a:t>
            </a:r>
            <a:endParaRPr lang="en-US" altLang="ko-KR" sz="900" b="1" dirty="0">
              <a:solidFill>
                <a:schemeClr val="tx1"/>
              </a:solidFill>
              <a:latin typeface="+mn-ea"/>
            </a:endParaRPr>
          </a:p>
        </p:txBody>
      </p:sp>
      <p:sp>
        <p:nvSpPr>
          <p:cNvPr id="51" name="텍스트 개체 틀 3">
            <a:extLst>
              <a:ext uri="{FF2B5EF4-FFF2-40B4-BE49-F238E27FC236}">
                <a16:creationId xmlns:a16="http://schemas.microsoft.com/office/drawing/2014/main" xmlns="" id="{EDC29FFA-B6A4-423B-8106-8EEFC20BAE14}"/>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26" name="직사각형 25">
            <a:extLst>
              <a:ext uri="{FF2B5EF4-FFF2-40B4-BE49-F238E27FC236}">
                <a16:creationId xmlns:a16="http://schemas.microsoft.com/office/drawing/2014/main" xmlns="" id="{880BA816-5BCE-45AF-9513-A167FB5B1CBA}"/>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xmlns="" id="{7770C19B-3C1D-4A5C-8978-8799A20B2C73}"/>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33" name="직사각형 32">
            <a:extLst>
              <a:ext uri="{FF2B5EF4-FFF2-40B4-BE49-F238E27FC236}">
                <a16:creationId xmlns:a16="http://schemas.microsoft.com/office/drawing/2014/main" xmlns="" id="{ADC3EDCC-8BC0-4A23-AB82-72F103D6B748}"/>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4" name="직사각형 33">
            <a:extLst>
              <a:ext uri="{FF2B5EF4-FFF2-40B4-BE49-F238E27FC236}">
                <a16:creationId xmlns:a16="http://schemas.microsoft.com/office/drawing/2014/main" xmlns="" id="{37406054-CA83-465B-8496-FBC25BA73611}"/>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35" name="직사각형 34">
            <a:extLst>
              <a:ext uri="{FF2B5EF4-FFF2-40B4-BE49-F238E27FC236}">
                <a16:creationId xmlns:a16="http://schemas.microsoft.com/office/drawing/2014/main" xmlns="" id="{758A8ACC-AEA9-4117-A5A1-8DE7EEC62007}"/>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메이크업유어드림</a:t>
            </a:r>
          </a:p>
        </p:txBody>
      </p:sp>
      <p:sp>
        <p:nvSpPr>
          <p:cNvPr id="36" name="직사각형 35">
            <a:extLst>
              <a:ext uri="{FF2B5EF4-FFF2-40B4-BE49-F238E27FC236}">
                <a16:creationId xmlns:a16="http://schemas.microsoft.com/office/drawing/2014/main" xmlns="" id="{2C67C816-2615-4F16-8B08-F3F8820E125A}"/>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메이크업유어드림</a:t>
            </a:r>
            <a:endParaRPr lang="en-US" altLang="ko-KR" sz="900" dirty="0">
              <a:solidFill>
                <a:schemeClr val="tx1"/>
              </a:solidFill>
            </a:endParaRPr>
          </a:p>
        </p:txBody>
      </p:sp>
      <p:sp>
        <p:nvSpPr>
          <p:cNvPr id="37" name="직사각형 36">
            <a:extLst>
              <a:ext uri="{FF2B5EF4-FFF2-40B4-BE49-F238E27FC236}">
                <a16:creationId xmlns:a16="http://schemas.microsoft.com/office/drawing/2014/main" xmlns="" id="{7AE5CB3A-CB2C-422D-B7FE-5CC22ED71056}"/>
              </a:ext>
            </a:extLst>
          </p:cNvPr>
          <p:cNvSpPr/>
          <p:nvPr/>
        </p:nvSpPr>
        <p:spPr>
          <a:xfrm>
            <a:off x="2504728"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청춘강연</a:t>
            </a:r>
            <a:endParaRPr lang="en-US" altLang="ko-KR" sz="900" b="1" dirty="0">
              <a:solidFill>
                <a:schemeClr val="tx1"/>
              </a:solidFill>
            </a:endParaRPr>
          </a:p>
        </p:txBody>
      </p:sp>
      <p:sp>
        <p:nvSpPr>
          <p:cNvPr id="38" name="직사각형 37">
            <a:extLst>
              <a:ext uri="{FF2B5EF4-FFF2-40B4-BE49-F238E27FC236}">
                <a16:creationId xmlns:a16="http://schemas.microsoft.com/office/drawing/2014/main" xmlns="" id="{70280E64-7F4E-4862-A68A-674FB184C98D}"/>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 신청</a:t>
            </a:r>
            <a:endParaRPr lang="en-US" altLang="ko-KR" sz="900" dirty="0">
              <a:solidFill>
                <a:schemeClr val="tx1"/>
              </a:solidFill>
            </a:endParaRPr>
          </a:p>
        </p:txBody>
      </p:sp>
    </p:spTree>
    <p:extLst>
      <p:ext uri="{BB962C8B-B14F-4D97-AF65-F5344CB8AC3E}">
        <p14:creationId xmlns:p14="http://schemas.microsoft.com/office/powerpoint/2010/main" val="9338594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EH.BC.08.006.LEC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에뛰드 방송국</a:t>
            </a:r>
            <a:r>
              <a:rPr lang="en-US" altLang="ko-KR" dirty="0"/>
              <a:t>_</a:t>
            </a:r>
            <a:r>
              <a:rPr lang="ko-KR" altLang="en-US"/>
              <a:t>메이크업유어드림</a:t>
            </a:r>
            <a:r>
              <a:rPr lang="en-US" altLang="ko-KR" dirty="0"/>
              <a:t>_</a:t>
            </a:r>
            <a:r>
              <a:rPr lang="ko-KR" altLang="en-US"/>
              <a:t>청춘강연</a:t>
            </a:r>
            <a:r>
              <a:rPr lang="en-US" altLang="ko-KR" dirty="0"/>
              <a:t>[2/2]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에뛰드 방송국</a:t>
            </a:r>
            <a:r>
              <a:rPr lang="en-US" altLang="ko-KR" dirty="0"/>
              <a:t>&gt;</a:t>
            </a:r>
            <a:r>
              <a:rPr lang="ko-KR" altLang="en-US"/>
              <a:t>메이크업유어드림</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http://www.etudehouse.com/kr/ko/jsp/front/brand/makeup_your_dream_lecture.jsp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32212"/>
            <a:ext cx="7303001" cy="497654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525588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81">
            <a:extLst>
              <a:ext uri="{FF2B5EF4-FFF2-40B4-BE49-F238E27FC236}">
                <a16:creationId xmlns:a16="http://schemas.microsoft.com/office/drawing/2014/main" xmlns="" id="{C7F21CFE-0F88-478F-8DEC-5BA3A5383935}"/>
              </a:ext>
            </a:extLst>
          </p:cNvPr>
          <p:cNvSpPr/>
          <p:nvPr/>
        </p:nvSpPr>
        <p:spPr>
          <a:xfrm>
            <a:off x="109220" y="548680"/>
            <a:ext cx="7220043" cy="305467"/>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청춘강연 전체 보기</a:t>
            </a:r>
            <a:endParaRPr lang="en-US" altLang="ko-KR" sz="900" dirty="0">
              <a:solidFill>
                <a:schemeClr val="tx1"/>
              </a:solidFill>
            </a:endParaRPr>
          </a:p>
        </p:txBody>
      </p:sp>
      <p:sp>
        <p:nvSpPr>
          <p:cNvPr id="83" name="직사각형 82">
            <a:extLst>
              <a:ext uri="{FF2B5EF4-FFF2-40B4-BE49-F238E27FC236}">
                <a16:creationId xmlns:a16="http://schemas.microsoft.com/office/drawing/2014/main" xmlns="" id="{008EFA8C-B537-412D-A59E-A1E24090F8FB}"/>
              </a:ext>
            </a:extLst>
          </p:cNvPr>
          <p:cNvSpPr/>
          <p:nvPr/>
        </p:nvSpPr>
        <p:spPr>
          <a:xfrm>
            <a:off x="2984584" y="991402"/>
            <a:ext cx="4333899" cy="646331"/>
          </a:xfrm>
          <a:prstGeom prst="rect">
            <a:avLst/>
          </a:prstGeom>
        </p:spPr>
        <p:txBody>
          <a:bodyPr wrap="square">
            <a:spAutoFit/>
          </a:bodyPr>
          <a:lstStyle/>
          <a:p>
            <a:r>
              <a:rPr lang="ko-KR" altLang="en-US" sz="900" b="1" dirty="0"/>
              <a:t>메이크업유어드림 청춘강연 </a:t>
            </a:r>
            <a:r>
              <a:rPr lang="en-US" altLang="ko-KR" sz="900" b="1" dirty="0"/>
              <a:t>EP.2</a:t>
            </a:r>
          </a:p>
          <a:p>
            <a:endParaRPr lang="en-US" altLang="ko-KR" sz="900" dirty="0"/>
          </a:p>
          <a:p>
            <a:r>
              <a:rPr lang="ko-KR" altLang="en-US" sz="900" dirty="0"/>
              <a:t>소원을 말하면 모두가 행복해지는 </a:t>
            </a:r>
            <a:r>
              <a:rPr lang="ko-KR" altLang="en-US" sz="900" dirty="0" err="1"/>
              <a:t>핑크위시트리</a:t>
            </a:r>
            <a:endParaRPr lang="en-US" altLang="ko-KR" sz="900" dirty="0"/>
          </a:p>
          <a:p>
            <a:r>
              <a:rPr lang="en-US" altLang="ko-KR" sz="900" dirty="0">
                <a:solidFill>
                  <a:schemeClr val="bg1">
                    <a:lumMod val="65000"/>
                  </a:schemeClr>
                </a:solidFill>
              </a:rPr>
              <a:t>2018.02.05</a:t>
            </a:r>
          </a:p>
        </p:txBody>
      </p:sp>
      <p:grpSp>
        <p:nvGrpSpPr>
          <p:cNvPr id="84" name="그룹 83">
            <a:extLst>
              <a:ext uri="{FF2B5EF4-FFF2-40B4-BE49-F238E27FC236}">
                <a16:creationId xmlns:a16="http://schemas.microsoft.com/office/drawing/2014/main" xmlns="" id="{780D7794-D3E2-49AD-9040-D5ECD65477DE}"/>
              </a:ext>
            </a:extLst>
          </p:cNvPr>
          <p:cNvGrpSpPr/>
          <p:nvPr/>
        </p:nvGrpSpPr>
        <p:grpSpPr>
          <a:xfrm>
            <a:off x="344488" y="949186"/>
            <a:ext cx="2592288" cy="1471702"/>
            <a:chOff x="292864" y="3545429"/>
            <a:chExt cx="1930714" cy="1107707"/>
          </a:xfrm>
        </p:grpSpPr>
        <p:sp>
          <p:nvSpPr>
            <p:cNvPr id="85" name="직사각형 84">
              <a:extLst>
                <a:ext uri="{FF2B5EF4-FFF2-40B4-BE49-F238E27FC236}">
                  <a16:creationId xmlns:a16="http://schemas.microsoft.com/office/drawing/2014/main" xmlns="" id="{C4F8A203-8BEF-4C22-BD78-4465C00F5B50}"/>
                </a:ext>
              </a:extLst>
            </p:cNvPr>
            <p:cNvSpPr/>
            <p:nvPr/>
          </p:nvSpPr>
          <p:spPr>
            <a:xfrm>
              <a:off x="303168" y="3545429"/>
              <a:ext cx="1913527" cy="110770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cxnSp>
          <p:nvCxnSpPr>
            <p:cNvPr id="86" name="직선 연결선 85">
              <a:extLst>
                <a:ext uri="{FF2B5EF4-FFF2-40B4-BE49-F238E27FC236}">
                  <a16:creationId xmlns:a16="http://schemas.microsoft.com/office/drawing/2014/main" xmlns="" id="{2E4F1DAA-31BA-48EF-9421-5DCB7AA3DBEC}"/>
                </a:ext>
              </a:extLst>
            </p:cNvPr>
            <p:cNvCxnSpPr/>
            <p:nvPr/>
          </p:nvCxnSpPr>
          <p:spPr>
            <a:xfrm>
              <a:off x="292864" y="3545429"/>
              <a:ext cx="1916440" cy="10930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xmlns="" id="{175E9A4C-50FC-47F2-B3DE-2591F7AF96A8}"/>
                </a:ext>
              </a:extLst>
            </p:cNvPr>
            <p:cNvCxnSpPr/>
            <p:nvPr/>
          </p:nvCxnSpPr>
          <p:spPr>
            <a:xfrm flipH="1">
              <a:off x="319234" y="3545429"/>
              <a:ext cx="1904344" cy="10930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8" name="직사각형 87">
            <a:extLst>
              <a:ext uri="{FF2B5EF4-FFF2-40B4-BE49-F238E27FC236}">
                <a16:creationId xmlns:a16="http://schemas.microsoft.com/office/drawing/2014/main" xmlns="" id="{5008F16B-D922-4235-8914-FAEEC115DAE3}"/>
              </a:ext>
            </a:extLst>
          </p:cNvPr>
          <p:cNvSpPr/>
          <p:nvPr/>
        </p:nvSpPr>
        <p:spPr>
          <a:xfrm>
            <a:off x="5817096" y="1334024"/>
            <a:ext cx="482824" cy="261610"/>
          </a:xfrm>
          <a:prstGeom prst="rect">
            <a:avLst/>
          </a:prstGeom>
        </p:spPr>
        <p:txBody>
          <a:bodyPr wrap="none">
            <a:spAutoFit/>
          </a:bodyPr>
          <a:lstStyle/>
          <a:p>
            <a:r>
              <a:rPr lang="ko-KR" altLang="en-US" sz="1100" dirty="0">
                <a:solidFill>
                  <a:schemeClr val="tx1">
                    <a:lumMod val="50000"/>
                    <a:lumOff val="50000"/>
                  </a:schemeClr>
                </a:solidFill>
              </a:rPr>
              <a:t>♥ </a:t>
            </a:r>
            <a:r>
              <a:rPr lang="en-US" altLang="ko-KR" sz="1100" dirty="0">
                <a:solidFill>
                  <a:schemeClr val="tx1">
                    <a:lumMod val="50000"/>
                    <a:lumOff val="50000"/>
                  </a:schemeClr>
                </a:solidFill>
              </a:rPr>
              <a:t>33</a:t>
            </a:r>
            <a:endParaRPr lang="ko-KR" altLang="en-US" sz="1100" dirty="0">
              <a:solidFill>
                <a:schemeClr val="tx1">
                  <a:lumMod val="50000"/>
                  <a:lumOff val="50000"/>
                </a:schemeClr>
              </a:solidFill>
            </a:endParaRPr>
          </a:p>
        </p:txBody>
      </p:sp>
      <p:sp>
        <p:nvSpPr>
          <p:cNvPr id="119" name="직사각형 118">
            <a:extLst>
              <a:ext uri="{FF2B5EF4-FFF2-40B4-BE49-F238E27FC236}">
                <a16:creationId xmlns:a16="http://schemas.microsoft.com/office/drawing/2014/main" xmlns="" id="{93606643-3621-461F-9430-C1FB39A46A66}"/>
              </a:ext>
            </a:extLst>
          </p:cNvPr>
          <p:cNvSpPr/>
          <p:nvPr/>
        </p:nvSpPr>
        <p:spPr>
          <a:xfrm>
            <a:off x="109220" y="5013176"/>
            <a:ext cx="7220042" cy="26161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9</a:t>
            </a:r>
            <a:r>
              <a:rPr lang="ko-KR" altLang="en-US" sz="900" dirty="0">
                <a:solidFill>
                  <a:schemeClr val="tx1"/>
                </a:solidFill>
              </a:rPr>
              <a:t>개 </a:t>
            </a:r>
            <a:r>
              <a:rPr lang="ko-KR" altLang="en-US" sz="900" dirty="0" err="1">
                <a:solidFill>
                  <a:schemeClr val="tx1"/>
                </a:solidFill>
              </a:rPr>
              <a:t>더보기</a:t>
            </a:r>
            <a:r>
              <a:rPr lang="en-US" altLang="ko-KR" sz="900" dirty="0">
                <a:solidFill>
                  <a:schemeClr val="tx1"/>
                </a:solidFill>
              </a:rPr>
              <a:t>(9/40)</a:t>
            </a:r>
            <a:r>
              <a:rPr lang="ko-KR" altLang="en-US" sz="900" b="1" dirty="0">
                <a:solidFill>
                  <a:schemeClr val="tx1">
                    <a:lumMod val="85000"/>
                    <a:lumOff val="15000"/>
                  </a:schemeClr>
                </a:solidFill>
              </a:rPr>
              <a:t> ▼</a:t>
            </a:r>
            <a:endParaRPr lang="ko-KR" altLang="en-US" sz="900" dirty="0">
              <a:solidFill>
                <a:schemeClr val="tx1"/>
              </a:solidFill>
            </a:endParaRPr>
          </a:p>
        </p:txBody>
      </p:sp>
      <p:sp>
        <p:nvSpPr>
          <p:cNvPr id="120" name="직사각형 119">
            <a:extLst>
              <a:ext uri="{FF2B5EF4-FFF2-40B4-BE49-F238E27FC236}">
                <a16:creationId xmlns:a16="http://schemas.microsoft.com/office/drawing/2014/main" xmlns="" id="{81544500-A381-4CAD-98F6-6598D60D3974}"/>
              </a:ext>
            </a:extLst>
          </p:cNvPr>
          <p:cNvSpPr/>
          <p:nvPr/>
        </p:nvSpPr>
        <p:spPr>
          <a:xfrm>
            <a:off x="109220" y="548680"/>
            <a:ext cx="7220043" cy="472610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121" name="직사각형 120">
            <a:extLst>
              <a:ext uri="{FF2B5EF4-FFF2-40B4-BE49-F238E27FC236}">
                <a16:creationId xmlns:a16="http://schemas.microsoft.com/office/drawing/2014/main" xmlns="" id="{21753A52-DF0B-4BC4-A29D-F61772E8C62A}"/>
              </a:ext>
            </a:extLst>
          </p:cNvPr>
          <p:cNvSpPr/>
          <p:nvPr/>
        </p:nvSpPr>
        <p:spPr>
          <a:xfrm>
            <a:off x="34689" y="5445224"/>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48" name="텍스트 개체 틀 3">
            <a:extLst>
              <a:ext uri="{FF2B5EF4-FFF2-40B4-BE49-F238E27FC236}">
                <a16:creationId xmlns:a16="http://schemas.microsoft.com/office/drawing/2014/main" xmlns="" id="{39307A9D-C6A3-4382-A760-96E2C9DD4E3A}"/>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50" name="직사각형 49">
            <a:extLst>
              <a:ext uri="{FF2B5EF4-FFF2-40B4-BE49-F238E27FC236}">
                <a16:creationId xmlns:a16="http://schemas.microsoft.com/office/drawing/2014/main" xmlns="" id="{BE25CE4F-3CFD-437D-9B7D-A10A1B9626A5}"/>
              </a:ext>
            </a:extLst>
          </p:cNvPr>
          <p:cNvSpPr/>
          <p:nvPr/>
        </p:nvSpPr>
        <p:spPr>
          <a:xfrm>
            <a:off x="2984584" y="2589603"/>
            <a:ext cx="4333899" cy="646331"/>
          </a:xfrm>
          <a:prstGeom prst="rect">
            <a:avLst/>
          </a:prstGeom>
        </p:spPr>
        <p:txBody>
          <a:bodyPr wrap="square">
            <a:spAutoFit/>
          </a:bodyPr>
          <a:lstStyle/>
          <a:p>
            <a:r>
              <a:rPr lang="ko-KR" altLang="en-US" sz="900" b="1" dirty="0"/>
              <a:t>메이크업유어드림 청춘강연 </a:t>
            </a:r>
            <a:r>
              <a:rPr lang="en-US" altLang="ko-KR" sz="900" b="1" dirty="0"/>
              <a:t>EP.2</a:t>
            </a:r>
          </a:p>
          <a:p>
            <a:endParaRPr lang="en-US" altLang="ko-KR" sz="900" dirty="0"/>
          </a:p>
          <a:p>
            <a:r>
              <a:rPr lang="ko-KR" altLang="en-US" sz="900" dirty="0"/>
              <a:t>소원을 말하면 모두가 행복해지는 </a:t>
            </a:r>
            <a:r>
              <a:rPr lang="ko-KR" altLang="en-US" sz="900" dirty="0" err="1"/>
              <a:t>핑크위시트리</a:t>
            </a:r>
            <a:endParaRPr lang="en-US" altLang="ko-KR" sz="900" dirty="0"/>
          </a:p>
          <a:p>
            <a:r>
              <a:rPr lang="en-US" altLang="ko-KR" sz="900" dirty="0">
                <a:solidFill>
                  <a:schemeClr val="bg1">
                    <a:lumMod val="65000"/>
                  </a:schemeClr>
                </a:solidFill>
              </a:rPr>
              <a:t>2018.02.05</a:t>
            </a:r>
          </a:p>
        </p:txBody>
      </p:sp>
      <p:grpSp>
        <p:nvGrpSpPr>
          <p:cNvPr id="51" name="그룹 50">
            <a:extLst>
              <a:ext uri="{FF2B5EF4-FFF2-40B4-BE49-F238E27FC236}">
                <a16:creationId xmlns:a16="http://schemas.microsoft.com/office/drawing/2014/main" xmlns="" id="{9C6D1390-9F75-44A0-BCCD-9DC5D4646E57}"/>
              </a:ext>
            </a:extLst>
          </p:cNvPr>
          <p:cNvGrpSpPr/>
          <p:nvPr/>
        </p:nvGrpSpPr>
        <p:grpSpPr>
          <a:xfrm>
            <a:off x="344488" y="2547387"/>
            <a:ext cx="2592288" cy="1471702"/>
            <a:chOff x="292864" y="3545429"/>
            <a:chExt cx="1930714" cy="1107707"/>
          </a:xfrm>
        </p:grpSpPr>
        <p:sp>
          <p:nvSpPr>
            <p:cNvPr id="52" name="직사각형 51">
              <a:extLst>
                <a:ext uri="{FF2B5EF4-FFF2-40B4-BE49-F238E27FC236}">
                  <a16:creationId xmlns:a16="http://schemas.microsoft.com/office/drawing/2014/main" xmlns="" id="{899B502C-A95B-4A63-A740-31D68C3BFCC9}"/>
                </a:ext>
              </a:extLst>
            </p:cNvPr>
            <p:cNvSpPr/>
            <p:nvPr/>
          </p:nvSpPr>
          <p:spPr>
            <a:xfrm>
              <a:off x="303168" y="3545429"/>
              <a:ext cx="1913527" cy="110770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cxnSp>
          <p:nvCxnSpPr>
            <p:cNvPr id="53" name="직선 연결선 52">
              <a:extLst>
                <a:ext uri="{FF2B5EF4-FFF2-40B4-BE49-F238E27FC236}">
                  <a16:creationId xmlns:a16="http://schemas.microsoft.com/office/drawing/2014/main" xmlns="" id="{EBB5DFD3-A3E8-4075-8E5D-6A9EBBC2527B}"/>
                </a:ext>
              </a:extLst>
            </p:cNvPr>
            <p:cNvCxnSpPr/>
            <p:nvPr/>
          </p:nvCxnSpPr>
          <p:spPr>
            <a:xfrm>
              <a:off x="292864" y="3545429"/>
              <a:ext cx="1916440" cy="10930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DDA30790-D379-4C3D-89DA-68F8AA2EF231}"/>
                </a:ext>
              </a:extLst>
            </p:cNvPr>
            <p:cNvCxnSpPr/>
            <p:nvPr/>
          </p:nvCxnSpPr>
          <p:spPr>
            <a:xfrm flipH="1">
              <a:off x="319234" y="3545429"/>
              <a:ext cx="1904344" cy="10930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5" name="직사각형 54">
            <a:extLst>
              <a:ext uri="{FF2B5EF4-FFF2-40B4-BE49-F238E27FC236}">
                <a16:creationId xmlns:a16="http://schemas.microsoft.com/office/drawing/2014/main" xmlns="" id="{796865EE-8F99-40F1-8D56-EAC51D951DBD}"/>
              </a:ext>
            </a:extLst>
          </p:cNvPr>
          <p:cNvSpPr/>
          <p:nvPr/>
        </p:nvSpPr>
        <p:spPr>
          <a:xfrm>
            <a:off x="5817096" y="2932225"/>
            <a:ext cx="482824" cy="261610"/>
          </a:xfrm>
          <a:prstGeom prst="rect">
            <a:avLst/>
          </a:prstGeom>
        </p:spPr>
        <p:txBody>
          <a:bodyPr wrap="none">
            <a:spAutoFit/>
          </a:bodyPr>
          <a:lstStyle/>
          <a:p>
            <a:r>
              <a:rPr lang="ko-KR" altLang="en-US" sz="1100" dirty="0">
                <a:solidFill>
                  <a:schemeClr val="tx1">
                    <a:lumMod val="50000"/>
                    <a:lumOff val="50000"/>
                  </a:schemeClr>
                </a:solidFill>
              </a:rPr>
              <a:t>♥ </a:t>
            </a:r>
            <a:r>
              <a:rPr lang="en-US" altLang="ko-KR" sz="1100" dirty="0">
                <a:solidFill>
                  <a:schemeClr val="tx1">
                    <a:lumMod val="50000"/>
                    <a:lumOff val="50000"/>
                  </a:schemeClr>
                </a:solidFill>
              </a:rPr>
              <a:t>33</a:t>
            </a:r>
            <a:endParaRPr lang="ko-KR" altLang="en-US" sz="1100" dirty="0">
              <a:solidFill>
                <a:schemeClr val="tx1">
                  <a:lumMod val="50000"/>
                  <a:lumOff val="50000"/>
                </a:schemeClr>
              </a:solidFill>
            </a:endParaRPr>
          </a:p>
        </p:txBody>
      </p:sp>
      <p:sp>
        <p:nvSpPr>
          <p:cNvPr id="56" name="직사각형 55">
            <a:extLst>
              <a:ext uri="{FF2B5EF4-FFF2-40B4-BE49-F238E27FC236}">
                <a16:creationId xmlns:a16="http://schemas.microsoft.com/office/drawing/2014/main" xmlns="" id="{22053AC3-74C4-4A93-807F-806B807895CE}"/>
              </a:ext>
            </a:extLst>
          </p:cNvPr>
          <p:cNvSpPr/>
          <p:nvPr/>
        </p:nvSpPr>
        <p:spPr>
          <a:xfrm>
            <a:off x="2975108" y="4180419"/>
            <a:ext cx="4333899" cy="646331"/>
          </a:xfrm>
          <a:prstGeom prst="rect">
            <a:avLst/>
          </a:prstGeom>
        </p:spPr>
        <p:txBody>
          <a:bodyPr wrap="square">
            <a:spAutoFit/>
          </a:bodyPr>
          <a:lstStyle/>
          <a:p>
            <a:r>
              <a:rPr lang="ko-KR" altLang="en-US" sz="900" b="1" dirty="0"/>
              <a:t>메이크업유어드림 청춘강연 </a:t>
            </a:r>
            <a:r>
              <a:rPr lang="en-US" altLang="ko-KR" sz="900" b="1" dirty="0"/>
              <a:t>EP.2</a:t>
            </a:r>
          </a:p>
          <a:p>
            <a:endParaRPr lang="en-US" altLang="ko-KR" sz="900" dirty="0"/>
          </a:p>
          <a:p>
            <a:r>
              <a:rPr lang="ko-KR" altLang="en-US" sz="900" dirty="0"/>
              <a:t>소원을 말하면 모두가 행복해지는 </a:t>
            </a:r>
            <a:r>
              <a:rPr lang="ko-KR" altLang="en-US" sz="900" dirty="0" err="1"/>
              <a:t>핑크위시트리</a:t>
            </a:r>
            <a:endParaRPr lang="en-US" altLang="ko-KR" sz="900" dirty="0"/>
          </a:p>
          <a:p>
            <a:r>
              <a:rPr lang="en-US" altLang="ko-KR" sz="900" dirty="0">
                <a:solidFill>
                  <a:schemeClr val="bg1">
                    <a:lumMod val="65000"/>
                  </a:schemeClr>
                </a:solidFill>
              </a:rPr>
              <a:t>2018.02.05</a:t>
            </a:r>
          </a:p>
        </p:txBody>
      </p:sp>
      <p:grpSp>
        <p:nvGrpSpPr>
          <p:cNvPr id="57" name="그룹 56">
            <a:extLst>
              <a:ext uri="{FF2B5EF4-FFF2-40B4-BE49-F238E27FC236}">
                <a16:creationId xmlns:a16="http://schemas.microsoft.com/office/drawing/2014/main" xmlns="" id="{CAD47AB1-4C5A-458A-A71B-8441BB7648C6}"/>
              </a:ext>
            </a:extLst>
          </p:cNvPr>
          <p:cNvGrpSpPr/>
          <p:nvPr/>
        </p:nvGrpSpPr>
        <p:grpSpPr>
          <a:xfrm>
            <a:off x="335012" y="4138203"/>
            <a:ext cx="2592288" cy="874973"/>
            <a:chOff x="292864" y="3545429"/>
            <a:chExt cx="1930714" cy="1107707"/>
          </a:xfrm>
        </p:grpSpPr>
        <p:sp>
          <p:nvSpPr>
            <p:cNvPr id="58" name="직사각형 57">
              <a:extLst>
                <a:ext uri="{FF2B5EF4-FFF2-40B4-BE49-F238E27FC236}">
                  <a16:creationId xmlns:a16="http://schemas.microsoft.com/office/drawing/2014/main" xmlns="" id="{641641C7-CA60-4D69-A2EF-057EB2C2EB7F}"/>
                </a:ext>
              </a:extLst>
            </p:cNvPr>
            <p:cNvSpPr/>
            <p:nvPr/>
          </p:nvSpPr>
          <p:spPr>
            <a:xfrm>
              <a:off x="303168" y="3545429"/>
              <a:ext cx="1913527" cy="110770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cxnSp>
          <p:nvCxnSpPr>
            <p:cNvPr id="59" name="직선 연결선 58">
              <a:extLst>
                <a:ext uri="{FF2B5EF4-FFF2-40B4-BE49-F238E27FC236}">
                  <a16:creationId xmlns:a16="http://schemas.microsoft.com/office/drawing/2014/main" xmlns="" id="{2A989E8B-FC36-4958-A8E5-BD6754986EEB}"/>
                </a:ext>
              </a:extLst>
            </p:cNvPr>
            <p:cNvCxnSpPr/>
            <p:nvPr/>
          </p:nvCxnSpPr>
          <p:spPr>
            <a:xfrm>
              <a:off x="292864" y="3545429"/>
              <a:ext cx="1916440" cy="10930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xmlns="" id="{CE6CE5E2-9F96-4A6A-97E5-23A63DACF047}"/>
                </a:ext>
              </a:extLst>
            </p:cNvPr>
            <p:cNvCxnSpPr/>
            <p:nvPr/>
          </p:nvCxnSpPr>
          <p:spPr>
            <a:xfrm flipH="1">
              <a:off x="319234" y="3545429"/>
              <a:ext cx="1904344" cy="10930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직사각형 61">
            <a:extLst>
              <a:ext uri="{FF2B5EF4-FFF2-40B4-BE49-F238E27FC236}">
                <a16:creationId xmlns:a16="http://schemas.microsoft.com/office/drawing/2014/main" xmlns="" id="{D80952A1-E565-40FA-8A38-EBE995530F13}"/>
              </a:ext>
            </a:extLst>
          </p:cNvPr>
          <p:cNvSpPr/>
          <p:nvPr/>
        </p:nvSpPr>
        <p:spPr>
          <a:xfrm>
            <a:off x="5807620" y="4523041"/>
            <a:ext cx="482824" cy="261610"/>
          </a:xfrm>
          <a:prstGeom prst="rect">
            <a:avLst/>
          </a:prstGeom>
        </p:spPr>
        <p:txBody>
          <a:bodyPr wrap="none">
            <a:spAutoFit/>
          </a:bodyPr>
          <a:lstStyle/>
          <a:p>
            <a:r>
              <a:rPr lang="ko-KR" altLang="en-US" sz="1100" dirty="0">
                <a:solidFill>
                  <a:schemeClr val="tx1">
                    <a:lumMod val="50000"/>
                    <a:lumOff val="50000"/>
                  </a:schemeClr>
                </a:solidFill>
              </a:rPr>
              <a:t>♥ </a:t>
            </a:r>
            <a:r>
              <a:rPr lang="en-US" altLang="ko-KR" sz="1100" dirty="0">
                <a:solidFill>
                  <a:schemeClr val="tx1">
                    <a:lumMod val="50000"/>
                    <a:lumOff val="50000"/>
                  </a:schemeClr>
                </a:solidFill>
              </a:rPr>
              <a:t>33</a:t>
            </a:r>
            <a:endParaRPr lang="ko-KR" altLang="en-US" sz="1100" dirty="0">
              <a:solidFill>
                <a:schemeClr val="tx1">
                  <a:lumMod val="50000"/>
                  <a:lumOff val="50000"/>
                </a:schemeClr>
              </a:solidFill>
            </a:endParaRPr>
          </a:p>
        </p:txBody>
      </p:sp>
    </p:spTree>
    <p:extLst>
      <p:ext uri="{BB962C8B-B14F-4D97-AF65-F5344CB8AC3E}">
        <p14:creationId xmlns:p14="http://schemas.microsoft.com/office/powerpoint/2010/main" val="26179216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EH.BC.08.006.LEA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_</a:t>
            </a:r>
            <a:r>
              <a:rPr lang="ko-KR" altLang="en-US"/>
              <a:t>청춘강연</a:t>
            </a:r>
            <a:r>
              <a:rPr lang="ko-KR" altLang="en-US" dirty="0"/>
              <a:t> 신청</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http://58.236.189.76:8200/kr/ko/jsp/front/brand/makeup_your_dream_request.jsp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700550"/>
            <a:ext cx="7303001" cy="510982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25" name="직사각형 24">
            <a:extLst>
              <a:ext uri="{FF2B5EF4-FFF2-40B4-BE49-F238E27FC236}">
                <a16:creationId xmlns:a16="http://schemas.microsoft.com/office/drawing/2014/main" xmlns="" id="{9A060E1A-64DA-4246-BC3D-D9171A0FB10D}"/>
              </a:ext>
            </a:extLst>
          </p:cNvPr>
          <p:cNvSpPr/>
          <p:nvPr/>
        </p:nvSpPr>
        <p:spPr>
          <a:xfrm>
            <a:off x="73398" y="1700550"/>
            <a:ext cx="7303001" cy="51738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다음 </a:t>
            </a:r>
            <a:r>
              <a:rPr lang="en-US" altLang="ko-KR" sz="900" b="1" dirty="0">
                <a:solidFill>
                  <a:schemeClr val="tx1"/>
                </a:solidFill>
              </a:rPr>
              <a:t>‘</a:t>
            </a:r>
            <a:r>
              <a:rPr lang="ko-KR" altLang="en-US" sz="900" b="1">
                <a:solidFill>
                  <a:schemeClr val="tx1"/>
                </a:solidFill>
              </a:rPr>
              <a:t>청춘강연</a:t>
            </a:r>
            <a:r>
              <a:rPr lang="ko-KR" altLang="en-US" sz="900" b="1" dirty="0" err="1">
                <a:solidFill>
                  <a:schemeClr val="tx1"/>
                </a:solidFill>
              </a:rPr>
              <a:t>＇의</a:t>
            </a:r>
            <a:r>
              <a:rPr lang="ko-KR" altLang="en-US" sz="900" b="1" dirty="0">
                <a:solidFill>
                  <a:schemeClr val="tx1"/>
                </a:solidFill>
              </a:rPr>
              <a:t> 주인공은 바로 당신</a:t>
            </a:r>
            <a:r>
              <a:rPr lang="en-US" altLang="ko-KR" sz="900" b="1" dirty="0">
                <a:solidFill>
                  <a:schemeClr val="tx1"/>
                </a:solidFill>
              </a:rPr>
              <a:t>!</a:t>
            </a:r>
          </a:p>
          <a:p>
            <a:pPr algn="ctr"/>
            <a:endParaRPr lang="en-US" altLang="ko-KR" sz="900" b="1" dirty="0">
              <a:solidFill>
                <a:schemeClr val="tx1"/>
              </a:solidFill>
            </a:endParaRPr>
          </a:p>
          <a:p>
            <a:pPr algn="ctr"/>
            <a:r>
              <a:rPr lang="ko-KR" altLang="en-US" sz="1200" b="1" dirty="0">
                <a:solidFill>
                  <a:schemeClr val="tx1"/>
                </a:solidFill>
              </a:rPr>
              <a:t>지금 신청하세요</a:t>
            </a:r>
            <a:r>
              <a:rPr lang="en-US" altLang="ko-KR" sz="1200" b="1" dirty="0">
                <a:solidFill>
                  <a:schemeClr val="tx1"/>
                </a:solidFill>
              </a:rPr>
              <a:t>!</a:t>
            </a:r>
            <a:endParaRPr lang="en-US" altLang="ko-KR" sz="900" dirty="0">
              <a:solidFill>
                <a:srgbClr val="FF0000"/>
              </a:solidFill>
            </a:endParaRPr>
          </a:p>
        </p:txBody>
      </p:sp>
      <p:sp>
        <p:nvSpPr>
          <p:cNvPr id="26" name="직사각형 25">
            <a:extLst>
              <a:ext uri="{FF2B5EF4-FFF2-40B4-BE49-F238E27FC236}">
                <a16:creationId xmlns:a16="http://schemas.microsoft.com/office/drawing/2014/main" xmlns="" id="{0F7A9E2F-77F8-4673-8EE7-69A7193D4E36}"/>
              </a:ext>
            </a:extLst>
          </p:cNvPr>
          <p:cNvSpPr/>
          <p:nvPr/>
        </p:nvSpPr>
        <p:spPr>
          <a:xfrm>
            <a:off x="128464" y="2274986"/>
            <a:ext cx="7200800" cy="830997"/>
          </a:xfrm>
          <a:prstGeom prst="rect">
            <a:avLst/>
          </a:prstGeom>
          <a:solidFill>
            <a:schemeClr val="bg1">
              <a:lumMod val="95000"/>
            </a:schemeClr>
          </a:solidFill>
          <a:ln>
            <a:solidFill>
              <a:schemeClr val="bg1">
                <a:lumMod val="65000"/>
              </a:schemeClr>
            </a:solidFill>
          </a:ln>
        </p:spPr>
        <p:txBody>
          <a:bodyPr wrap="square">
            <a:spAutoFit/>
          </a:bodyPr>
          <a:lstStyle/>
          <a:p>
            <a:pPr algn="ctr"/>
            <a:r>
              <a:rPr lang="ko-KR" altLang="en-US" sz="1200" b="1" dirty="0"/>
              <a:t>청춘 강연</a:t>
            </a:r>
            <a:endParaRPr lang="en-US" altLang="ko-KR" sz="1200" b="1" dirty="0"/>
          </a:p>
          <a:p>
            <a:pPr algn="ctr"/>
            <a:r>
              <a:rPr lang="ko-KR" altLang="en-US" sz="900" b="1" dirty="0"/>
              <a:t>청춘아</a:t>
            </a:r>
            <a:r>
              <a:rPr lang="en-US" altLang="ko-KR" sz="900" b="1" dirty="0"/>
              <a:t>, </a:t>
            </a:r>
            <a:r>
              <a:rPr lang="ko-KR" altLang="en-US" sz="900" b="1" dirty="0"/>
              <a:t>우리 </a:t>
            </a:r>
            <a:r>
              <a:rPr lang="ko-KR" altLang="en-US" sz="900" b="1" dirty="0" err="1"/>
              <a:t>드림멘토</a:t>
            </a:r>
            <a:r>
              <a:rPr lang="ko-KR" altLang="en-US" sz="900" b="1" dirty="0"/>
              <a:t> 만나러 가자</a:t>
            </a:r>
            <a:r>
              <a:rPr lang="en-US" altLang="ko-KR" sz="900" b="1" dirty="0"/>
              <a:t>!</a:t>
            </a:r>
          </a:p>
          <a:p>
            <a:pPr algn="ctr"/>
            <a:endParaRPr lang="en-US" altLang="ko-KR" sz="900" dirty="0">
              <a:solidFill>
                <a:schemeClr val="bg1">
                  <a:lumMod val="50000"/>
                </a:schemeClr>
              </a:solidFill>
            </a:endParaRPr>
          </a:p>
          <a:p>
            <a:pPr algn="ctr"/>
            <a:r>
              <a:rPr lang="ko-KR" altLang="en-US" sz="900" dirty="0">
                <a:solidFill>
                  <a:schemeClr val="bg1">
                    <a:lumMod val="50000"/>
                  </a:schemeClr>
                </a:solidFill>
              </a:rPr>
              <a:t>미래에 대한 두려움으로 불안한 당신</a:t>
            </a:r>
            <a:r>
              <a:rPr lang="en-US" altLang="ko-KR" sz="900" dirty="0">
                <a:solidFill>
                  <a:schemeClr val="bg1">
                    <a:lumMod val="50000"/>
                  </a:schemeClr>
                </a:solidFill>
              </a:rPr>
              <a:t>!</a:t>
            </a:r>
          </a:p>
          <a:p>
            <a:pPr algn="ctr"/>
            <a:r>
              <a:rPr lang="ko-KR" altLang="en-US" sz="900" dirty="0">
                <a:solidFill>
                  <a:schemeClr val="bg1">
                    <a:lumMod val="50000"/>
                  </a:schemeClr>
                </a:solidFill>
              </a:rPr>
              <a:t>드림 멘토에게 조언과 응원을 얻을 수 있는 청춘 강연에 초대합니다</a:t>
            </a:r>
            <a:endParaRPr lang="en-US" altLang="ko-KR" sz="900" dirty="0">
              <a:solidFill>
                <a:schemeClr val="tx1">
                  <a:lumMod val="50000"/>
                  <a:lumOff val="50000"/>
                </a:schemeClr>
              </a:solidFill>
            </a:endParaRPr>
          </a:p>
        </p:txBody>
      </p:sp>
      <p:sp>
        <p:nvSpPr>
          <p:cNvPr id="68" name="직사각형 67">
            <a:extLst>
              <a:ext uri="{FF2B5EF4-FFF2-40B4-BE49-F238E27FC236}">
                <a16:creationId xmlns:a16="http://schemas.microsoft.com/office/drawing/2014/main" xmlns="" id="{A309A1D9-B0C6-4EB4-87D8-26FC91B89CA5}"/>
              </a:ext>
            </a:extLst>
          </p:cNvPr>
          <p:cNvSpPr/>
          <p:nvPr/>
        </p:nvSpPr>
        <p:spPr>
          <a:xfrm>
            <a:off x="34689" y="6640897"/>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pic>
        <p:nvPicPr>
          <p:cNvPr id="27" name="그림 26">
            <a:extLst>
              <a:ext uri="{FF2B5EF4-FFF2-40B4-BE49-F238E27FC236}">
                <a16:creationId xmlns:a16="http://schemas.microsoft.com/office/drawing/2014/main" xmlns="" id="{DC1BAB51-F7D0-481A-BCA4-F6CC724271D9}"/>
              </a:ext>
            </a:extLst>
          </p:cNvPr>
          <p:cNvPicPr>
            <a:picLocks noChangeAspect="1"/>
          </p:cNvPicPr>
          <p:nvPr/>
        </p:nvPicPr>
        <p:blipFill>
          <a:blip r:embed="rId2"/>
          <a:stretch>
            <a:fillRect/>
          </a:stretch>
        </p:blipFill>
        <p:spPr>
          <a:xfrm>
            <a:off x="2510609" y="3153116"/>
            <a:ext cx="2509482" cy="1492806"/>
          </a:xfrm>
          <a:prstGeom prst="rect">
            <a:avLst/>
          </a:prstGeom>
        </p:spPr>
      </p:pic>
      <p:sp>
        <p:nvSpPr>
          <p:cNvPr id="30" name="직사각형 29">
            <a:extLst>
              <a:ext uri="{FF2B5EF4-FFF2-40B4-BE49-F238E27FC236}">
                <a16:creationId xmlns:a16="http://schemas.microsoft.com/office/drawing/2014/main" xmlns="" id="{81CA3511-E39C-48F1-A034-D0FB59825151}"/>
              </a:ext>
            </a:extLst>
          </p:cNvPr>
          <p:cNvSpPr/>
          <p:nvPr/>
        </p:nvSpPr>
        <p:spPr>
          <a:xfrm>
            <a:off x="2573475" y="6074184"/>
            <a:ext cx="2508323" cy="30573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신청하기</a:t>
            </a:r>
            <a:endParaRPr lang="ko-KR" altLang="en-US" sz="900" dirty="0">
              <a:solidFill>
                <a:schemeClr val="tx1"/>
              </a:solidFill>
            </a:endParaRPr>
          </a:p>
        </p:txBody>
      </p:sp>
      <p:sp>
        <p:nvSpPr>
          <p:cNvPr id="32" name="TextBox 31">
            <a:extLst>
              <a:ext uri="{FF2B5EF4-FFF2-40B4-BE49-F238E27FC236}">
                <a16:creationId xmlns:a16="http://schemas.microsoft.com/office/drawing/2014/main" xmlns="" id="{E7CFE16F-BEE8-41B3-A422-2540E4589758}"/>
              </a:ext>
            </a:extLst>
          </p:cNvPr>
          <p:cNvSpPr txBox="1"/>
          <p:nvPr/>
        </p:nvSpPr>
        <p:spPr>
          <a:xfrm>
            <a:off x="33791" y="6380166"/>
            <a:ext cx="7295473" cy="230832"/>
          </a:xfrm>
          <a:prstGeom prst="rect">
            <a:avLst/>
          </a:prstGeom>
          <a:noFill/>
        </p:spPr>
        <p:txBody>
          <a:bodyPr wrap="square" rtlCol="0">
            <a:spAutoFit/>
          </a:bodyPr>
          <a:lstStyle/>
          <a:p>
            <a:pPr algn="ctr"/>
            <a:r>
              <a:rPr lang="en-US" altLang="ko-KR" sz="900" dirty="0"/>
              <a:t>※ </a:t>
            </a:r>
            <a:r>
              <a:rPr lang="ko-KR" altLang="en-US" sz="900" dirty="0"/>
              <a:t>청춘 강연에 참석해주시는 </a:t>
            </a:r>
            <a:r>
              <a:rPr lang="ko-KR" altLang="en-US" sz="900" dirty="0" err="1"/>
              <a:t>자리수마다</a:t>
            </a:r>
            <a:r>
              <a:rPr lang="ko-KR" altLang="en-US" sz="900" dirty="0"/>
              <a:t> 기부금을 매칭하여 청춘이 꿈을 이룰 수 있는</a:t>
            </a:r>
            <a:r>
              <a:rPr lang="ko-KR" altLang="en-US" sz="900" b="1" dirty="0">
                <a:solidFill>
                  <a:srgbClr val="FF0066"/>
                </a:solidFill>
              </a:rPr>
              <a:t> </a:t>
            </a:r>
            <a:r>
              <a:rPr lang="en-US" altLang="ko-KR" sz="900" b="1" dirty="0">
                <a:solidFill>
                  <a:srgbClr val="FF0066"/>
                </a:solidFill>
              </a:rPr>
              <a:t>‘DREAM</a:t>
            </a:r>
            <a:r>
              <a:rPr lang="ko-KR" altLang="en-US" sz="900" b="1" dirty="0">
                <a:solidFill>
                  <a:srgbClr val="FF0066"/>
                </a:solidFill>
              </a:rPr>
              <a:t>장학금</a:t>
            </a:r>
            <a:r>
              <a:rPr lang="en-US" altLang="ko-KR" sz="900" b="1" dirty="0">
                <a:solidFill>
                  <a:srgbClr val="FF0066"/>
                </a:solidFill>
              </a:rPr>
              <a:t>’</a:t>
            </a:r>
            <a:r>
              <a:rPr lang="ko-KR" altLang="en-US" sz="900" dirty="0"/>
              <a:t>으로 지원될 예정입니다</a:t>
            </a:r>
            <a:r>
              <a:rPr lang="en-US" altLang="ko-KR" sz="900" dirty="0"/>
              <a:t>.</a:t>
            </a:r>
            <a:endParaRPr lang="ko-KR" altLang="en-US" sz="900" dirty="0"/>
          </a:p>
        </p:txBody>
      </p:sp>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28" name="텍스트 개체 틀 3">
            <a:extLst>
              <a:ext uri="{FF2B5EF4-FFF2-40B4-BE49-F238E27FC236}">
                <a16:creationId xmlns:a16="http://schemas.microsoft.com/office/drawing/2014/main" xmlns="" id="{26125ADA-8EA9-4FF3-AC62-3D965C2A43E6}"/>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smtClean="0">
                <a:solidFill>
                  <a:schemeClr val="tx1"/>
                </a:solidFill>
              </a:rPr>
              <a:t>2018-04-27</a:t>
            </a:r>
            <a:endParaRPr lang="ko-KR" altLang="en-US" b="0" dirty="0">
              <a:solidFill>
                <a:schemeClr val="tx1"/>
              </a:solidFill>
            </a:endParaRPr>
          </a:p>
        </p:txBody>
      </p:sp>
      <p:sp>
        <p:nvSpPr>
          <p:cNvPr id="21" name="직사각형 20">
            <a:extLst>
              <a:ext uri="{FF2B5EF4-FFF2-40B4-BE49-F238E27FC236}">
                <a16:creationId xmlns:a16="http://schemas.microsoft.com/office/drawing/2014/main" xmlns="" id="{90BC5466-A089-4985-AD82-F46CEC963235}"/>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xmlns="" id="{F473A505-4CCC-4921-9D9E-88A007AF7AAA}"/>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23" name="직사각형 22">
            <a:extLst>
              <a:ext uri="{FF2B5EF4-FFF2-40B4-BE49-F238E27FC236}">
                <a16:creationId xmlns:a16="http://schemas.microsoft.com/office/drawing/2014/main" xmlns="" id="{CCB32410-2B67-4264-8C32-6713781E53A4}"/>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3" name="직사각형 32">
            <a:extLst>
              <a:ext uri="{FF2B5EF4-FFF2-40B4-BE49-F238E27FC236}">
                <a16:creationId xmlns:a16="http://schemas.microsoft.com/office/drawing/2014/main" xmlns="" id="{784558E7-2D3C-46C7-86A7-EF943628C967}"/>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34" name="직사각형 33">
            <a:extLst>
              <a:ext uri="{FF2B5EF4-FFF2-40B4-BE49-F238E27FC236}">
                <a16:creationId xmlns:a16="http://schemas.microsoft.com/office/drawing/2014/main" xmlns="" id="{1DF70750-E2A0-4555-8081-52757284CF83}"/>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메이크업유어드림</a:t>
            </a:r>
          </a:p>
        </p:txBody>
      </p:sp>
      <p:sp>
        <p:nvSpPr>
          <p:cNvPr id="35" name="직사각형 34">
            <a:extLst>
              <a:ext uri="{FF2B5EF4-FFF2-40B4-BE49-F238E27FC236}">
                <a16:creationId xmlns:a16="http://schemas.microsoft.com/office/drawing/2014/main" xmlns="" id="{3B507501-E62F-4F6A-9C46-C37707A19477}"/>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메이크업유어드림</a:t>
            </a:r>
            <a:endParaRPr lang="en-US" altLang="ko-KR" sz="900" dirty="0">
              <a:solidFill>
                <a:schemeClr val="tx1"/>
              </a:solidFill>
            </a:endParaRPr>
          </a:p>
        </p:txBody>
      </p:sp>
      <p:sp>
        <p:nvSpPr>
          <p:cNvPr id="36" name="직사각형 35">
            <a:extLst>
              <a:ext uri="{FF2B5EF4-FFF2-40B4-BE49-F238E27FC236}">
                <a16:creationId xmlns:a16="http://schemas.microsoft.com/office/drawing/2014/main" xmlns="" id="{25EC3AFC-516C-46BF-B997-314A36B936DD}"/>
              </a:ext>
            </a:extLst>
          </p:cNvPr>
          <p:cNvSpPr/>
          <p:nvPr/>
        </p:nvSpPr>
        <p:spPr>
          <a:xfrm>
            <a:off x="2504728"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a:t>
            </a:r>
            <a:endParaRPr lang="en-US" altLang="ko-KR" sz="900" dirty="0">
              <a:solidFill>
                <a:schemeClr val="tx1"/>
              </a:solidFill>
            </a:endParaRPr>
          </a:p>
        </p:txBody>
      </p:sp>
      <p:sp>
        <p:nvSpPr>
          <p:cNvPr id="37" name="직사각형 36">
            <a:extLst>
              <a:ext uri="{FF2B5EF4-FFF2-40B4-BE49-F238E27FC236}">
                <a16:creationId xmlns:a16="http://schemas.microsoft.com/office/drawing/2014/main" xmlns="" id="{DEBAB126-FC03-4BC2-AA72-EF5B786F2A30}"/>
              </a:ext>
            </a:extLst>
          </p:cNvPr>
          <p:cNvSpPr/>
          <p:nvPr/>
        </p:nvSpPr>
        <p:spPr>
          <a:xfrm>
            <a:off x="4938285" y="1351767"/>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청춘강연 신청</a:t>
            </a:r>
            <a:endParaRPr lang="en-US" altLang="ko-KR" sz="900" b="1" dirty="0">
              <a:solidFill>
                <a:schemeClr val="tx1"/>
              </a:solidFill>
            </a:endParaRPr>
          </a:p>
        </p:txBody>
      </p:sp>
      <p:sp>
        <p:nvSpPr>
          <p:cNvPr id="38" name="직사각형 37"/>
          <p:cNvSpPr/>
          <p:nvPr/>
        </p:nvSpPr>
        <p:spPr>
          <a:xfrm>
            <a:off x="153749" y="3163987"/>
            <a:ext cx="7161451" cy="1472750"/>
          </a:xfrm>
          <a:prstGeom prst="rect">
            <a:avLst/>
          </a:prstGeom>
          <a:solidFill>
            <a:srgbClr val="000000">
              <a:alpha val="50196"/>
            </a:srgb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관련이미지로 적용</a:t>
            </a:r>
            <a:endParaRPr lang="en-US" altLang="ko-KR" dirty="0" smtClean="0"/>
          </a:p>
          <a:p>
            <a:pPr algn="ctr"/>
            <a:r>
              <a:rPr lang="en-US" altLang="ko-KR" dirty="0" smtClean="0"/>
              <a:t>(</a:t>
            </a:r>
            <a:r>
              <a:rPr lang="ko-KR" altLang="en-US" smtClean="0"/>
              <a:t>현업 수급 필요함</a:t>
            </a:r>
            <a:r>
              <a:rPr lang="en-US" altLang="ko-KR" dirty="0" smtClean="0"/>
              <a:t>)</a:t>
            </a:r>
            <a:endParaRPr lang="ko-KR" altLang="en-US"/>
          </a:p>
        </p:txBody>
      </p:sp>
      <p:sp>
        <p:nvSpPr>
          <p:cNvPr id="40" name="직사각형 39">
            <a:extLst>
              <a:ext uri="{FF2B5EF4-FFF2-40B4-BE49-F238E27FC236}">
                <a16:creationId xmlns:a16="http://schemas.microsoft.com/office/drawing/2014/main" xmlns="" id="{C3F8E054-EFFC-40D7-80F5-92B03AC4047B}"/>
              </a:ext>
            </a:extLst>
          </p:cNvPr>
          <p:cNvSpPr/>
          <p:nvPr/>
        </p:nvSpPr>
        <p:spPr>
          <a:xfrm>
            <a:off x="2169625" y="4683977"/>
            <a:ext cx="3320826" cy="136514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solidFill>
              </a:rPr>
              <a:t>행사장소  </a:t>
            </a:r>
            <a:r>
              <a:rPr lang="ko-KR" altLang="en-US" sz="900" dirty="0">
                <a:solidFill>
                  <a:schemeClr val="tx1"/>
                </a:solidFill>
              </a:rPr>
              <a:t>아모레퍼시픽 사옥 </a:t>
            </a:r>
            <a:r>
              <a:rPr lang="en-US" altLang="ko-KR" sz="900" dirty="0">
                <a:solidFill>
                  <a:schemeClr val="tx1"/>
                </a:solidFill>
              </a:rPr>
              <a:t>2F </a:t>
            </a:r>
            <a:r>
              <a:rPr lang="ko-KR" altLang="en-US" sz="900">
                <a:solidFill>
                  <a:schemeClr val="tx1"/>
                </a:solidFill>
              </a:rPr>
              <a:t>미래홀 </a:t>
            </a:r>
            <a:r>
              <a:rPr lang="en-US" altLang="ko-KR" sz="900" dirty="0">
                <a:solidFill>
                  <a:schemeClr val="tx1"/>
                </a:solidFill>
              </a:rPr>
              <a:t>(</a:t>
            </a:r>
            <a:r>
              <a:rPr lang="ko-KR" altLang="en-US" sz="900">
                <a:solidFill>
                  <a:schemeClr val="tx1"/>
                </a:solidFill>
              </a:rPr>
              <a:t>신용산역</a:t>
            </a:r>
            <a:r>
              <a:rPr lang="en-US" altLang="ko-KR" sz="900" dirty="0">
                <a:solidFill>
                  <a:schemeClr val="tx1"/>
                </a:solidFill>
              </a:rPr>
              <a:t>)</a:t>
            </a:r>
          </a:p>
          <a:p>
            <a:r>
              <a:rPr lang="ko-KR" altLang="en-US" sz="900" b="1" dirty="0" smtClean="0">
                <a:solidFill>
                  <a:schemeClr val="tx1"/>
                </a:solidFill>
              </a:rPr>
              <a:t>행사일시  </a:t>
            </a:r>
            <a:r>
              <a:rPr lang="en-US" altLang="ko-KR" sz="900" dirty="0">
                <a:solidFill>
                  <a:schemeClr val="tx1"/>
                </a:solidFill>
              </a:rPr>
              <a:t>2018</a:t>
            </a:r>
            <a:r>
              <a:rPr lang="ko-KR" altLang="en-US" sz="900">
                <a:solidFill>
                  <a:schemeClr val="tx1"/>
                </a:solidFill>
              </a:rPr>
              <a:t>년 </a:t>
            </a:r>
            <a:r>
              <a:rPr lang="en-US" altLang="ko-KR" sz="900" dirty="0">
                <a:solidFill>
                  <a:schemeClr val="tx1"/>
                </a:solidFill>
              </a:rPr>
              <a:t>05</a:t>
            </a:r>
            <a:r>
              <a:rPr lang="ko-KR" altLang="en-US" sz="900">
                <a:solidFill>
                  <a:schemeClr val="tx1"/>
                </a:solidFill>
              </a:rPr>
              <a:t>월 </a:t>
            </a:r>
            <a:r>
              <a:rPr lang="en-US" altLang="ko-KR" sz="900" dirty="0">
                <a:solidFill>
                  <a:schemeClr val="tx1"/>
                </a:solidFill>
              </a:rPr>
              <a:t>26</a:t>
            </a:r>
            <a:r>
              <a:rPr lang="ko-KR" altLang="en-US" sz="900">
                <a:solidFill>
                  <a:schemeClr val="tx1"/>
                </a:solidFill>
              </a:rPr>
              <a:t>일 </a:t>
            </a:r>
            <a:r>
              <a:rPr lang="en-US" altLang="ko-KR" sz="900" dirty="0">
                <a:solidFill>
                  <a:schemeClr val="tx1"/>
                </a:solidFill>
              </a:rPr>
              <a:t>(</a:t>
            </a:r>
            <a:r>
              <a:rPr lang="ko-KR" altLang="en-US" sz="900">
                <a:solidFill>
                  <a:schemeClr val="tx1"/>
                </a:solidFill>
              </a:rPr>
              <a:t>토</a:t>
            </a:r>
            <a:r>
              <a:rPr lang="en-US" altLang="ko-KR" sz="900" dirty="0">
                <a:solidFill>
                  <a:schemeClr val="tx1"/>
                </a:solidFill>
              </a:rPr>
              <a:t>) 16:00 ~ 18:00 </a:t>
            </a:r>
            <a:endParaRPr lang="en-US" altLang="ko-KR" sz="900" dirty="0" smtClean="0">
              <a:solidFill>
                <a:schemeClr val="tx1"/>
              </a:solidFill>
            </a:endParaRPr>
          </a:p>
          <a:p>
            <a:r>
              <a:rPr lang="ko-KR" altLang="en-US" sz="900" b="1" dirty="0" smtClean="0">
                <a:solidFill>
                  <a:schemeClr val="tx1"/>
                </a:solidFill>
              </a:rPr>
              <a:t>신청기간  </a:t>
            </a:r>
            <a:r>
              <a:rPr lang="en-US" altLang="ko-KR" sz="900" dirty="0">
                <a:solidFill>
                  <a:srgbClr val="000000"/>
                </a:solidFill>
                <a:latin typeface="Arial" panose="020B0604020202020204" pitchFamily="34" charset="0"/>
              </a:rPr>
              <a:t>2018</a:t>
            </a:r>
            <a:r>
              <a:rPr lang="ko-KR" altLang="en-US" sz="900">
                <a:solidFill>
                  <a:srgbClr val="000000"/>
                </a:solidFill>
                <a:latin typeface="Arial" panose="020B0604020202020204" pitchFamily="34" charset="0"/>
              </a:rPr>
              <a:t>년 </a:t>
            </a:r>
            <a:r>
              <a:rPr lang="en-US" altLang="ko-KR" sz="900" dirty="0">
                <a:solidFill>
                  <a:srgbClr val="000000"/>
                </a:solidFill>
                <a:latin typeface="Arial" panose="020B0604020202020204" pitchFamily="34" charset="0"/>
              </a:rPr>
              <a:t>5</a:t>
            </a:r>
            <a:r>
              <a:rPr lang="ko-KR" altLang="en-US" sz="900">
                <a:solidFill>
                  <a:srgbClr val="000000"/>
                </a:solidFill>
                <a:latin typeface="Arial" panose="020B0604020202020204" pitchFamily="34" charset="0"/>
              </a:rPr>
              <a:t>월 </a:t>
            </a:r>
            <a:r>
              <a:rPr lang="en-US" altLang="ko-KR" sz="900" dirty="0">
                <a:solidFill>
                  <a:srgbClr val="000000"/>
                </a:solidFill>
                <a:latin typeface="Arial" panose="020B0604020202020204" pitchFamily="34" charset="0"/>
              </a:rPr>
              <a:t>1</a:t>
            </a:r>
            <a:r>
              <a:rPr lang="ko-KR" altLang="en-US" sz="900">
                <a:solidFill>
                  <a:srgbClr val="000000"/>
                </a:solidFill>
                <a:latin typeface="Arial" panose="020B0604020202020204" pitchFamily="34" charset="0"/>
              </a:rPr>
              <a:t>일 </a:t>
            </a:r>
            <a:r>
              <a:rPr lang="en-US" altLang="ko-KR" sz="900" dirty="0">
                <a:solidFill>
                  <a:srgbClr val="000000"/>
                </a:solidFill>
                <a:latin typeface="Arial" panose="020B0604020202020204" pitchFamily="34" charset="0"/>
              </a:rPr>
              <a:t>(</a:t>
            </a:r>
            <a:r>
              <a:rPr lang="ko-KR" altLang="en-US" sz="900">
                <a:solidFill>
                  <a:srgbClr val="000000"/>
                </a:solidFill>
                <a:latin typeface="Arial" panose="020B0604020202020204" pitchFamily="34" charset="0"/>
              </a:rPr>
              <a:t>화</a:t>
            </a:r>
            <a:r>
              <a:rPr lang="en-US" altLang="ko-KR" sz="900" dirty="0">
                <a:solidFill>
                  <a:srgbClr val="000000"/>
                </a:solidFill>
                <a:latin typeface="Arial" panose="020B0604020202020204" pitchFamily="34" charset="0"/>
              </a:rPr>
              <a:t>) ~ 2018</a:t>
            </a:r>
            <a:r>
              <a:rPr lang="ko-KR" altLang="en-US" sz="900">
                <a:solidFill>
                  <a:srgbClr val="000000"/>
                </a:solidFill>
                <a:latin typeface="Arial" panose="020B0604020202020204" pitchFamily="34" charset="0"/>
              </a:rPr>
              <a:t>년 </a:t>
            </a:r>
            <a:r>
              <a:rPr lang="en-US" altLang="ko-KR" sz="900" dirty="0">
                <a:solidFill>
                  <a:srgbClr val="000000"/>
                </a:solidFill>
                <a:latin typeface="Arial" panose="020B0604020202020204" pitchFamily="34" charset="0"/>
              </a:rPr>
              <a:t>5</a:t>
            </a:r>
            <a:r>
              <a:rPr lang="ko-KR" altLang="en-US" sz="900">
                <a:solidFill>
                  <a:srgbClr val="000000"/>
                </a:solidFill>
                <a:latin typeface="Arial" panose="020B0604020202020204" pitchFamily="34" charset="0"/>
              </a:rPr>
              <a:t>월 </a:t>
            </a:r>
            <a:r>
              <a:rPr lang="en-US" altLang="ko-KR" sz="900" dirty="0">
                <a:solidFill>
                  <a:srgbClr val="000000"/>
                </a:solidFill>
                <a:latin typeface="Arial" panose="020B0604020202020204" pitchFamily="34" charset="0"/>
              </a:rPr>
              <a:t>17</a:t>
            </a:r>
            <a:r>
              <a:rPr lang="ko-KR" altLang="en-US" sz="900">
                <a:solidFill>
                  <a:srgbClr val="000000"/>
                </a:solidFill>
                <a:latin typeface="Arial" panose="020B0604020202020204" pitchFamily="34" charset="0"/>
              </a:rPr>
              <a:t>일 </a:t>
            </a:r>
            <a:r>
              <a:rPr lang="en-US" altLang="ko-KR" sz="900" dirty="0">
                <a:solidFill>
                  <a:srgbClr val="000000"/>
                </a:solidFill>
                <a:latin typeface="Arial" panose="020B0604020202020204" pitchFamily="34" charset="0"/>
              </a:rPr>
              <a:t>(</a:t>
            </a:r>
            <a:r>
              <a:rPr lang="ko-KR" altLang="en-US" sz="900">
                <a:solidFill>
                  <a:srgbClr val="000000"/>
                </a:solidFill>
                <a:latin typeface="Arial" panose="020B0604020202020204" pitchFamily="34" charset="0"/>
              </a:rPr>
              <a:t>목</a:t>
            </a:r>
            <a:r>
              <a:rPr lang="en-US" altLang="ko-KR" sz="900" dirty="0">
                <a:solidFill>
                  <a:srgbClr val="000000"/>
                </a:solidFill>
                <a:latin typeface="Arial" panose="020B0604020202020204" pitchFamily="34" charset="0"/>
              </a:rPr>
              <a:t>)</a:t>
            </a:r>
            <a:endParaRPr lang="ko-KR" altLang="en-US" sz="900"/>
          </a:p>
          <a:p>
            <a:r>
              <a:rPr lang="ko-KR" altLang="en-US" sz="900" b="1" dirty="0" smtClean="0">
                <a:solidFill>
                  <a:schemeClr val="tx1"/>
                </a:solidFill>
              </a:rPr>
              <a:t>신청 연령 </a:t>
            </a:r>
            <a:r>
              <a:rPr lang="ko-KR" altLang="en-US" sz="900" dirty="0" smtClean="0">
                <a:solidFill>
                  <a:schemeClr val="tx1"/>
                </a:solidFill>
              </a:rPr>
              <a:t>만 </a:t>
            </a:r>
            <a:r>
              <a:rPr lang="en-US" altLang="ko-KR" sz="900" dirty="0" smtClean="0">
                <a:solidFill>
                  <a:schemeClr val="tx1"/>
                </a:solidFill>
              </a:rPr>
              <a:t>12</a:t>
            </a:r>
            <a:r>
              <a:rPr lang="ko-KR" altLang="en-US" sz="900" smtClean="0">
                <a:solidFill>
                  <a:schemeClr val="tx1"/>
                </a:solidFill>
              </a:rPr>
              <a:t>세 이상</a:t>
            </a:r>
            <a:endParaRPr lang="en-US" altLang="ko-KR" sz="900" dirty="0" smtClean="0">
              <a:solidFill>
                <a:schemeClr val="tx1"/>
              </a:solidFill>
            </a:endParaRPr>
          </a:p>
          <a:p>
            <a:r>
              <a:rPr lang="ko-KR" altLang="en-US" sz="900" b="1" dirty="0" smtClean="0">
                <a:solidFill>
                  <a:schemeClr val="tx1"/>
                </a:solidFill>
              </a:rPr>
              <a:t>초대인원  </a:t>
            </a:r>
            <a:r>
              <a:rPr lang="en-US" altLang="ko-KR" sz="900" dirty="0" smtClean="0">
                <a:solidFill>
                  <a:schemeClr val="tx1"/>
                </a:solidFill>
              </a:rPr>
              <a:t>450</a:t>
            </a:r>
            <a:r>
              <a:rPr lang="ko-KR" altLang="en-US" sz="900" smtClean="0">
                <a:solidFill>
                  <a:schemeClr val="tx1"/>
                </a:solidFill>
              </a:rPr>
              <a:t>명</a:t>
            </a:r>
            <a:endParaRPr lang="en-US" altLang="ko-KR" sz="900" dirty="0" smtClean="0">
              <a:solidFill>
                <a:schemeClr val="tx1"/>
              </a:solidFill>
            </a:endParaRPr>
          </a:p>
          <a:p>
            <a:r>
              <a:rPr lang="ko-KR" altLang="en-US" sz="900" b="1" dirty="0" smtClean="0">
                <a:solidFill>
                  <a:schemeClr val="tx1"/>
                </a:solidFill>
              </a:rPr>
              <a:t>당첨발표</a:t>
            </a:r>
            <a:r>
              <a:rPr lang="ko-KR" altLang="en-US" sz="900" dirty="0" smtClean="0">
                <a:solidFill>
                  <a:schemeClr val="tx1"/>
                </a:solidFill>
              </a:rPr>
              <a:t>  </a:t>
            </a:r>
            <a:r>
              <a:rPr lang="en-US" altLang="ko-KR" sz="900" dirty="0" smtClean="0">
                <a:solidFill>
                  <a:schemeClr val="tx1"/>
                </a:solidFill>
              </a:rPr>
              <a:t>2018</a:t>
            </a:r>
            <a:r>
              <a:rPr lang="ko-KR" altLang="en-US" sz="900" smtClean="0">
                <a:solidFill>
                  <a:schemeClr val="tx1"/>
                </a:solidFill>
              </a:rPr>
              <a:t>년 </a:t>
            </a:r>
            <a:r>
              <a:rPr lang="en-US" altLang="ko-KR" sz="900" dirty="0" smtClean="0">
                <a:solidFill>
                  <a:schemeClr val="tx1"/>
                </a:solidFill>
              </a:rPr>
              <a:t>5</a:t>
            </a:r>
            <a:r>
              <a:rPr lang="ko-KR" altLang="en-US" sz="900" smtClean="0">
                <a:solidFill>
                  <a:schemeClr val="tx1"/>
                </a:solidFill>
              </a:rPr>
              <a:t>월 </a:t>
            </a:r>
            <a:r>
              <a:rPr lang="en-US" altLang="ko-KR" sz="900" dirty="0" smtClean="0">
                <a:solidFill>
                  <a:schemeClr val="tx1"/>
                </a:solidFill>
              </a:rPr>
              <a:t>18</a:t>
            </a:r>
            <a:r>
              <a:rPr lang="ko-KR" altLang="en-US" sz="900" smtClean="0">
                <a:solidFill>
                  <a:schemeClr val="tx1"/>
                </a:solidFill>
              </a:rPr>
              <a:t>일</a:t>
            </a:r>
            <a:r>
              <a:rPr lang="en-US" altLang="ko-KR" sz="900" dirty="0" smtClean="0">
                <a:solidFill>
                  <a:schemeClr val="tx1"/>
                </a:solidFill>
              </a:rPr>
              <a:t>(</a:t>
            </a:r>
            <a:r>
              <a:rPr lang="ko-KR" altLang="en-US" sz="900" smtClean="0">
                <a:solidFill>
                  <a:schemeClr val="tx1"/>
                </a:solidFill>
              </a:rPr>
              <a:t>금</a:t>
            </a:r>
            <a:r>
              <a:rPr lang="en-US" altLang="ko-KR" sz="900" dirty="0" smtClean="0">
                <a:solidFill>
                  <a:schemeClr val="tx1"/>
                </a:solidFill>
              </a:rPr>
              <a:t>)</a:t>
            </a:r>
            <a:endParaRPr lang="en-US" altLang="ko-KR" sz="900" dirty="0">
              <a:solidFill>
                <a:schemeClr val="tx1"/>
              </a:solidFill>
            </a:endParaRPr>
          </a:p>
          <a:p>
            <a:r>
              <a:rPr lang="ko-KR" altLang="en-US" sz="900" b="1" dirty="0">
                <a:solidFill>
                  <a:schemeClr val="tx1"/>
                </a:solidFill>
              </a:rPr>
              <a:t>프로그램   </a:t>
            </a:r>
            <a:r>
              <a:rPr lang="ko-KR" altLang="en-US" sz="900" dirty="0" smtClean="0">
                <a:solidFill>
                  <a:schemeClr val="tx1"/>
                </a:solidFill>
              </a:rPr>
              <a:t>강연 </a:t>
            </a:r>
            <a:r>
              <a:rPr lang="en-US" altLang="ko-KR" sz="900" dirty="0" smtClean="0">
                <a:solidFill>
                  <a:schemeClr val="tx1"/>
                </a:solidFill>
              </a:rPr>
              <a:t>&amp; </a:t>
            </a:r>
            <a:r>
              <a:rPr lang="ko-KR" altLang="en-US" sz="900" smtClean="0">
                <a:solidFill>
                  <a:schemeClr val="tx1"/>
                </a:solidFill>
              </a:rPr>
              <a:t>토크콘서트</a:t>
            </a:r>
            <a:endParaRPr lang="en-US" altLang="ko-KR" sz="900" dirty="0" smtClean="0">
              <a:solidFill>
                <a:schemeClr val="tx1"/>
              </a:solidFill>
            </a:endParaRPr>
          </a:p>
          <a:p>
            <a:r>
              <a:rPr lang="ko-KR" altLang="en-US" sz="900" b="1" dirty="0" smtClean="0">
                <a:solidFill>
                  <a:schemeClr val="tx1"/>
                </a:solidFill>
              </a:rPr>
              <a:t>출      연   </a:t>
            </a:r>
            <a:r>
              <a:rPr lang="ko-KR" altLang="en-US" sz="900" dirty="0" smtClean="0">
                <a:solidFill>
                  <a:schemeClr val="tx1"/>
                </a:solidFill>
              </a:rPr>
              <a:t>개그우먼 박지선 </a:t>
            </a:r>
            <a:r>
              <a:rPr lang="en-US" altLang="ko-KR" sz="900" dirty="0" smtClean="0">
                <a:solidFill>
                  <a:schemeClr val="tx1"/>
                </a:solidFill>
              </a:rPr>
              <a:t>/ </a:t>
            </a:r>
            <a:r>
              <a:rPr lang="ko-KR" altLang="en-US" sz="900" smtClean="0">
                <a:solidFill>
                  <a:schemeClr val="tx1"/>
                </a:solidFill>
              </a:rPr>
              <a:t>싱어송라이터 폴킴</a:t>
            </a:r>
            <a:endParaRPr lang="en-US" altLang="ko-KR" sz="900" dirty="0">
              <a:solidFill>
                <a:schemeClr val="bg1">
                  <a:lumMod val="50000"/>
                </a:schemeClr>
              </a:solidFill>
            </a:endParaRPr>
          </a:p>
          <a:p>
            <a:r>
              <a:rPr lang="ko-KR" altLang="en-US" sz="900" b="1" dirty="0">
                <a:solidFill>
                  <a:schemeClr val="tx1"/>
                </a:solidFill>
              </a:rPr>
              <a:t>참여비용</a:t>
            </a:r>
            <a:r>
              <a:rPr lang="ko-KR" altLang="en-US" sz="900" dirty="0">
                <a:solidFill>
                  <a:schemeClr val="tx1"/>
                </a:solidFill>
              </a:rPr>
              <a:t>  </a:t>
            </a:r>
            <a:r>
              <a:rPr lang="ko-KR" altLang="en-US" sz="900" dirty="0" smtClean="0">
                <a:solidFill>
                  <a:schemeClr val="tx1"/>
                </a:solidFill>
              </a:rPr>
              <a:t>무료</a:t>
            </a:r>
            <a:endParaRPr lang="en-US" altLang="ko-KR" sz="900" dirty="0">
              <a:solidFill>
                <a:schemeClr val="tx1"/>
              </a:solidFill>
            </a:endParaRPr>
          </a:p>
        </p:txBody>
      </p:sp>
      <p:sp>
        <p:nvSpPr>
          <p:cNvPr id="41" name="직사각형 40"/>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4/27</a:t>
            </a:r>
          </a:p>
          <a:p>
            <a:pPr algn="ctr"/>
            <a:r>
              <a:rPr lang="ko-KR" altLang="en-US" sz="1000" dirty="0" smtClean="0"/>
              <a:t>신규내용으로 업데이트</a:t>
            </a:r>
            <a:endParaRPr lang="ko-KR" altLang="en-US" sz="1000" dirty="0"/>
          </a:p>
        </p:txBody>
      </p:sp>
      <p:sp>
        <p:nvSpPr>
          <p:cNvPr id="42" name="직사각형 41">
            <a:extLst>
              <a:ext uri="{FF2B5EF4-FFF2-40B4-BE49-F238E27FC236}">
                <a16:creationId xmlns:a16="http://schemas.microsoft.com/office/drawing/2014/main" xmlns="" id="{6E912EEA-1AF7-4FBE-8837-893BF7AF056B}"/>
              </a:ext>
            </a:extLst>
          </p:cNvPr>
          <p:cNvSpPr/>
          <p:nvPr/>
        </p:nvSpPr>
        <p:spPr>
          <a:xfrm>
            <a:off x="7644117" y="6033723"/>
            <a:ext cx="1120231" cy="30714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신청 기간 종료</a:t>
            </a:r>
          </a:p>
        </p:txBody>
      </p:sp>
      <p:cxnSp>
        <p:nvCxnSpPr>
          <p:cNvPr id="43" name="직선 화살표 연결선 42"/>
          <p:cNvCxnSpPr/>
          <p:nvPr/>
        </p:nvCxnSpPr>
        <p:spPr>
          <a:xfrm>
            <a:off x="5000878" y="6222774"/>
            <a:ext cx="2654187"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p:cNvSpPr/>
          <p:nvPr/>
        </p:nvSpPr>
        <p:spPr>
          <a:xfrm>
            <a:off x="7566390" y="5630550"/>
            <a:ext cx="2241158" cy="369332"/>
          </a:xfrm>
          <a:prstGeom prst="rect">
            <a:avLst/>
          </a:prstGeom>
        </p:spPr>
        <p:txBody>
          <a:bodyPr wrap="square">
            <a:spAutoFit/>
          </a:bodyPr>
          <a:lstStyle/>
          <a:p>
            <a:r>
              <a:rPr lang="en-US" altLang="ko-KR" sz="900" dirty="0" smtClean="0">
                <a:latin typeface="아리따-돋움(TTF)-Medium" panose="02020603020101020101" pitchFamily="18" charset="-127"/>
                <a:ea typeface="아리따-돋움(TTF)-Medium" panose="02020603020101020101" pitchFamily="18" charset="-127"/>
              </a:rPr>
              <a:t>* </a:t>
            </a:r>
            <a:r>
              <a:rPr lang="ko-KR" altLang="en-US" sz="900" smtClean="0">
                <a:latin typeface="아리따-돋움(TTF)-Medium" panose="02020603020101020101" pitchFamily="18" charset="-127"/>
                <a:ea typeface="아리따-돋움(TTF)-Medium" panose="02020603020101020101" pitchFamily="18" charset="-127"/>
              </a:rPr>
              <a:t>신청기간 </a:t>
            </a:r>
            <a:r>
              <a:rPr lang="ko-KR" altLang="en-US" sz="900" err="1">
                <a:latin typeface="아리따-돋움(TTF)-Medium" panose="02020603020101020101" pitchFamily="18" charset="-127"/>
                <a:ea typeface="아리따-돋움(TTF)-Medium" panose="02020603020101020101" pitchFamily="18" charset="-127"/>
              </a:rPr>
              <a:t>종료시</a:t>
            </a:r>
            <a:r>
              <a:rPr lang="ko-KR" altLang="en-US" sz="900">
                <a:latin typeface="아리따-돋움(TTF)-Medium" panose="02020603020101020101" pitchFamily="18" charset="-127"/>
                <a:ea typeface="아리따-돋움(TTF)-Medium" panose="02020603020101020101" pitchFamily="18" charset="-127"/>
              </a:rPr>
              <a:t> </a:t>
            </a:r>
            <a:r>
              <a:rPr lang="en-US" altLang="ko-KR" sz="900" dirty="0" smtClean="0">
                <a:latin typeface="아리따-돋움(TTF)-Medium" panose="02020603020101020101" pitchFamily="18" charset="-127"/>
                <a:ea typeface="아리따-돋움(TTF)-Medium" panose="02020603020101020101" pitchFamily="18" charset="-127"/>
              </a:rPr>
              <a:t>‘</a:t>
            </a:r>
            <a:r>
              <a:rPr lang="ko-KR" altLang="en-US" sz="900">
                <a:latin typeface="아리따-돋움(TTF)-Medium" panose="02020603020101020101" pitchFamily="18" charset="-127"/>
                <a:ea typeface="아리따-돋움(TTF)-Medium" panose="02020603020101020101" pitchFamily="18" charset="-127"/>
              </a:rPr>
              <a:t>신청기간종료</a:t>
            </a:r>
            <a:r>
              <a:rPr lang="en-US" altLang="ko-KR" sz="900" dirty="0" smtClean="0">
                <a:latin typeface="아리따-돋움(TTF)-Medium" panose="02020603020101020101" pitchFamily="18" charset="-127"/>
                <a:ea typeface="아리따-돋움(TTF)-Medium" panose="02020603020101020101" pitchFamily="18" charset="-127"/>
              </a:rPr>
              <a:t>’</a:t>
            </a:r>
            <a:r>
              <a:rPr lang="ko-KR" altLang="en-US" sz="900" smtClean="0">
                <a:latin typeface="아리따-돋움(TTF)-Medium" panose="02020603020101020101" pitchFamily="18" charset="-127"/>
                <a:ea typeface="아리따-돋움(TTF)-Medium" panose="02020603020101020101" pitchFamily="18" charset="-127"/>
              </a:rPr>
              <a:t>버튼으로 </a:t>
            </a:r>
            <a:r>
              <a:rPr lang="ko-KR" altLang="en-US" sz="900">
                <a:latin typeface="아리따-돋움(TTF)-Medium" panose="02020603020101020101" pitchFamily="18" charset="-127"/>
                <a:ea typeface="아리따-돋움(TTF)-Medium" panose="02020603020101020101" pitchFamily="18" charset="-127"/>
              </a:rPr>
              <a:t>변경적용됨</a:t>
            </a:r>
            <a:endParaRPr lang="ko-KR" altLang="en-US" sz="900"/>
          </a:p>
        </p:txBody>
      </p:sp>
    </p:spTree>
    <p:extLst>
      <p:ext uri="{BB962C8B-B14F-4D97-AF65-F5344CB8AC3E}">
        <p14:creationId xmlns:p14="http://schemas.microsoft.com/office/powerpoint/2010/main" val="4217421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smtClean="0"/>
              <a:t>EH.BC.08.006.LEW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a:t>커뮤니티</a:t>
            </a:r>
            <a:r>
              <a:rPr lang="en-US" altLang="ko-KR" dirty="0"/>
              <a:t>_</a:t>
            </a:r>
            <a:r>
              <a:rPr lang="ko-KR" altLang="en-US"/>
              <a:t>메이크업유어드림</a:t>
            </a:r>
            <a:r>
              <a:rPr lang="en-US" altLang="ko-KR" dirty="0"/>
              <a:t>_</a:t>
            </a:r>
            <a:r>
              <a:rPr lang="ko-KR" altLang="en-US"/>
              <a:t>청춘강연 </a:t>
            </a:r>
            <a:r>
              <a:rPr lang="ko-KR" altLang="en-US" smtClean="0"/>
              <a:t>신청</a:t>
            </a:r>
            <a:r>
              <a:rPr lang="en-US" altLang="ko-KR" dirty="0" smtClean="0"/>
              <a:t>_</a:t>
            </a:r>
            <a:r>
              <a:rPr lang="ko-KR" altLang="en-US" smtClean="0"/>
              <a:t>신청하기</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a:t>커뮤니티</a:t>
            </a:r>
            <a:r>
              <a:rPr lang="en-US" altLang="ko-KR" dirty="0"/>
              <a:t>&gt;</a:t>
            </a:r>
            <a:r>
              <a:rPr lang="ko-KR" altLang="en-US"/>
              <a:t>메이크업유어드림</a:t>
            </a:r>
            <a:r>
              <a:rPr lang="en-US" altLang="ko-KR" dirty="0"/>
              <a:t>&gt;</a:t>
            </a:r>
            <a:r>
              <a:rPr lang="ko-KR" altLang="en-US"/>
              <a:t>청춘강연 신청</a:t>
            </a:r>
            <a:endParaRPr lang="ko-KR" altLang="en-US" dirty="0"/>
          </a:p>
        </p:txBody>
      </p:sp>
      <p:sp>
        <p:nvSpPr>
          <p:cNvPr id="20" name="직사각형 19">
            <a:extLst>
              <a:ext uri="{FF2B5EF4-FFF2-40B4-BE49-F238E27FC236}">
                <a16:creationId xmlns:a16="http://schemas.microsoft.com/office/drawing/2014/main" xmlns="" id="{1AD07F28-F9B0-49CD-89EE-31EA5F788084}"/>
              </a:ext>
            </a:extLst>
          </p:cNvPr>
          <p:cNvSpPr/>
          <p:nvPr/>
        </p:nvSpPr>
        <p:spPr>
          <a:xfrm>
            <a:off x="73398" y="1697010"/>
            <a:ext cx="7303001" cy="511336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25" name="직사각형 24">
            <a:extLst>
              <a:ext uri="{FF2B5EF4-FFF2-40B4-BE49-F238E27FC236}">
                <a16:creationId xmlns:a16="http://schemas.microsoft.com/office/drawing/2014/main" xmlns="" id="{9A060E1A-64DA-4246-BC3D-D9171A0FB10D}"/>
              </a:ext>
            </a:extLst>
          </p:cNvPr>
          <p:cNvSpPr/>
          <p:nvPr/>
        </p:nvSpPr>
        <p:spPr>
          <a:xfrm>
            <a:off x="73398" y="1683116"/>
            <a:ext cx="7303001" cy="294595"/>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예약하기</a:t>
            </a:r>
            <a:endParaRPr lang="en-US" altLang="ko-KR" sz="900" b="1" dirty="0">
              <a:solidFill>
                <a:schemeClr val="tx1"/>
              </a:solidFill>
              <a:latin typeface="+mn-ea"/>
            </a:endParaRPr>
          </a:p>
        </p:txBody>
      </p:sp>
      <p:sp>
        <p:nvSpPr>
          <p:cNvPr id="41" name="TextBox 40">
            <a:extLst>
              <a:ext uri="{FF2B5EF4-FFF2-40B4-BE49-F238E27FC236}">
                <a16:creationId xmlns:a16="http://schemas.microsoft.com/office/drawing/2014/main" xmlns="" id="{8AC8BA23-D5E9-4172-9F96-F382D22DDDA9}"/>
              </a:ext>
            </a:extLst>
          </p:cNvPr>
          <p:cNvSpPr txBox="1"/>
          <p:nvPr/>
        </p:nvSpPr>
        <p:spPr>
          <a:xfrm>
            <a:off x="6104386" y="1773356"/>
            <a:ext cx="1322395"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dirty="0">
                <a:latin typeface="+mn-ea"/>
              </a:rPr>
              <a:t>필수항목</a:t>
            </a:r>
            <a:r>
              <a:rPr lang="en-US" altLang="ko-KR" sz="900" dirty="0">
                <a:latin typeface="+mn-ea"/>
              </a:rPr>
              <a:t>(Required)</a:t>
            </a:r>
            <a:endParaRPr lang="ko-KR" altLang="en-US" sz="900" dirty="0">
              <a:latin typeface="+mn-ea"/>
            </a:endParaRPr>
          </a:p>
        </p:txBody>
      </p:sp>
      <p:sp>
        <p:nvSpPr>
          <p:cNvPr id="43" name="TextBox 42">
            <a:extLst>
              <a:ext uri="{FF2B5EF4-FFF2-40B4-BE49-F238E27FC236}">
                <a16:creationId xmlns:a16="http://schemas.microsoft.com/office/drawing/2014/main" xmlns="" id="{56345AED-235D-4F20-AC8C-9D2835DE35D0}"/>
              </a:ext>
            </a:extLst>
          </p:cNvPr>
          <p:cNvSpPr txBox="1"/>
          <p:nvPr/>
        </p:nvSpPr>
        <p:spPr>
          <a:xfrm>
            <a:off x="257047" y="2120266"/>
            <a:ext cx="1911617"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smtClean="0">
                <a:latin typeface="+mn-ea"/>
              </a:rPr>
              <a:t>신청자명</a:t>
            </a:r>
            <a:endParaRPr lang="ko-KR" altLang="en-US" sz="900" b="1" dirty="0">
              <a:latin typeface="+mn-ea"/>
            </a:endParaRPr>
          </a:p>
        </p:txBody>
      </p:sp>
      <p:sp>
        <p:nvSpPr>
          <p:cNvPr id="47" name="TextBox 46">
            <a:extLst>
              <a:ext uri="{FF2B5EF4-FFF2-40B4-BE49-F238E27FC236}">
                <a16:creationId xmlns:a16="http://schemas.microsoft.com/office/drawing/2014/main" xmlns="" id="{7EBE3BDD-CE18-49CD-B08F-9FCE0B507590}"/>
              </a:ext>
            </a:extLst>
          </p:cNvPr>
          <p:cNvSpPr txBox="1"/>
          <p:nvPr/>
        </p:nvSpPr>
        <p:spPr>
          <a:xfrm>
            <a:off x="267841" y="2456971"/>
            <a:ext cx="1865741" cy="230832"/>
          </a:xfrm>
          <a:prstGeom prst="rect">
            <a:avLst/>
          </a:prstGeom>
          <a:noFill/>
        </p:spPr>
        <p:txBody>
          <a:bodyPr wrap="square" rtlCol="0">
            <a:spAutoFit/>
          </a:bodyPr>
          <a:lstStyle/>
          <a:p>
            <a:r>
              <a:rPr lang="en-US" altLang="ko-KR" sz="900" b="1" dirty="0" smtClean="0">
                <a:solidFill>
                  <a:srgbClr val="FF0000"/>
                </a:solidFill>
                <a:latin typeface="+mn-ea"/>
              </a:rPr>
              <a:t>* </a:t>
            </a:r>
            <a:r>
              <a:rPr lang="ko-KR" altLang="en-US" sz="900" b="1" smtClean="0">
                <a:latin typeface="+mn-ea"/>
              </a:rPr>
              <a:t>휴대폰번호</a:t>
            </a:r>
            <a:endParaRPr lang="ko-KR" altLang="en-US" sz="900" b="1" dirty="0">
              <a:latin typeface="+mn-ea"/>
            </a:endParaRPr>
          </a:p>
        </p:txBody>
      </p:sp>
      <p:sp>
        <p:nvSpPr>
          <p:cNvPr id="48" name="직사각형 47">
            <a:extLst>
              <a:ext uri="{FF2B5EF4-FFF2-40B4-BE49-F238E27FC236}">
                <a16:creationId xmlns:a16="http://schemas.microsoft.com/office/drawing/2014/main" xmlns="" id="{1C39C82D-BF10-448D-B09B-34A94F7A7117}"/>
              </a:ext>
            </a:extLst>
          </p:cNvPr>
          <p:cNvSpPr/>
          <p:nvPr/>
        </p:nvSpPr>
        <p:spPr>
          <a:xfrm>
            <a:off x="2130049" y="2448243"/>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smtClean="0">
                <a:solidFill>
                  <a:schemeClr val="bg1">
                    <a:lumMod val="65000"/>
                  </a:schemeClr>
                </a:solidFill>
                <a:latin typeface="+mn-ea"/>
              </a:rPr>
              <a:t>‘-’</a:t>
            </a:r>
            <a:r>
              <a:rPr lang="ko-KR" altLang="en-US" sz="900" smtClean="0">
                <a:solidFill>
                  <a:schemeClr val="bg1">
                    <a:lumMod val="65000"/>
                  </a:schemeClr>
                </a:solidFill>
                <a:latin typeface="+mn-ea"/>
              </a:rPr>
              <a:t>없이 숫자만 입력</a:t>
            </a:r>
            <a:endParaRPr lang="ko-KR" altLang="en-US" sz="900" dirty="0">
              <a:solidFill>
                <a:schemeClr val="bg1">
                  <a:lumMod val="65000"/>
                </a:schemeClr>
              </a:solidFill>
              <a:latin typeface="+mn-ea"/>
            </a:endParaRPr>
          </a:p>
        </p:txBody>
      </p:sp>
      <p:sp>
        <p:nvSpPr>
          <p:cNvPr id="90" name="TextBox 89">
            <a:extLst>
              <a:ext uri="{FF2B5EF4-FFF2-40B4-BE49-F238E27FC236}">
                <a16:creationId xmlns:a16="http://schemas.microsoft.com/office/drawing/2014/main" xmlns="" id="{ECDE03C0-6005-4243-8DB6-2319EBE44A4A}"/>
              </a:ext>
            </a:extLst>
          </p:cNvPr>
          <p:cNvSpPr txBox="1"/>
          <p:nvPr/>
        </p:nvSpPr>
        <p:spPr>
          <a:xfrm>
            <a:off x="5081974" y="2124953"/>
            <a:ext cx="226605" cy="230832"/>
          </a:xfrm>
          <a:prstGeom prst="rect">
            <a:avLst/>
          </a:prstGeom>
          <a:noFill/>
        </p:spPr>
        <p:txBody>
          <a:bodyPr wrap="square" rtlCol="0">
            <a:spAutoFit/>
          </a:bodyPr>
          <a:lstStyle/>
          <a:p>
            <a:r>
              <a:rPr lang="en-US" altLang="ko-KR" sz="900" dirty="0">
                <a:latin typeface="+mn-ea"/>
              </a:rPr>
              <a:t>X</a:t>
            </a:r>
            <a:endParaRPr lang="ko-KR" altLang="en-US" sz="900" dirty="0">
              <a:latin typeface="+mn-ea"/>
            </a:endParaRPr>
          </a:p>
        </p:txBody>
      </p:sp>
      <p:sp>
        <p:nvSpPr>
          <p:cNvPr id="96" name="TextBox 95">
            <a:extLst>
              <a:ext uri="{FF2B5EF4-FFF2-40B4-BE49-F238E27FC236}">
                <a16:creationId xmlns:a16="http://schemas.microsoft.com/office/drawing/2014/main" xmlns="" id="{8D434D48-1A37-4330-ACBB-72C646902A6D}"/>
              </a:ext>
            </a:extLst>
          </p:cNvPr>
          <p:cNvSpPr txBox="1"/>
          <p:nvPr/>
        </p:nvSpPr>
        <p:spPr>
          <a:xfrm>
            <a:off x="264306" y="2808518"/>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smtClean="0">
                <a:latin typeface="+mn-ea"/>
              </a:rPr>
              <a:t>연령대</a:t>
            </a:r>
            <a:endParaRPr lang="ko-KR" altLang="en-US" sz="900" b="1" dirty="0">
              <a:latin typeface="+mn-ea"/>
            </a:endParaRPr>
          </a:p>
        </p:txBody>
      </p:sp>
      <p:sp>
        <p:nvSpPr>
          <p:cNvPr id="97" name="직사각형 96">
            <a:extLst>
              <a:ext uri="{FF2B5EF4-FFF2-40B4-BE49-F238E27FC236}">
                <a16:creationId xmlns:a16="http://schemas.microsoft.com/office/drawing/2014/main" xmlns="" id="{7062E179-D166-47BE-B9FD-E2D87AF13EC2}"/>
              </a:ext>
            </a:extLst>
          </p:cNvPr>
          <p:cNvSpPr/>
          <p:nvPr/>
        </p:nvSpPr>
        <p:spPr>
          <a:xfrm>
            <a:off x="2136991" y="2803734"/>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선택하세요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98" name="직사각형 97">
            <a:extLst>
              <a:ext uri="{FF2B5EF4-FFF2-40B4-BE49-F238E27FC236}">
                <a16:creationId xmlns:a16="http://schemas.microsoft.com/office/drawing/2014/main" xmlns="" id="{CDC2A38C-967B-4821-B8DA-B04DC5B4689A}"/>
              </a:ext>
            </a:extLst>
          </p:cNvPr>
          <p:cNvSpPr/>
          <p:nvPr/>
        </p:nvSpPr>
        <p:spPr>
          <a:xfrm>
            <a:off x="5030320" y="2803706"/>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68" name="텍스트 개체 틀 3">
            <a:extLst>
              <a:ext uri="{FF2B5EF4-FFF2-40B4-BE49-F238E27FC236}">
                <a16:creationId xmlns:a16="http://schemas.microsoft.com/office/drawing/2014/main" xmlns="" id="{6DEFF70C-5EB0-48C2-9693-63E4D6F8E0A6}"/>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smtClean="0">
                <a:solidFill>
                  <a:schemeClr val="tx1"/>
                </a:solidFill>
              </a:rPr>
              <a:t>2018-05-04</a:t>
            </a:r>
            <a:endParaRPr lang="ko-KR" altLang="en-US" b="0" dirty="0">
              <a:solidFill>
                <a:schemeClr val="tx1"/>
              </a:solidFill>
            </a:endParaRPr>
          </a:p>
        </p:txBody>
      </p:sp>
      <p:sp>
        <p:nvSpPr>
          <p:cNvPr id="79" name="직사각형 7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80" name="직사각형 79">
            <a:extLst>
              <a:ext uri="{FF2B5EF4-FFF2-40B4-BE49-F238E27FC236}">
                <a16:creationId xmlns:a16="http://schemas.microsoft.com/office/drawing/2014/main" xmlns="" id="{90BC5466-A089-4985-AD82-F46CEC963235}"/>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TextBox 80">
            <a:extLst>
              <a:ext uri="{FF2B5EF4-FFF2-40B4-BE49-F238E27FC236}">
                <a16:creationId xmlns:a16="http://schemas.microsoft.com/office/drawing/2014/main" xmlns="" id="{F473A505-4CCC-4921-9D9E-88A007AF7AAA}"/>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82" name="직사각형 81">
            <a:extLst>
              <a:ext uri="{FF2B5EF4-FFF2-40B4-BE49-F238E27FC236}">
                <a16:creationId xmlns:a16="http://schemas.microsoft.com/office/drawing/2014/main" xmlns="" id="{CCB32410-2B67-4264-8C32-6713781E53A4}"/>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83" name="직사각형 82">
            <a:extLst>
              <a:ext uri="{FF2B5EF4-FFF2-40B4-BE49-F238E27FC236}">
                <a16:creationId xmlns:a16="http://schemas.microsoft.com/office/drawing/2014/main" xmlns="" id="{784558E7-2D3C-46C7-86A7-EF943628C967}"/>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86" name="직사각형 85">
            <a:extLst>
              <a:ext uri="{FF2B5EF4-FFF2-40B4-BE49-F238E27FC236}">
                <a16:creationId xmlns:a16="http://schemas.microsoft.com/office/drawing/2014/main" xmlns="" id="{1DF70750-E2A0-4555-8081-52757284CF83}"/>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메이크업유어드림</a:t>
            </a:r>
          </a:p>
        </p:txBody>
      </p:sp>
      <p:sp>
        <p:nvSpPr>
          <p:cNvPr id="87" name="직사각형 86">
            <a:extLst>
              <a:ext uri="{FF2B5EF4-FFF2-40B4-BE49-F238E27FC236}">
                <a16:creationId xmlns:a16="http://schemas.microsoft.com/office/drawing/2014/main" xmlns="" id="{3B507501-E62F-4F6A-9C46-C37707A19477}"/>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smtClean="0">
                <a:solidFill>
                  <a:schemeClr val="tx1"/>
                </a:solidFill>
              </a:rPr>
              <a:t>메이크업유어드림</a:t>
            </a:r>
            <a:r>
              <a:rPr lang="en-US" altLang="ko-KR" sz="900" dirty="0" smtClean="0">
                <a:solidFill>
                  <a:schemeClr val="tx1"/>
                </a:solidFill>
              </a:rPr>
              <a:t>TLSC</a:t>
            </a:r>
            <a:endParaRPr lang="en-US" altLang="ko-KR" sz="900" dirty="0">
              <a:solidFill>
                <a:schemeClr val="tx1"/>
              </a:solidFill>
            </a:endParaRPr>
          </a:p>
        </p:txBody>
      </p:sp>
      <p:sp>
        <p:nvSpPr>
          <p:cNvPr id="88" name="직사각형 87">
            <a:extLst>
              <a:ext uri="{FF2B5EF4-FFF2-40B4-BE49-F238E27FC236}">
                <a16:creationId xmlns:a16="http://schemas.microsoft.com/office/drawing/2014/main" xmlns="" id="{25EC3AFC-516C-46BF-B997-314A36B936DD}"/>
              </a:ext>
            </a:extLst>
          </p:cNvPr>
          <p:cNvSpPr/>
          <p:nvPr/>
        </p:nvSpPr>
        <p:spPr>
          <a:xfrm>
            <a:off x="2504728"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a:t>
            </a:r>
            <a:endParaRPr lang="en-US" altLang="ko-KR" sz="900" dirty="0">
              <a:solidFill>
                <a:schemeClr val="tx1"/>
              </a:solidFill>
            </a:endParaRPr>
          </a:p>
        </p:txBody>
      </p:sp>
      <p:sp>
        <p:nvSpPr>
          <p:cNvPr id="89" name="직사각형 88">
            <a:extLst>
              <a:ext uri="{FF2B5EF4-FFF2-40B4-BE49-F238E27FC236}">
                <a16:creationId xmlns:a16="http://schemas.microsoft.com/office/drawing/2014/main" xmlns="" id="{DEBAB126-FC03-4BC2-AA72-EF5B786F2A30}"/>
              </a:ext>
            </a:extLst>
          </p:cNvPr>
          <p:cNvSpPr/>
          <p:nvPr/>
        </p:nvSpPr>
        <p:spPr>
          <a:xfrm>
            <a:off x="4938285" y="1351767"/>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청춘강연 신청</a:t>
            </a:r>
            <a:endParaRPr lang="en-US" altLang="ko-KR" sz="900" b="1" dirty="0">
              <a:solidFill>
                <a:schemeClr val="tx1"/>
              </a:solidFill>
            </a:endParaRPr>
          </a:p>
        </p:txBody>
      </p:sp>
      <p:sp>
        <p:nvSpPr>
          <p:cNvPr id="91" name="직사각형 90">
            <a:extLst>
              <a:ext uri="{FF2B5EF4-FFF2-40B4-BE49-F238E27FC236}">
                <a16:creationId xmlns:a16="http://schemas.microsoft.com/office/drawing/2014/main" xmlns="" id="{E006B0F9-C5B2-4AEF-AEFF-217AEEAD31C4}"/>
              </a:ext>
            </a:extLst>
          </p:cNvPr>
          <p:cNvSpPr/>
          <p:nvPr/>
        </p:nvSpPr>
        <p:spPr>
          <a:xfrm>
            <a:off x="2124872" y="2112906"/>
            <a:ext cx="319566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이름을 입력해 주세요</a:t>
            </a:r>
            <a:r>
              <a:rPr lang="en-US" altLang="ko-KR" sz="900" dirty="0" smtClean="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100" name="TextBox 99">
            <a:extLst>
              <a:ext uri="{FF2B5EF4-FFF2-40B4-BE49-F238E27FC236}">
                <a16:creationId xmlns:a16="http://schemas.microsoft.com/office/drawing/2014/main" xmlns="" id="{8D434D48-1A37-4330-ACBB-72C646902A6D}"/>
              </a:ext>
            </a:extLst>
          </p:cNvPr>
          <p:cNvSpPr txBox="1"/>
          <p:nvPr/>
        </p:nvSpPr>
        <p:spPr>
          <a:xfrm>
            <a:off x="264306" y="3463974"/>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smtClean="0">
                <a:latin typeface="+mn-ea"/>
              </a:rPr>
              <a:t>동반인원</a:t>
            </a:r>
            <a:endParaRPr lang="ko-KR" altLang="en-US" sz="900" b="1" dirty="0">
              <a:latin typeface="+mn-ea"/>
            </a:endParaRPr>
          </a:p>
        </p:txBody>
      </p:sp>
      <p:sp>
        <p:nvSpPr>
          <p:cNvPr id="101" name="TextBox 100">
            <a:extLst>
              <a:ext uri="{FF2B5EF4-FFF2-40B4-BE49-F238E27FC236}">
                <a16:creationId xmlns="" xmlns:a16="http://schemas.microsoft.com/office/drawing/2014/main" id="{4CCD32C4-CC67-46AA-AEF2-442647CEF1CE}"/>
              </a:ext>
            </a:extLst>
          </p:cNvPr>
          <p:cNvSpPr txBox="1"/>
          <p:nvPr/>
        </p:nvSpPr>
        <p:spPr>
          <a:xfrm>
            <a:off x="2063792" y="3439420"/>
            <a:ext cx="1375698" cy="261610"/>
          </a:xfrm>
          <a:prstGeom prst="rect">
            <a:avLst/>
          </a:prstGeom>
          <a:noFill/>
        </p:spPr>
        <p:txBody>
          <a:bodyPr wrap="none" rtlCol="0" anchor="ctr">
            <a:spAutoFit/>
          </a:bodyPr>
          <a:lstStyle/>
          <a:p>
            <a:r>
              <a:rPr lang="ko-KR" altLang="en-US" sz="1100" dirty="0"/>
              <a:t>○ </a:t>
            </a:r>
            <a:r>
              <a:rPr lang="ko-KR" altLang="en-US" sz="900" dirty="0" smtClean="0"/>
              <a:t>있음</a:t>
            </a:r>
            <a:r>
              <a:rPr lang="en-US" altLang="ko-KR" sz="900" dirty="0" smtClean="0"/>
              <a:t>(1</a:t>
            </a:r>
            <a:r>
              <a:rPr lang="ko-KR" altLang="en-US" sz="900" smtClean="0"/>
              <a:t>명</a:t>
            </a:r>
            <a:r>
              <a:rPr lang="en-US" altLang="ko-KR" sz="900" dirty="0" smtClean="0"/>
              <a:t>)</a:t>
            </a:r>
            <a:r>
              <a:rPr lang="ko-KR" altLang="en-US" sz="1100" smtClean="0"/>
              <a:t>     ○ </a:t>
            </a:r>
            <a:r>
              <a:rPr lang="ko-KR" altLang="en-US" sz="900" smtClean="0"/>
              <a:t>없음</a:t>
            </a:r>
            <a:endParaRPr lang="ko-KR" altLang="en-US" sz="1100" b="1" dirty="0"/>
          </a:p>
        </p:txBody>
      </p:sp>
      <p:sp>
        <p:nvSpPr>
          <p:cNvPr id="102" name="TextBox 101">
            <a:extLst>
              <a:ext uri="{FF2B5EF4-FFF2-40B4-BE49-F238E27FC236}">
                <a16:creationId xmlns:a16="http://schemas.microsoft.com/office/drawing/2014/main" xmlns="" id="{239AD558-F2A0-4916-B8BB-434BDF7F684F}"/>
              </a:ext>
            </a:extLst>
          </p:cNvPr>
          <p:cNvSpPr txBox="1"/>
          <p:nvPr/>
        </p:nvSpPr>
        <p:spPr>
          <a:xfrm>
            <a:off x="2069482" y="3664551"/>
            <a:ext cx="1865741" cy="230832"/>
          </a:xfrm>
          <a:prstGeom prst="rect">
            <a:avLst/>
          </a:prstGeom>
          <a:noFill/>
        </p:spPr>
        <p:txBody>
          <a:bodyPr wrap="square" rtlCol="0">
            <a:spAutoFit/>
          </a:bodyPr>
          <a:lstStyle/>
          <a:p>
            <a:r>
              <a:rPr lang="ko-KR" altLang="en-US" sz="900" b="1" dirty="0" smtClean="0">
                <a:solidFill>
                  <a:schemeClr val="bg1">
                    <a:lumMod val="65000"/>
                  </a:schemeClr>
                </a:solidFill>
                <a:latin typeface="+mn-ea"/>
              </a:rPr>
              <a:t>동반인원명</a:t>
            </a:r>
            <a:endParaRPr lang="ko-KR" altLang="en-US" sz="900" b="1" dirty="0">
              <a:solidFill>
                <a:schemeClr val="bg1">
                  <a:lumMod val="65000"/>
                </a:schemeClr>
              </a:solidFill>
              <a:latin typeface="+mn-ea"/>
            </a:endParaRPr>
          </a:p>
        </p:txBody>
      </p:sp>
      <p:sp>
        <p:nvSpPr>
          <p:cNvPr id="103" name="직사각형 102">
            <a:extLst>
              <a:ext uri="{FF2B5EF4-FFF2-40B4-BE49-F238E27FC236}">
                <a16:creationId xmlns:a16="http://schemas.microsoft.com/office/drawing/2014/main" xmlns="" id="{BBB60517-4B3C-43A1-A7AD-EA4BBB4F4442}"/>
              </a:ext>
            </a:extLst>
          </p:cNvPr>
          <p:cNvSpPr/>
          <p:nvPr/>
        </p:nvSpPr>
        <p:spPr>
          <a:xfrm>
            <a:off x="2145401" y="3890589"/>
            <a:ext cx="3195669" cy="259409"/>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104" name="TextBox 103">
            <a:extLst>
              <a:ext uri="{FF2B5EF4-FFF2-40B4-BE49-F238E27FC236}">
                <a16:creationId xmlns:a16="http://schemas.microsoft.com/office/drawing/2014/main" xmlns="" id="{239AD558-F2A0-4916-B8BB-434BDF7F684F}"/>
              </a:ext>
            </a:extLst>
          </p:cNvPr>
          <p:cNvSpPr txBox="1"/>
          <p:nvPr/>
        </p:nvSpPr>
        <p:spPr>
          <a:xfrm>
            <a:off x="2069482" y="4198625"/>
            <a:ext cx="3253497" cy="230832"/>
          </a:xfrm>
          <a:prstGeom prst="rect">
            <a:avLst/>
          </a:prstGeom>
          <a:noFill/>
        </p:spPr>
        <p:txBody>
          <a:bodyPr wrap="square" rtlCol="0">
            <a:spAutoFit/>
          </a:bodyPr>
          <a:lstStyle/>
          <a:p>
            <a:r>
              <a:rPr lang="ko-KR" altLang="en-US" sz="900" b="1" dirty="0" smtClean="0">
                <a:solidFill>
                  <a:schemeClr val="bg1">
                    <a:lumMod val="65000"/>
                  </a:schemeClr>
                </a:solidFill>
                <a:latin typeface="+mn-ea"/>
              </a:rPr>
              <a:t>동반인원 휴대폰 번호 </a:t>
            </a:r>
            <a:r>
              <a:rPr lang="en-US" altLang="ko-KR" sz="900" dirty="0" smtClean="0">
                <a:solidFill>
                  <a:schemeClr val="bg1">
                    <a:lumMod val="65000"/>
                  </a:schemeClr>
                </a:solidFill>
                <a:latin typeface="+mn-ea"/>
              </a:rPr>
              <a:t>(</a:t>
            </a:r>
            <a:r>
              <a:rPr lang="ko-KR" altLang="en-US" sz="900" smtClean="0">
                <a:solidFill>
                  <a:schemeClr val="bg1">
                    <a:lumMod val="65000"/>
                  </a:schemeClr>
                </a:solidFill>
                <a:latin typeface="+mn-ea"/>
              </a:rPr>
              <a:t>당첨 </a:t>
            </a:r>
            <a:r>
              <a:rPr lang="ko-KR" altLang="en-US" sz="900" dirty="0" smtClean="0">
                <a:solidFill>
                  <a:schemeClr val="bg1">
                    <a:lumMod val="65000"/>
                  </a:schemeClr>
                </a:solidFill>
                <a:latin typeface="+mn-ea"/>
              </a:rPr>
              <a:t>시 안내문자가 발송됩니다</a:t>
            </a:r>
            <a:r>
              <a:rPr lang="en-US" altLang="ko-KR" sz="900" dirty="0" smtClean="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105" name="직사각형 104">
            <a:extLst>
              <a:ext uri="{FF2B5EF4-FFF2-40B4-BE49-F238E27FC236}">
                <a16:creationId xmlns:a16="http://schemas.microsoft.com/office/drawing/2014/main" xmlns="" id="{BBB60517-4B3C-43A1-A7AD-EA4BBB4F4442}"/>
              </a:ext>
            </a:extLst>
          </p:cNvPr>
          <p:cNvSpPr/>
          <p:nvPr/>
        </p:nvSpPr>
        <p:spPr>
          <a:xfrm>
            <a:off x="2145401" y="4432755"/>
            <a:ext cx="3195669" cy="259409"/>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smtClean="0">
                <a:solidFill>
                  <a:schemeClr val="bg1">
                    <a:lumMod val="65000"/>
                  </a:schemeClr>
                </a:solidFill>
                <a:latin typeface="+mn-ea"/>
              </a:rPr>
              <a:t>‘-’</a:t>
            </a:r>
            <a:r>
              <a:rPr lang="ko-KR" altLang="en-US" sz="900" smtClean="0">
                <a:solidFill>
                  <a:schemeClr val="bg1">
                    <a:lumMod val="65000"/>
                  </a:schemeClr>
                </a:solidFill>
                <a:latin typeface="+mn-ea"/>
              </a:rPr>
              <a:t> </a:t>
            </a:r>
            <a:r>
              <a:rPr lang="ko-KR" altLang="en-US" sz="900" dirty="0" smtClean="0">
                <a:solidFill>
                  <a:schemeClr val="bg1">
                    <a:lumMod val="65000"/>
                  </a:schemeClr>
                </a:solidFill>
                <a:latin typeface="+mn-ea"/>
              </a:rPr>
              <a:t>없이 숫자만 입력</a:t>
            </a:r>
            <a:endParaRPr lang="ko-KR" altLang="en-US" sz="900" dirty="0">
              <a:solidFill>
                <a:schemeClr val="bg1">
                  <a:lumMod val="65000"/>
                </a:schemeClr>
              </a:solidFill>
              <a:latin typeface="+mn-ea"/>
            </a:endParaRPr>
          </a:p>
        </p:txBody>
      </p:sp>
      <p:sp>
        <p:nvSpPr>
          <p:cNvPr id="106" name="타원 105">
            <a:extLst>
              <a:ext uri="{FF2B5EF4-FFF2-40B4-BE49-F238E27FC236}">
                <a16:creationId xmlns="" xmlns:a16="http://schemas.microsoft.com/office/drawing/2014/main" id="{F8AB0EE0-A4BE-4504-9FA7-A85617DF91CF}"/>
              </a:ext>
            </a:extLst>
          </p:cNvPr>
          <p:cNvSpPr/>
          <p:nvPr/>
        </p:nvSpPr>
        <p:spPr bwMode="auto">
          <a:xfrm>
            <a:off x="5295807" y="3915562"/>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5a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07" name="타원 106">
            <a:extLst>
              <a:ext uri="{FF2B5EF4-FFF2-40B4-BE49-F238E27FC236}">
                <a16:creationId xmlns="" xmlns:a16="http://schemas.microsoft.com/office/drawing/2014/main" id="{F8AB0EE0-A4BE-4504-9FA7-A85617DF91CF}"/>
              </a:ext>
            </a:extLst>
          </p:cNvPr>
          <p:cNvSpPr/>
          <p:nvPr/>
        </p:nvSpPr>
        <p:spPr bwMode="auto">
          <a:xfrm>
            <a:off x="5279624" y="4514372"/>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5b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08" name="오른쪽 대괄호 107"/>
          <p:cNvSpPr/>
          <p:nvPr/>
        </p:nvSpPr>
        <p:spPr>
          <a:xfrm>
            <a:off x="5243639" y="3811349"/>
            <a:ext cx="420786" cy="1780247"/>
          </a:xfrm>
          <a:prstGeom prst="righ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9" name="TextBox 108">
            <a:extLst>
              <a:ext uri="{FF2B5EF4-FFF2-40B4-BE49-F238E27FC236}">
                <a16:creationId xmlns:a16="http://schemas.microsoft.com/office/drawing/2014/main" xmlns="" id="{7EBE3BDD-CE18-49CD-B08F-9FCE0B507590}"/>
              </a:ext>
            </a:extLst>
          </p:cNvPr>
          <p:cNvSpPr txBox="1"/>
          <p:nvPr/>
        </p:nvSpPr>
        <p:spPr>
          <a:xfrm>
            <a:off x="267841" y="5913105"/>
            <a:ext cx="1865741" cy="230832"/>
          </a:xfrm>
          <a:prstGeom prst="rect">
            <a:avLst/>
          </a:prstGeom>
          <a:noFill/>
        </p:spPr>
        <p:txBody>
          <a:bodyPr wrap="square" rtlCol="0">
            <a:spAutoFit/>
          </a:bodyPr>
          <a:lstStyle/>
          <a:p>
            <a:r>
              <a:rPr lang="en-US" altLang="ko-KR" sz="900" b="1" dirty="0" smtClean="0">
                <a:solidFill>
                  <a:srgbClr val="FF0000"/>
                </a:solidFill>
                <a:latin typeface="+mn-ea"/>
              </a:rPr>
              <a:t>* </a:t>
            </a:r>
            <a:r>
              <a:rPr lang="ko-KR" altLang="en-US" sz="900" b="1" smtClean="0">
                <a:latin typeface="+mn-ea"/>
              </a:rPr>
              <a:t>신청이유</a:t>
            </a:r>
            <a:endParaRPr lang="ko-KR" altLang="en-US" sz="900" b="1" dirty="0">
              <a:latin typeface="+mn-ea"/>
            </a:endParaRPr>
          </a:p>
        </p:txBody>
      </p:sp>
      <p:sp>
        <p:nvSpPr>
          <p:cNvPr id="110" name="직사각형 109">
            <a:extLst>
              <a:ext uri="{FF2B5EF4-FFF2-40B4-BE49-F238E27FC236}">
                <a16:creationId xmlns:a16="http://schemas.microsoft.com/office/drawing/2014/main" xmlns="" id="{1C39C82D-BF10-448D-B09B-34A94F7A7117}"/>
              </a:ext>
            </a:extLst>
          </p:cNvPr>
          <p:cNvSpPr/>
          <p:nvPr/>
        </p:nvSpPr>
        <p:spPr>
          <a:xfrm>
            <a:off x="2130049" y="5904377"/>
            <a:ext cx="3195668" cy="73109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75000"/>
                  </a:schemeClr>
                </a:solidFill>
                <a:latin typeface="+mn-ea"/>
              </a:rPr>
              <a:t>500</a:t>
            </a:r>
            <a:r>
              <a:rPr lang="ko-KR" altLang="en-US" sz="900">
                <a:solidFill>
                  <a:schemeClr val="bg1">
                    <a:lumMod val="75000"/>
                  </a:schemeClr>
                </a:solidFill>
                <a:latin typeface="+mn-ea"/>
              </a:rPr>
              <a:t>자 이내로 입력해주세요</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111" name="TextBox 110">
            <a:extLst>
              <a:ext uri="{FF2B5EF4-FFF2-40B4-BE49-F238E27FC236}">
                <a16:creationId xmlns:a16="http://schemas.microsoft.com/office/drawing/2014/main" xmlns="" id="{8C937FC0-20D6-4867-86E1-159D35393808}"/>
              </a:ext>
            </a:extLst>
          </p:cNvPr>
          <p:cNvSpPr txBox="1"/>
          <p:nvPr/>
        </p:nvSpPr>
        <p:spPr>
          <a:xfrm>
            <a:off x="4904670" y="6642556"/>
            <a:ext cx="513282" cy="215444"/>
          </a:xfrm>
          <a:prstGeom prst="rect">
            <a:avLst/>
          </a:prstGeom>
          <a:noFill/>
        </p:spPr>
        <p:txBody>
          <a:bodyPr wrap="none" rtlCol="0">
            <a:spAutoFit/>
          </a:bodyPr>
          <a:lstStyle/>
          <a:p>
            <a:r>
              <a:rPr lang="en-US" altLang="ko-KR" sz="800" dirty="0">
                <a:solidFill>
                  <a:schemeClr val="bg1">
                    <a:lumMod val="50000"/>
                  </a:schemeClr>
                </a:solidFill>
              </a:rPr>
              <a:t>22/500</a:t>
            </a:r>
            <a:endParaRPr lang="ko-KR" altLang="en-US" sz="800" dirty="0">
              <a:solidFill>
                <a:schemeClr val="bg1">
                  <a:lumMod val="50000"/>
                </a:schemeClr>
              </a:solidFill>
            </a:endParaRPr>
          </a:p>
        </p:txBody>
      </p:sp>
      <p:sp>
        <p:nvSpPr>
          <p:cNvPr id="113" name="타원 112">
            <a:extLst>
              <a:ext uri="{FF2B5EF4-FFF2-40B4-BE49-F238E27FC236}">
                <a16:creationId xmlns="" xmlns:a16="http://schemas.microsoft.com/office/drawing/2014/main" id="{F8AB0EE0-A4BE-4504-9FA7-A85617DF91CF}"/>
              </a:ext>
            </a:extLst>
          </p:cNvPr>
          <p:cNvSpPr/>
          <p:nvPr/>
        </p:nvSpPr>
        <p:spPr bwMode="auto">
          <a:xfrm>
            <a:off x="151830" y="2175774"/>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4" name="타원 113">
            <a:extLst>
              <a:ext uri="{FF2B5EF4-FFF2-40B4-BE49-F238E27FC236}">
                <a16:creationId xmlns="" xmlns:a16="http://schemas.microsoft.com/office/drawing/2014/main" id="{F8AB0EE0-A4BE-4504-9FA7-A85617DF91CF}"/>
              </a:ext>
            </a:extLst>
          </p:cNvPr>
          <p:cNvSpPr/>
          <p:nvPr/>
        </p:nvSpPr>
        <p:spPr bwMode="auto">
          <a:xfrm>
            <a:off x="151830" y="2499456"/>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5" name="타원 114">
            <a:extLst>
              <a:ext uri="{FF2B5EF4-FFF2-40B4-BE49-F238E27FC236}">
                <a16:creationId xmlns="" xmlns:a16="http://schemas.microsoft.com/office/drawing/2014/main" id="{F8AB0EE0-A4BE-4504-9FA7-A85617DF91CF}"/>
              </a:ext>
            </a:extLst>
          </p:cNvPr>
          <p:cNvSpPr/>
          <p:nvPr/>
        </p:nvSpPr>
        <p:spPr bwMode="auto">
          <a:xfrm>
            <a:off x="151830" y="2815045"/>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6" name="타원 115">
            <a:extLst>
              <a:ext uri="{FF2B5EF4-FFF2-40B4-BE49-F238E27FC236}">
                <a16:creationId xmlns="" xmlns:a16="http://schemas.microsoft.com/office/drawing/2014/main" id="{F8AB0EE0-A4BE-4504-9FA7-A85617DF91CF}"/>
              </a:ext>
            </a:extLst>
          </p:cNvPr>
          <p:cNvSpPr/>
          <p:nvPr/>
        </p:nvSpPr>
        <p:spPr bwMode="auto">
          <a:xfrm>
            <a:off x="151830" y="3510961"/>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5</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8" name="직사각형 117"/>
          <p:cNvSpPr/>
          <p:nvPr/>
        </p:nvSpPr>
        <p:spPr>
          <a:xfrm>
            <a:off x="7421002" y="6364740"/>
            <a:ext cx="2484997" cy="4932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smtClean="0"/>
              <a:t>다음페이지 계속</a:t>
            </a:r>
            <a:endParaRPr lang="ko-KR" altLang="en-US" sz="1000" dirty="0"/>
          </a:p>
        </p:txBody>
      </p:sp>
      <p:sp>
        <p:nvSpPr>
          <p:cNvPr id="60" name="TextBox 59">
            <a:extLst>
              <a:ext uri="{FF2B5EF4-FFF2-40B4-BE49-F238E27FC236}">
                <a16:creationId xmlns:a16="http://schemas.microsoft.com/office/drawing/2014/main" xmlns="" id="{8D434D48-1A37-4330-ACBB-72C646902A6D}"/>
              </a:ext>
            </a:extLst>
          </p:cNvPr>
          <p:cNvSpPr txBox="1"/>
          <p:nvPr/>
        </p:nvSpPr>
        <p:spPr>
          <a:xfrm>
            <a:off x="264306" y="3172660"/>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smtClean="0">
                <a:latin typeface="+mn-ea"/>
              </a:rPr>
              <a:t>성별</a:t>
            </a:r>
            <a:endParaRPr lang="ko-KR" altLang="en-US" sz="900" b="1" dirty="0">
              <a:latin typeface="+mn-ea"/>
            </a:endParaRPr>
          </a:p>
        </p:txBody>
      </p:sp>
      <p:sp>
        <p:nvSpPr>
          <p:cNvPr id="61" name="TextBox 60">
            <a:extLst>
              <a:ext uri="{FF2B5EF4-FFF2-40B4-BE49-F238E27FC236}">
                <a16:creationId xmlns="" xmlns:a16="http://schemas.microsoft.com/office/drawing/2014/main" id="{4CCD32C4-CC67-46AA-AEF2-442647CEF1CE}"/>
              </a:ext>
            </a:extLst>
          </p:cNvPr>
          <p:cNvSpPr txBox="1"/>
          <p:nvPr/>
        </p:nvSpPr>
        <p:spPr>
          <a:xfrm>
            <a:off x="2063792" y="3148106"/>
            <a:ext cx="1311578" cy="261610"/>
          </a:xfrm>
          <a:prstGeom prst="rect">
            <a:avLst/>
          </a:prstGeom>
          <a:noFill/>
        </p:spPr>
        <p:txBody>
          <a:bodyPr wrap="none" rtlCol="0" anchor="ctr">
            <a:spAutoFit/>
          </a:bodyPr>
          <a:lstStyle/>
          <a:p>
            <a:r>
              <a:rPr lang="ko-KR" altLang="en-US" sz="1100" dirty="0"/>
              <a:t>○ </a:t>
            </a:r>
            <a:r>
              <a:rPr lang="ko-KR" altLang="en-US" sz="900" dirty="0" smtClean="0"/>
              <a:t>남성       </a:t>
            </a:r>
            <a:r>
              <a:rPr lang="ko-KR" altLang="en-US" sz="1100" dirty="0" smtClean="0"/>
              <a:t>     ○ </a:t>
            </a:r>
            <a:r>
              <a:rPr lang="ko-KR" altLang="en-US" sz="900" dirty="0" smtClean="0"/>
              <a:t>여성</a:t>
            </a:r>
            <a:endParaRPr lang="ko-KR" altLang="en-US" sz="1100" b="1" dirty="0"/>
          </a:p>
        </p:txBody>
      </p:sp>
      <p:sp>
        <p:nvSpPr>
          <p:cNvPr id="62" name="타원 61">
            <a:extLst>
              <a:ext uri="{FF2B5EF4-FFF2-40B4-BE49-F238E27FC236}">
                <a16:creationId xmlns="" xmlns:a16="http://schemas.microsoft.com/office/drawing/2014/main" id="{F8AB0EE0-A4BE-4504-9FA7-A85617DF91CF}"/>
              </a:ext>
            </a:extLst>
          </p:cNvPr>
          <p:cNvSpPr/>
          <p:nvPr/>
        </p:nvSpPr>
        <p:spPr bwMode="auto">
          <a:xfrm>
            <a:off x="151830" y="3219647"/>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aphicFrame>
        <p:nvGraphicFramePr>
          <p:cNvPr id="6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208048932"/>
              </p:ext>
            </p:extLst>
          </p:nvPr>
        </p:nvGraphicFramePr>
        <p:xfrm>
          <a:off x="7464287" y="414711"/>
          <a:ext cx="2441713" cy="4120912"/>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88900" indent="-88900" algn="l" latinLnBrk="1">
                        <a:buFont typeface="Arial" panose="020B0604020202020204" pitchFamily="34" charset="0"/>
                        <a:buChar char="•"/>
                      </a:pPr>
                      <a:r>
                        <a:rPr lang="ko-KR" altLang="en-US" sz="800" b="0" baseline="0" dirty="0" smtClean="0">
                          <a:latin typeface="아리따-돋움(TTF)-Medium" panose="02020603020101020101" pitchFamily="18" charset="-127"/>
                          <a:ea typeface="아리따-돋움(TTF)-Medium" panose="02020603020101020101" pitchFamily="18" charset="-127"/>
                        </a:rPr>
                        <a:t>참가신청페이지</a:t>
                      </a:r>
                      <a:r>
                        <a:rPr lang="en-US" altLang="ko-KR" sz="800" b="0" baseline="0" dirty="0" smtClean="0">
                          <a:latin typeface="아리따-돋움(TTF)-Medium" panose="02020603020101020101" pitchFamily="18" charset="-127"/>
                          <a:ea typeface="아리따-돋움(TTF)-Medium" panose="02020603020101020101" pitchFamily="18" charset="-127"/>
                        </a:rPr>
                        <a:t>: </a:t>
                      </a:r>
                      <a:r>
                        <a:rPr lang="en-US" altLang="ko-KR" sz="800" b="0" baseline="0" dirty="0" smtClean="0">
                          <a:latin typeface="아리따-돋움(TTF)-Medium" panose="02020603020101020101" pitchFamily="18" charset="-127"/>
                          <a:ea typeface="아리따-돋움(TTF)-Medium" panose="02020603020101020101" pitchFamily="18" charset="-127"/>
                          <a:hlinkClick r:id="rId2"/>
                        </a:rPr>
                        <a:t>http://bitly.kr/6zBZ</a:t>
                      </a:r>
                      <a:endParaRPr lang="en-US" altLang="ko-KR" sz="800" b="0" baseline="0" dirty="0" smtClean="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청춘강연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기간에만 선택 </a:t>
                      </a:r>
                      <a:r>
                        <a:rPr lang="ko-KR" altLang="en-US" sz="800" b="0">
                          <a:solidFill>
                            <a:schemeClr val="tx1"/>
                          </a:solidFill>
                          <a:latin typeface="아리따-돋움(TTF)-Medium" panose="02020603020101020101" pitchFamily="18" charset="-127"/>
                          <a:ea typeface="아리따-돋움(TTF)-Medium" panose="02020603020101020101" pitchFamily="18" charset="-127"/>
                        </a:rPr>
                        <a:t>가능</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로그인관계없이 신청 가능함</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신청자명</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신청자 이름입력</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특수문자만 입력불가</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휴대폰번호</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하이픈</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없이 숫자만 입력</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한글</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영문 입력불가</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단말키보드</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 숫자만 노출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연령대 선택</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성별선택</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-Default: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미선택</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5</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동반인원 선택</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-Default: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미선택</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[5a]~[5d]</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영역 비활성화</a:t>
                      </a:r>
                      <a:endPar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동반인원 없음 선택 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[5a]~[5b]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영역 비활성화되며</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입력불가</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포커스이동도 불가</a:t>
                      </a:r>
                      <a:endPar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동반인원 선택 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[5a]</a:t>
                      </a:r>
                      <a:r>
                        <a:rPr lang="ko-KR" altLang="en-US" sz="800" b="1" baseline="0" smtClean="0">
                          <a:solidFill>
                            <a:schemeClr val="tx1"/>
                          </a:solidFill>
                          <a:latin typeface="아리따-돋움(TTF)-Medium" panose="02020603020101020101" pitchFamily="18" charset="-127"/>
                          <a:ea typeface="아리따-돋움(TTF)-Medium" panose="02020603020101020101" pitchFamily="18" charset="-127"/>
                        </a:rPr>
                        <a:t>동반인원명</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동반인원 이름 입력</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특수문자 입력불가</a:t>
                      </a:r>
                      <a:endPar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[5b]</a:t>
                      </a:r>
                      <a:r>
                        <a:rPr lang="ko-KR" altLang="en-US" sz="800" b="1" baseline="0" smtClean="0">
                          <a:solidFill>
                            <a:schemeClr val="tx1"/>
                          </a:solidFill>
                          <a:latin typeface="아리따-돋움(TTF)-Medium" panose="02020603020101020101" pitchFamily="18" charset="-127"/>
                          <a:ea typeface="아리따-돋움(TTF)-Medium" panose="02020603020101020101" pitchFamily="18" charset="-127"/>
                        </a:rPr>
                        <a:t>동반인원휴대폰번호</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하이픈</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없이 숫자만 입력</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영입력불가</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단말키보드 숫자만 노출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[5c]</a:t>
                      </a:r>
                      <a:r>
                        <a:rPr lang="ko-KR" altLang="en-US" sz="800" b="1" baseline="0" smtClean="0">
                          <a:solidFill>
                            <a:schemeClr val="tx1"/>
                          </a:solidFill>
                          <a:latin typeface="아리따-돋움(TTF)-Medium" panose="02020603020101020101" pitchFamily="18" charset="-127"/>
                          <a:ea typeface="아리따-돋움(TTF)-Medium" panose="02020603020101020101" pitchFamily="18" charset="-127"/>
                        </a:rPr>
                        <a:t>연령대 선택</a:t>
                      </a:r>
                      <a:endPar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[5d]</a:t>
                      </a:r>
                      <a:r>
                        <a:rPr lang="ko-KR" altLang="en-US" sz="800" b="1" baseline="0" smtClean="0">
                          <a:solidFill>
                            <a:schemeClr val="tx1"/>
                          </a:solidFill>
                          <a:latin typeface="아리따-돋움(TTF)-Medium" panose="02020603020101020101" pitchFamily="18" charset="-127"/>
                          <a:ea typeface="아리따-돋움(TTF)-Medium" panose="02020603020101020101" pitchFamily="18" charset="-127"/>
                        </a:rPr>
                        <a:t>성별선택</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Default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미선택</a:t>
                      </a:r>
                      <a:endPar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199625445"/>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6</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신청이유</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500</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자 입력</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500</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자이상 절삭</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r>
            </a:tbl>
          </a:graphicData>
        </a:graphic>
      </p:graphicFrame>
      <p:sp>
        <p:nvSpPr>
          <p:cNvPr id="64" name="직사각형 63">
            <a:extLst>
              <a:ext uri="{FF2B5EF4-FFF2-40B4-BE49-F238E27FC236}">
                <a16:creationId xmlns:a16="http://schemas.microsoft.com/office/drawing/2014/main" xmlns="" id="{A5184E4E-A362-4A24-B3C3-23592B2155AD}"/>
              </a:ext>
            </a:extLst>
          </p:cNvPr>
          <p:cNvSpPr/>
          <p:nvPr/>
        </p:nvSpPr>
        <p:spPr>
          <a:xfrm>
            <a:off x="7550654" y="5109578"/>
            <a:ext cx="2127420"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연령대를 선택해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65" name="직사각형 64">
            <a:extLst>
              <a:ext uri="{FF2B5EF4-FFF2-40B4-BE49-F238E27FC236}">
                <a16:creationId xmlns:a16="http://schemas.microsoft.com/office/drawing/2014/main" xmlns="" id="{962E11DA-2CA5-4E7F-B2DB-6CA77228EA87}"/>
              </a:ext>
            </a:extLst>
          </p:cNvPr>
          <p:cNvSpPr/>
          <p:nvPr/>
        </p:nvSpPr>
        <p:spPr>
          <a:xfrm>
            <a:off x="9375835" y="5109550"/>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66" name="직사각형 65">
            <a:extLst>
              <a:ext uri="{FF2B5EF4-FFF2-40B4-BE49-F238E27FC236}">
                <a16:creationId xmlns:a16="http://schemas.microsoft.com/office/drawing/2014/main" xmlns="" id="{1BF0E7E0-E357-48EB-934C-C2AA4965B745}"/>
              </a:ext>
            </a:extLst>
          </p:cNvPr>
          <p:cNvSpPr/>
          <p:nvPr/>
        </p:nvSpPr>
        <p:spPr>
          <a:xfrm>
            <a:off x="7550654" y="5364848"/>
            <a:ext cx="2127420" cy="91457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latin typeface="+mn-ea"/>
              </a:rPr>
              <a:t>15~19</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20~24</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25~29</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30~34</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35~39</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40</a:t>
            </a:r>
            <a:r>
              <a:rPr lang="ko-KR" altLang="en-US" sz="900" dirty="0">
                <a:solidFill>
                  <a:schemeClr val="tx1"/>
                </a:solidFill>
                <a:latin typeface="+mn-ea"/>
              </a:rPr>
              <a:t>세 이상</a:t>
            </a:r>
          </a:p>
        </p:txBody>
      </p:sp>
      <p:sp>
        <p:nvSpPr>
          <p:cNvPr id="67" name="TextBox 66">
            <a:extLst>
              <a:ext uri="{FF2B5EF4-FFF2-40B4-BE49-F238E27FC236}">
                <a16:creationId xmlns:a16="http://schemas.microsoft.com/office/drawing/2014/main" xmlns="" id="{239AD558-F2A0-4916-B8BB-434BDF7F684F}"/>
              </a:ext>
            </a:extLst>
          </p:cNvPr>
          <p:cNvSpPr txBox="1"/>
          <p:nvPr/>
        </p:nvSpPr>
        <p:spPr>
          <a:xfrm>
            <a:off x="7541278" y="4878354"/>
            <a:ext cx="1865741" cy="230832"/>
          </a:xfrm>
          <a:prstGeom prst="rect">
            <a:avLst/>
          </a:prstGeom>
          <a:noFill/>
        </p:spPr>
        <p:txBody>
          <a:bodyPr wrap="square" rtlCol="0">
            <a:spAutoFit/>
          </a:bodyPr>
          <a:lstStyle/>
          <a:p>
            <a:r>
              <a:rPr lang="en-US" altLang="ko-KR" sz="900" b="1" dirty="0" smtClean="0">
                <a:solidFill>
                  <a:sysClr val="windowText" lastClr="000000"/>
                </a:solidFill>
                <a:latin typeface="+mn-ea"/>
              </a:rPr>
              <a:t>*</a:t>
            </a:r>
            <a:r>
              <a:rPr lang="ko-KR" altLang="en-US" sz="900" b="1" smtClean="0">
                <a:solidFill>
                  <a:sysClr val="windowText" lastClr="000000"/>
                </a:solidFill>
                <a:latin typeface="+mn-ea"/>
              </a:rPr>
              <a:t>연령대 </a:t>
            </a:r>
            <a:r>
              <a:rPr lang="ko-KR" altLang="en-US" sz="900" b="1" dirty="0" smtClean="0">
                <a:solidFill>
                  <a:sysClr val="windowText" lastClr="000000"/>
                </a:solidFill>
                <a:latin typeface="+mn-ea"/>
              </a:rPr>
              <a:t>선택 </a:t>
            </a:r>
            <a:endParaRPr lang="ko-KR" altLang="en-US" sz="900" b="1" dirty="0">
              <a:solidFill>
                <a:sysClr val="windowText" lastClr="000000"/>
              </a:solidFill>
              <a:latin typeface="+mn-ea"/>
            </a:endParaRPr>
          </a:p>
        </p:txBody>
      </p:sp>
      <p:cxnSp>
        <p:nvCxnSpPr>
          <p:cNvPr id="3" name="꺾인 연결선 2"/>
          <p:cNvCxnSpPr>
            <a:stCxn id="97" idx="3"/>
            <a:endCxn id="66" idx="1"/>
          </p:cNvCxnSpPr>
          <p:nvPr/>
        </p:nvCxnSpPr>
        <p:spPr>
          <a:xfrm>
            <a:off x="5332659" y="2933439"/>
            <a:ext cx="2217995" cy="2888695"/>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 xmlns:a16="http://schemas.microsoft.com/office/drawing/2014/main" id="{F8AB0EE0-A4BE-4504-9FA7-A85617DF91CF}"/>
              </a:ext>
            </a:extLst>
          </p:cNvPr>
          <p:cNvSpPr/>
          <p:nvPr/>
        </p:nvSpPr>
        <p:spPr bwMode="auto">
          <a:xfrm>
            <a:off x="151830" y="5907038"/>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6</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4" name="TextBox 53">
            <a:extLst>
              <a:ext uri="{FF2B5EF4-FFF2-40B4-BE49-F238E27FC236}">
                <a16:creationId xmlns:a16="http://schemas.microsoft.com/office/drawing/2014/main" xmlns="" id="{239AD558-F2A0-4916-B8BB-434BDF7F684F}"/>
              </a:ext>
            </a:extLst>
          </p:cNvPr>
          <p:cNvSpPr txBox="1"/>
          <p:nvPr/>
        </p:nvSpPr>
        <p:spPr>
          <a:xfrm>
            <a:off x="2069482" y="4700331"/>
            <a:ext cx="1865741" cy="230832"/>
          </a:xfrm>
          <a:prstGeom prst="rect">
            <a:avLst/>
          </a:prstGeom>
          <a:noFill/>
        </p:spPr>
        <p:txBody>
          <a:bodyPr wrap="square" rtlCol="0">
            <a:spAutoFit/>
          </a:bodyPr>
          <a:lstStyle/>
          <a:p>
            <a:r>
              <a:rPr lang="ko-KR" altLang="en-US" sz="900" b="1" dirty="0" smtClean="0">
                <a:solidFill>
                  <a:schemeClr val="bg1">
                    <a:lumMod val="65000"/>
                  </a:schemeClr>
                </a:solidFill>
                <a:latin typeface="+mn-ea"/>
              </a:rPr>
              <a:t>연령대</a:t>
            </a:r>
            <a:endParaRPr lang="ko-KR" altLang="en-US" sz="900" b="1" dirty="0">
              <a:solidFill>
                <a:schemeClr val="bg1">
                  <a:lumMod val="65000"/>
                </a:schemeClr>
              </a:solidFill>
              <a:latin typeface="+mn-ea"/>
            </a:endParaRPr>
          </a:p>
        </p:txBody>
      </p:sp>
      <p:sp>
        <p:nvSpPr>
          <p:cNvPr id="56" name="직사각형 55">
            <a:extLst>
              <a:ext uri="{FF2B5EF4-FFF2-40B4-BE49-F238E27FC236}">
                <a16:creationId xmlns:a16="http://schemas.microsoft.com/office/drawing/2014/main" xmlns="" id="{7062E179-D166-47BE-B9FD-E2D87AF13EC2}"/>
              </a:ext>
            </a:extLst>
          </p:cNvPr>
          <p:cNvSpPr/>
          <p:nvPr/>
        </p:nvSpPr>
        <p:spPr>
          <a:xfrm>
            <a:off x="2136991" y="4907663"/>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선택하세요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57" name="직사각형 56">
            <a:extLst>
              <a:ext uri="{FF2B5EF4-FFF2-40B4-BE49-F238E27FC236}">
                <a16:creationId xmlns:a16="http://schemas.microsoft.com/office/drawing/2014/main" xmlns="" id="{CDC2A38C-967B-4821-B8DA-B04DC5B4689A}"/>
              </a:ext>
            </a:extLst>
          </p:cNvPr>
          <p:cNvSpPr/>
          <p:nvPr/>
        </p:nvSpPr>
        <p:spPr>
          <a:xfrm>
            <a:off x="5030320" y="4907635"/>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58" name="TextBox 57">
            <a:extLst>
              <a:ext uri="{FF2B5EF4-FFF2-40B4-BE49-F238E27FC236}">
                <a16:creationId xmlns:a16="http://schemas.microsoft.com/office/drawing/2014/main" xmlns="" id="{239AD558-F2A0-4916-B8BB-434BDF7F684F}"/>
              </a:ext>
            </a:extLst>
          </p:cNvPr>
          <p:cNvSpPr txBox="1"/>
          <p:nvPr/>
        </p:nvSpPr>
        <p:spPr>
          <a:xfrm>
            <a:off x="2069482" y="5169669"/>
            <a:ext cx="1865741" cy="230832"/>
          </a:xfrm>
          <a:prstGeom prst="rect">
            <a:avLst/>
          </a:prstGeom>
          <a:noFill/>
        </p:spPr>
        <p:txBody>
          <a:bodyPr wrap="square" rtlCol="0">
            <a:spAutoFit/>
          </a:bodyPr>
          <a:lstStyle/>
          <a:p>
            <a:r>
              <a:rPr lang="ko-KR" altLang="en-US" sz="900" b="1" dirty="0" smtClean="0">
                <a:solidFill>
                  <a:schemeClr val="bg1">
                    <a:lumMod val="65000"/>
                  </a:schemeClr>
                </a:solidFill>
                <a:latin typeface="+mn-ea"/>
              </a:rPr>
              <a:t>성별</a:t>
            </a:r>
            <a:endParaRPr lang="ko-KR" altLang="en-US" sz="900" b="1" dirty="0">
              <a:solidFill>
                <a:schemeClr val="bg1">
                  <a:lumMod val="65000"/>
                </a:schemeClr>
              </a:solidFill>
              <a:latin typeface="+mn-ea"/>
            </a:endParaRPr>
          </a:p>
        </p:txBody>
      </p:sp>
      <p:sp>
        <p:nvSpPr>
          <p:cNvPr id="70" name="TextBox 69">
            <a:extLst>
              <a:ext uri="{FF2B5EF4-FFF2-40B4-BE49-F238E27FC236}">
                <a16:creationId xmlns="" xmlns:a16="http://schemas.microsoft.com/office/drawing/2014/main" id="{4CCD32C4-CC67-46AA-AEF2-442647CEF1CE}"/>
              </a:ext>
            </a:extLst>
          </p:cNvPr>
          <p:cNvSpPr txBox="1"/>
          <p:nvPr/>
        </p:nvSpPr>
        <p:spPr>
          <a:xfrm>
            <a:off x="2063792" y="5349140"/>
            <a:ext cx="1311578" cy="261610"/>
          </a:xfrm>
          <a:prstGeom prst="rect">
            <a:avLst/>
          </a:prstGeom>
          <a:noFill/>
        </p:spPr>
        <p:txBody>
          <a:bodyPr wrap="none" rtlCol="0" anchor="ctr">
            <a:spAutoFit/>
          </a:bodyPr>
          <a:lstStyle/>
          <a:p>
            <a:r>
              <a:rPr lang="ko-KR" altLang="en-US" sz="1100" dirty="0">
                <a:solidFill>
                  <a:schemeClr val="bg1">
                    <a:lumMod val="50000"/>
                  </a:schemeClr>
                </a:solidFill>
              </a:rPr>
              <a:t>○ </a:t>
            </a:r>
            <a:r>
              <a:rPr lang="ko-KR" altLang="en-US" sz="900" dirty="0" smtClean="0">
                <a:solidFill>
                  <a:schemeClr val="bg1">
                    <a:lumMod val="50000"/>
                  </a:schemeClr>
                </a:solidFill>
              </a:rPr>
              <a:t>남성       </a:t>
            </a:r>
            <a:r>
              <a:rPr lang="ko-KR" altLang="en-US" sz="1100" dirty="0" smtClean="0">
                <a:solidFill>
                  <a:schemeClr val="bg1">
                    <a:lumMod val="50000"/>
                  </a:schemeClr>
                </a:solidFill>
              </a:rPr>
              <a:t>     ○ </a:t>
            </a:r>
            <a:r>
              <a:rPr lang="ko-KR" altLang="en-US" sz="900" dirty="0" smtClean="0">
                <a:solidFill>
                  <a:schemeClr val="bg1">
                    <a:lumMod val="50000"/>
                  </a:schemeClr>
                </a:solidFill>
              </a:rPr>
              <a:t>여성</a:t>
            </a:r>
            <a:endParaRPr lang="ko-KR" altLang="en-US" sz="1100" b="1" dirty="0">
              <a:solidFill>
                <a:schemeClr val="bg1">
                  <a:lumMod val="50000"/>
                </a:schemeClr>
              </a:solidFill>
            </a:endParaRPr>
          </a:p>
        </p:txBody>
      </p:sp>
      <p:sp>
        <p:nvSpPr>
          <p:cNvPr id="71" name="직사각형 70"/>
          <p:cNvSpPr/>
          <p:nvPr/>
        </p:nvSpPr>
        <p:spPr>
          <a:xfrm>
            <a:off x="9906000" y="265341"/>
            <a:ext cx="844062" cy="8440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69" dirty="0"/>
              <a:t>5/4</a:t>
            </a:r>
          </a:p>
          <a:p>
            <a:pPr algn="ctr"/>
            <a:r>
              <a:rPr lang="ko-KR" altLang="en-US" sz="923" dirty="0"/>
              <a:t>동반인원 內 성별</a:t>
            </a:r>
            <a:r>
              <a:rPr lang="en-US" altLang="ko-KR" sz="923" dirty="0"/>
              <a:t>/</a:t>
            </a:r>
            <a:r>
              <a:rPr lang="ko-KR" altLang="en-US" sz="923"/>
              <a:t>연령대 추가 </a:t>
            </a:r>
            <a:endParaRPr lang="ko-KR" altLang="en-US" sz="923" dirty="0"/>
          </a:p>
        </p:txBody>
      </p:sp>
      <p:sp>
        <p:nvSpPr>
          <p:cNvPr id="72" name="직사각형 71"/>
          <p:cNvSpPr/>
          <p:nvPr/>
        </p:nvSpPr>
        <p:spPr>
          <a:xfrm>
            <a:off x="1993690" y="4752685"/>
            <a:ext cx="3605998" cy="976476"/>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23" dirty="0"/>
          </a:p>
        </p:txBody>
      </p:sp>
    </p:spTree>
    <p:extLst>
      <p:ext uri="{BB962C8B-B14F-4D97-AF65-F5344CB8AC3E}">
        <p14:creationId xmlns:p14="http://schemas.microsoft.com/office/powerpoint/2010/main" val="11517627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smtClean="0"/>
              <a:t>EH.BC.08.006.LEW </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r>
              <a:rPr lang="en-US" altLang="ko-KR" dirty="0"/>
              <a:t>&gt;</a:t>
            </a:r>
            <a:r>
              <a:rPr lang="ko-KR" altLang="en-US"/>
              <a:t>청춘강연</a:t>
            </a:r>
            <a:r>
              <a:rPr lang="ko-KR" altLang="en-US" dirty="0"/>
              <a:t> 신청</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828488758"/>
              </p:ext>
            </p:extLst>
          </p:nvPr>
        </p:nvGraphicFramePr>
        <p:xfrm>
          <a:off x="7464287" y="414711"/>
          <a:ext cx="2441713" cy="288560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88900" indent="-88900" algn="l" latinLnBrk="1">
                        <a:buFont typeface="Arial" panose="020B0604020202020204" pitchFamily="34" charset="0"/>
                        <a:buChar char="•"/>
                      </a:pPr>
                      <a:r>
                        <a:rPr lang="ko-KR" altLang="en-US" sz="800" b="0" baseline="0" dirty="0" smtClean="0">
                          <a:latin typeface="아리따-돋움(TTF)-Medium" panose="02020603020101020101" pitchFamily="18" charset="-127"/>
                          <a:ea typeface="아리따-돋움(TTF)-Medium" panose="02020603020101020101" pitchFamily="18" charset="-127"/>
                        </a:rPr>
                        <a:t>구글</a:t>
                      </a:r>
                      <a:r>
                        <a:rPr lang="en-US" altLang="ko-KR" sz="800" b="0" baseline="0" dirty="0" smtClean="0">
                          <a:latin typeface="아리따-돋움(TTF)-Medium" panose="02020603020101020101" pitchFamily="18" charset="-127"/>
                          <a:ea typeface="아리따-돋움(TTF)-Medium" panose="02020603020101020101" pitchFamily="18" charset="-127"/>
                        </a:rPr>
                        <a:t>dogs </a:t>
                      </a:r>
                      <a:r>
                        <a:rPr lang="ko-KR" altLang="en-US" sz="800" b="0" baseline="0" smtClean="0">
                          <a:latin typeface="아리따-돋움(TTF)-Medium" panose="02020603020101020101" pitchFamily="18" charset="-127"/>
                          <a:ea typeface="아리따-돋움(TTF)-Medium" panose="02020603020101020101" pitchFamily="18" charset="-127"/>
                        </a:rPr>
                        <a:t>참가신청 페이지</a:t>
                      </a:r>
                      <a:r>
                        <a:rPr lang="en-US" altLang="ko-KR" sz="800" b="0" baseline="0" dirty="0" smtClean="0">
                          <a:latin typeface="아리따-돋움(TTF)-Medium" panose="02020603020101020101" pitchFamily="18" charset="-127"/>
                          <a:ea typeface="아리따-돋움(TTF)-Medium" panose="02020603020101020101" pitchFamily="18" charset="-127"/>
                        </a:rPr>
                        <a:t>: </a:t>
                      </a:r>
                      <a:r>
                        <a:rPr lang="en-US" altLang="ko-KR" sz="800" b="0" baseline="0" dirty="0" smtClean="0">
                          <a:latin typeface="아리따-돋움(TTF)-Medium" panose="02020603020101020101" pitchFamily="18" charset="-127"/>
                          <a:ea typeface="아리따-돋움(TTF)-Medium" panose="02020603020101020101" pitchFamily="18" charset="-127"/>
                          <a:hlinkClick r:id="rId2"/>
                        </a:rPr>
                        <a:t>https://docs.google.com/forms/d/e/1FAIpQLSfE1bp4aJd54auSrW7mUW-Fo1rKyDMIfNB6g5-OZv4MY54vIQ/viewform</a:t>
                      </a:r>
                      <a:r>
                        <a:rPr lang="en-US" altLang="ko-KR" sz="800" b="0" baseline="0" dirty="0" smtClean="0">
                          <a:latin typeface="아리따-돋움(TTF)-Medium" panose="02020603020101020101" pitchFamily="18" charset="-127"/>
                          <a:ea typeface="아리따-돋움(TTF)-Medium" panose="02020603020101020101" pitchFamily="18" charset="-127"/>
                        </a:rPr>
                        <a:t/>
                      </a:r>
                      <a:br>
                        <a:rPr lang="en-US" altLang="ko-KR" sz="800" b="0" baseline="0" dirty="0" smtClean="0">
                          <a:latin typeface="아리따-돋움(TTF)-Medium" panose="02020603020101020101" pitchFamily="18" charset="-127"/>
                          <a:ea typeface="아리따-돋움(TTF)-Medium" panose="02020603020101020101" pitchFamily="18" charset="-127"/>
                        </a:rPr>
                      </a:br>
                      <a:endParaRPr lang="en-US" altLang="ko-KR" sz="800" b="0" baseline="0"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신청 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기간에만 선택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7</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동의체크 영역</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-Default: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미체크</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8</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신청</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1" smtClean="0">
                          <a:solidFill>
                            <a:schemeClr val="tx1"/>
                          </a:solidFill>
                          <a:latin typeface="아리따-돋움(TTF)-Medium" panose="02020603020101020101" pitchFamily="18" charset="-127"/>
                          <a:ea typeface="아리따-돋움(TTF)-Medium" panose="02020603020101020101" pitchFamily="18" charset="-127"/>
                        </a:rPr>
                        <a:t>버튼</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신청완료 팝업 노출</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9</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취소 버튼</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청춘강연 신청 메인페이지로 이동</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en-US" altLang="ko-KR" sz="800" dirty="0" smtClean="0">
                          <a:solidFill>
                            <a:srgbClr val="0070C0"/>
                          </a:solidFill>
                        </a:rPr>
                        <a:t>EH.BC.08.006.LEA</a:t>
                      </a:r>
                      <a:r>
                        <a:rPr lang="en-US" altLang="ko-KR" sz="800" dirty="0" smtClean="0"/>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입력한 모든 정보는 삭제됨</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199625445"/>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2018-04-27</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60774" y="3079479"/>
            <a:ext cx="7065414" cy="189712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27" name="직사각형 26"/>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4/27</a:t>
            </a:r>
          </a:p>
          <a:p>
            <a:pPr algn="ctr"/>
            <a:r>
              <a:rPr lang="ko-KR" altLang="en-US" sz="1000" dirty="0" smtClean="0"/>
              <a:t>신규 </a:t>
            </a:r>
            <a:endParaRPr lang="ko-KR" altLang="en-US" sz="1000" dirty="0"/>
          </a:p>
        </p:txBody>
      </p:sp>
      <p:sp>
        <p:nvSpPr>
          <p:cNvPr id="55" name="직사각형 54">
            <a:extLst>
              <a:ext uri="{FF2B5EF4-FFF2-40B4-BE49-F238E27FC236}">
                <a16:creationId xmlns:a16="http://schemas.microsoft.com/office/drawing/2014/main" xmlns="" id="{8D60BB49-EE7C-4A9B-8F8A-7F04B0CCB3DE}"/>
              </a:ext>
            </a:extLst>
          </p:cNvPr>
          <p:cNvSpPr/>
          <p:nvPr/>
        </p:nvSpPr>
        <p:spPr>
          <a:xfrm>
            <a:off x="157871" y="3047089"/>
            <a:ext cx="7065414"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solidFill>
                <a:latin typeface="+mn-ea"/>
              </a:rPr>
              <a:t>사진 및 동영상 촬영 및 활용 동의</a:t>
            </a:r>
            <a:r>
              <a:rPr lang="en-US" altLang="ko-KR" sz="900" b="1" dirty="0" smtClean="0">
                <a:solidFill>
                  <a:schemeClr val="tx1"/>
                </a:solidFill>
                <a:latin typeface="+mn-ea"/>
              </a:rPr>
              <a:t>(</a:t>
            </a:r>
            <a:r>
              <a:rPr lang="ko-KR" altLang="en-US" sz="900" b="1" smtClean="0">
                <a:solidFill>
                  <a:schemeClr val="tx1"/>
                </a:solidFill>
                <a:latin typeface="+mn-ea"/>
              </a:rPr>
              <a:t>필수</a:t>
            </a:r>
            <a:r>
              <a:rPr lang="en-US" altLang="ko-KR" sz="900" b="1" dirty="0" smtClean="0">
                <a:solidFill>
                  <a:schemeClr val="tx1"/>
                </a:solidFill>
                <a:latin typeface="+mn-ea"/>
              </a:rPr>
              <a:t>)</a:t>
            </a:r>
            <a:endParaRPr lang="en-US" altLang="ko-KR" sz="900" b="1" dirty="0">
              <a:solidFill>
                <a:schemeClr val="tx1"/>
              </a:solidFill>
              <a:latin typeface="+mn-ea"/>
            </a:endParaRPr>
          </a:p>
        </p:txBody>
      </p:sp>
      <p:sp>
        <p:nvSpPr>
          <p:cNvPr id="38" name="직사각형 37"/>
          <p:cNvSpPr/>
          <p:nvPr/>
        </p:nvSpPr>
        <p:spPr>
          <a:xfrm>
            <a:off x="273049" y="3456137"/>
            <a:ext cx="6823665" cy="978298"/>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en-US" altLang="ko-KR" sz="700" dirty="0" smtClean="0">
                <a:solidFill>
                  <a:schemeClr val="bg1">
                    <a:lumMod val="65000"/>
                  </a:schemeClr>
                </a:solidFill>
                <a:sym typeface="Wingdings" panose="05000000000000000000" pitchFamily="2" charset="2"/>
              </a:rPr>
              <a:t>MAKE UP YOUR DREAM </a:t>
            </a:r>
            <a:r>
              <a:rPr lang="ko-KR" altLang="en-US" sz="700" smtClean="0">
                <a:solidFill>
                  <a:schemeClr val="bg1">
                    <a:lumMod val="65000"/>
                  </a:schemeClr>
                </a:solidFill>
                <a:sym typeface="Wingdings" panose="05000000000000000000" pitchFamily="2" charset="2"/>
              </a:rPr>
              <a:t>청춘강연에서는 사진 및 영상 촬영이 진행됩니다</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사진 및 동영상에는 관객의 얼굴을 포함한 신체의 일부가 촬영될 수 있으며</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사진 및 동영상은 에뛰드 홈페이지 게재</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에뛰드</a:t>
            </a:r>
            <a:r>
              <a:rPr lang="en-US" altLang="ko-KR" sz="700" dirty="0" smtClean="0">
                <a:solidFill>
                  <a:schemeClr val="bg1">
                    <a:lumMod val="65000"/>
                  </a:schemeClr>
                </a:solidFill>
                <a:sym typeface="Wingdings" panose="05000000000000000000" pitchFamily="2" charset="2"/>
              </a:rPr>
              <a:t>/</a:t>
            </a:r>
            <a:r>
              <a:rPr lang="ko-KR" altLang="en-US" sz="700" smtClean="0">
                <a:solidFill>
                  <a:schemeClr val="bg1">
                    <a:lumMod val="65000"/>
                  </a:schemeClr>
                </a:solidFill>
                <a:sym typeface="Wingdings" panose="05000000000000000000" pitchFamily="2" charset="2"/>
              </a:rPr>
              <a:t>아모레퍼시픽 </a:t>
            </a:r>
            <a:r>
              <a:rPr lang="en-US" altLang="ko-KR" sz="700" dirty="0" smtClean="0">
                <a:solidFill>
                  <a:schemeClr val="bg1">
                    <a:lumMod val="65000"/>
                  </a:schemeClr>
                </a:solidFill>
                <a:sym typeface="Wingdings" panose="05000000000000000000" pitchFamily="2" charset="2"/>
              </a:rPr>
              <a:t>CSR NSN </a:t>
            </a:r>
            <a:r>
              <a:rPr lang="ko-KR" altLang="en-US" sz="700" smtClean="0">
                <a:solidFill>
                  <a:schemeClr val="bg1">
                    <a:lumMod val="65000"/>
                  </a:schemeClr>
                </a:solidFill>
                <a:sym typeface="Wingdings" panose="05000000000000000000" pitchFamily="2" charset="2"/>
              </a:rPr>
              <a:t>업로드에만 전송됩니다</a:t>
            </a:r>
            <a:r>
              <a:rPr lang="en-US" altLang="ko-KR" sz="700" dirty="0" smtClean="0">
                <a:solidFill>
                  <a:schemeClr val="bg1">
                    <a:lumMod val="65000"/>
                  </a:schemeClr>
                </a:solidFill>
                <a:sym typeface="Wingdings" panose="05000000000000000000" pitchFamily="2" charset="2"/>
              </a:rPr>
              <a:t>.</a:t>
            </a:r>
          </a:p>
          <a:p>
            <a:endParaRPr lang="en-US" altLang="ko-KR" sz="700" dirty="0">
              <a:solidFill>
                <a:schemeClr val="bg1">
                  <a:lumMod val="65000"/>
                </a:schemeClr>
              </a:solidFill>
              <a:sym typeface="Wingdings" panose="05000000000000000000" pitchFamily="2" charset="2"/>
            </a:endParaRPr>
          </a:p>
          <a:p>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신청자는 해당 사진 촬영 및 동영상 활용에 대해 거부할 수 있는 권리가 있습니다</a:t>
            </a:r>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단</a:t>
            </a:r>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사진 및 동영상 촬영 및 활용에 대한 동의를 하지 않으실  경우에는 프로그램 특성상 관람신청이 어렵습니다</a:t>
            </a:r>
            <a:r>
              <a:rPr lang="en-US" altLang="ko-KR" sz="700" dirty="0" smtClean="0">
                <a:solidFill>
                  <a:srgbClr val="C00000"/>
                </a:solidFill>
                <a:sym typeface="Wingdings" panose="05000000000000000000" pitchFamily="2" charset="2"/>
              </a:rPr>
              <a:t>.</a:t>
            </a:r>
          </a:p>
        </p:txBody>
      </p:sp>
      <p:grpSp>
        <p:nvGrpSpPr>
          <p:cNvPr id="40" name="그룹 39"/>
          <p:cNvGrpSpPr/>
          <p:nvPr/>
        </p:nvGrpSpPr>
        <p:grpSpPr>
          <a:xfrm>
            <a:off x="5839166" y="4487147"/>
            <a:ext cx="1118245" cy="230832"/>
            <a:chOff x="6057651" y="3710312"/>
            <a:chExt cx="1118245" cy="230832"/>
          </a:xfrm>
        </p:grpSpPr>
        <p:sp>
          <p:nvSpPr>
            <p:cNvPr id="42" name="직사각형 41">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44" name="TextBox 43">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sp>
        <p:nvSpPr>
          <p:cNvPr id="57" name="직사각형 56">
            <a:extLst>
              <a:ext uri="{FF2B5EF4-FFF2-40B4-BE49-F238E27FC236}">
                <a16:creationId xmlns:a16="http://schemas.microsoft.com/office/drawing/2014/main" xmlns="" id="{8D60BB49-EE7C-4A9B-8F8A-7F04B0CCB3DE}"/>
              </a:ext>
            </a:extLst>
          </p:cNvPr>
          <p:cNvSpPr/>
          <p:nvPr/>
        </p:nvSpPr>
        <p:spPr>
          <a:xfrm>
            <a:off x="157871" y="468681"/>
            <a:ext cx="7065414"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solidFill>
                <a:latin typeface="+mn-ea"/>
              </a:rPr>
              <a:t>개인정보 수집 </a:t>
            </a:r>
            <a:r>
              <a:rPr lang="ko-KR" altLang="en-US" sz="900" b="1" smtClean="0">
                <a:solidFill>
                  <a:schemeClr val="tx1"/>
                </a:solidFill>
                <a:latin typeface="+mn-ea"/>
              </a:rPr>
              <a:t>및 이용동의</a:t>
            </a:r>
            <a:r>
              <a:rPr lang="en-US" altLang="ko-KR" sz="900" b="1" dirty="0" smtClean="0">
                <a:solidFill>
                  <a:schemeClr val="tx1"/>
                </a:solidFill>
                <a:latin typeface="+mn-ea"/>
              </a:rPr>
              <a:t>(</a:t>
            </a:r>
            <a:r>
              <a:rPr lang="ko-KR" altLang="en-US" sz="900" b="1" smtClean="0">
                <a:solidFill>
                  <a:schemeClr val="tx1"/>
                </a:solidFill>
                <a:latin typeface="+mn-ea"/>
              </a:rPr>
              <a:t>필수</a:t>
            </a:r>
            <a:r>
              <a:rPr lang="en-US" altLang="ko-KR" sz="900" b="1" dirty="0" smtClean="0">
                <a:solidFill>
                  <a:schemeClr val="tx1"/>
                </a:solidFill>
                <a:latin typeface="+mn-ea"/>
              </a:rPr>
              <a:t>)</a:t>
            </a:r>
            <a:endParaRPr lang="en-US" altLang="ko-KR" sz="900" b="1" dirty="0">
              <a:solidFill>
                <a:schemeClr val="tx1"/>
              </a:solidFill>
              <a:latin typeface="+mn-ea"/>
            </a:endParaRPr>
          </a:p>
        </p:txBody>
      </p:sp>
      <p:sp>
        <p:nvSpPr>
          <p:cNvPr id="58" name="직사각형 57"/>
          <p:cNvSpPr/>
          <p:nvPr/>
        </p:nvSpPr>
        <p:spPr>
          <a:xfrm>
            <a:off x="273049" y="834318"/>
            <a:ext cx="6823665" cy="160138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ko-KR" altLang="en-US" sz="700" dirty="0" smtClean="0">
                <a:solidFill>
                  <a:schemeClr val="bg1">
                    <a:lumMod val="65000"/>
                  </a:schemeClr>
                </a:solidFill>
              </a:rPr>
              <a:t>가</a:t>
            </a:r>
            <a:r>
              <a:rPr lang="en-US" altLang="ko-KR" sz="700" dirty="0" smtClean="0">
                <a:solidFill>
                  <a:schemeClr val="bg1">
                    <a:lumMod val="65000"/>
                  </a:schemeClr>
                </a:solidFill>
              </a:rPr>
              <a:t>. </a:t>
            </a:r>
            <a:r>
              <a:rPr lang="ko-KR" altLang="en-US" sz="700" smtClean="0">
                <a:solidFill>
                  <a:schemeClr val="bg1">
                    <a:lumMod val="65000"/>
                  </a:schemeClr>
                </a:solidFill>
              </a:rPr>
              <a:t>개인정보 수집</a:t>
            </a:r>
            <a:r>
              <a:rPr lang="ko-KR" altLang="en-US" sz="700" smtClean="0">
                <a:solidFill>
                  <a:schemeClr val="bg1">
                    <a:lumMod val="65000"/>
                  </a:schemeClr>
                </a:solidFill>
                <a:sym typeface="Wingdings" panose="05000000000000000000" pitchFamily="2" charset="2"/>
              </a:rPr>
              <a:t>이용 목적</a:t>
            </a:r>
            <a:endParaRPr lang="en-US" altLang="ko-KR" sz="700" dirty="0" smtClean="0">
              <a:solidFill>
                <a:schemeClr val="bg1">
                  <a:lumMod val="65000"/>
                </a:schemeClr>
              </a:solidFill>
              <a:sym typeface="Wingdings" panose="05000000000000000000" pitchFamily="2" charset="2"/>
            </a:endParaRPr>
          </a:p>
          <a:p>
            <a:pPr marL="88900" indent="-88900">
              <a:buFontTx/>
              <a:buChar char="-"/>
            </a:pPr>
            <a:r>
              <a:rPr lang="en-US" altLang="ko-KR" sz="700" dirty="0" smtClean="0">
                <a:solidFill>
                  <a:schemeClr val="bg1">
                    <a:lumMod val="65000"/>
                  </a:schemeClr>
                </a:solidFill>
                <a:sym typeface="Wingdings" panose="05000000000000000000" pitchFamily="2" charset="2"/>
              </a:rPr>
              <a:t>MAKE UP YOUR DREAM </a:t>
            </a:r>
            <a:r>
              <a:rPr lang="ko-KR" altLang="en-US" sz="700" smtClean="0">
                <a:solidFill>
                  <a:schemeClr val="bg1">
                    <a:lumMod val="65000"/>
                  </a:schemeClr>
                </a:solidFill>
                <a:sym typeface="Wingdings" panose="05000000000000000000" pitchFamily="2" charset="2"/>
              </a:rPr>
              <a:t>청춘강연 관람신청을 위한 개인정보를 수집</a:t>
            </a:r>
            <a:r>
              <a:rPr lang="ko-KR" altLang="en-US" sz="70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이용합니다</a:t>
            </a:r>
            <a:r>
              <a:rPr lang="en-US" altLang="ko-KR" sz="700" dirty="0" smtClean="0">
                <a:solidFill>
                  <a:schemeClr val="bg1">
                    <a:lumMod val="65000"/>
                  </a:schemeClr>
                </a:solidFill>
                <a:sym typeface="Wingdings" panose="05000000000000000000" pitchFamily="2" charset="2"/>
              </a:rPr>
              <a:t>.</a:t>
            </a:r>
          </a:p>
          <a:p>
            <a:r>
              <a:rPr lang="ko-KR" altLang="en-US" sz="700" dirty="0" smtClean="0">
                <a:solidFill>
                  <a:schemeClr val="bg1">
                    <a:lumMod val="65000"/>
                  </a:schemeClr>
                </a:solidFill>
                <a:sym typeface="Wingdings" panose="05000000000000000000" pitchFamily="2" charset="2"/>
              </a:rPr>
              <a:t>나</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개인정보 수집</a:t>
            </a:r>
            <a:r>
              <a:rPr lang="ko-KR" altLang="en-US" sz="70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이용 항목</a:t>
            </a:r>
            <a:endParaRPr lang="en-US" altLang="ko-KR" sz="700" dirty="0" smtClean="0">
              <a:solidFill>
                <a:schemeClr val="bg1">
                  <a:lumMod val="65000"/>
                </a:schemeClr>
              </a:solidFill>
              <a:sym typeface="Wingdings" panose="05000000000000000000" pitchFamily="2" charset="2"/>
            </a:endParaRPr>
          </a:p>
          <a:p>
            <a:pPr marL="88900" indent="-88900">
              <a:buFontTx/>
              <a:buChar char="-"/>
            </a:pPr>
            <a:r>
              <a:rPr lang="en-US" altLang="ko-KR" sz="700" dirty="0" smtClean="0">
                <a:solidFill>
                  <a:schemeClr val="bg1">
                    <a:lumMod val="65000"/>
                  </a:schemeClr>
                </a:solidFill>
                <a:sym typeface="Wingdings" panose="05000000000000000000" pitchFamily="2" charset="2"/>
              </a:rPr>
              <a:t>(</a:t>
            </a:r>
            <a:r>
              <a:rPr lang="ko-KR" altLang="en-US" sz="700" smtClean="0">
                <a:solidFill>
                  <a:schemeClr val="bg1">
                    <a:lumMod val="65000"/>
                  </a:schemeClr>
                </a:solidFill>
                <a:sym typeface="Wingdings" panose="05000000000000000000" pitchFamily="2" charset="2"/>
              </a:rPr>
              <a:t>필수</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이름</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휴대폰 번호</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이메일</a:t>
            </a:r>
            <a:endParaRPr lang="en-US" altLang="ko-KR" sz="700" dirty="0" smtClean="0">
              <a:solidFill>
                <a:schemeClr val="bg1">
                  <a:lumMod val="65000"/>
                </a:schemeClr>
              </a:solidFill>
              <a:sym typeface="Wingdings" panose="05000000000000000000" pitchFamily="2" charset="2"/>
            </a:endParaRPr>
          </a:p>
          <a:p>
            <a:r>
              <a:rPr lang="ko-KR" altLang="en-US" sz="700" dirty="0" smtClean="0">
                <a:solidFill>
                  <a:schemeClr val="bg1">
                    <a:lumMod val="65000"/>
                  </a:schemeClr>
                </a:solidFill>
                <a:sym typeface="Wingdings" panose="05000000000000000000" pitchFamily="2" charset="2"/>
              </a:rPr>
              <a:t>다</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개인정보 보유</a:t>
            </a:r>
            <a:r>
              <a:rPr lang="ko-KR" altLang="en-US" sz="70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이용기간</a:t>
            </a:r>
            <a:endParaRPr lang="en-US" altLang="ko-KR" sz="700" dirty="0" smtClean="0">
              <a:solidFill>
                <a:schemeClr val="bg1">
                  <a:lumMod val="65000"/>
                </a:schemeClr>
              </a:solidFill>
              <a:sym typeface="Wingdings" panose="05000000000000000000" pitchFamily="2" charset="2"/>
            </a:endParaRPr>
          </a:p>
          <a:p>
            <a:r>
              <a:rPr lang="ko-KR" altLang="en-US" sz="700" dirty="0" smtClean="0">
                <a:solidFill>
                  <a:schemeClr val="bg1">
                    <a:lumMod val="65000"/>
                  </a:schemeClr>
                </a:solidFill>
                <a:sym typeface="Wingdings" panose="05000000000000000000" pitchFamily="2" charset="2"/>
              </a:rPr>
              <a:t>수집된 이용자의 개인정보는 원칙적으로 수집목적을 달성하면 지체 없이 파기 합니다</a:t>
            </a:r>
            <a:r>
              <a:rPr lang="en-US" altLang="ko-KR" sz="700" dirty="0" smtClean="0">
                <a:solidFill>
                  <a:schemeClr val="bg1">
                    <a:lumMod val="65000"/>
                  </a:schemeClr>
                </a:solidFill>
                <a:sym typeface="Wingdings" panose="05000000000000000000" pitchFamily="2" charset="2"/>
              </a:rPr>
              <a:t>.</a:t>
            </a:r>
          </a:p>
          <a:p>
            <a:r>
              <a:rPr lang="ko-KR" altLang="en-US" sz="700" dirty="0" smtClean="0">
                <a:solidFill>
                  <a:schemeClr val="bg1">
                    <a:lumMod val="65000"/>
                  </a:schemeClr>
                </a:solidFill>
                <a:sym typeface="Wingdings" panose="05000000000000000000" pitchFamily="2" charset="2"/>
              </a:rPr>
              <a:t>단</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다음의 정보는 아래의 사유로 명시한 기간 동안 보유 및 이용합니다</a:t>
            </a:r>
            <a:r>
              <a:rPr lang="en-US" altLang="ko-KR" sz="700" dirty="0" smtClean="0">
                <a:solidFill>
                  <a:schemeClr val="bg1">
                    <a:lumMod val="65000"/>
                  </a:schemeClr>
                </a:solidFill>
                <a:sym typeface="Wingdings" panose="05000000000000000000" pitchFamily="2" charset="2"/>
              </a:rPr>
              <a:t>.</a:t>
            </a:r>
          </a:p>
          <a:p>
            <a:pPr marL="88900" indent="-88900">
              <a:buFontTx/>
              <a:buChar char="-"/>
            </a:pPr>
            <a:r>
              <a:rPr lang="ko-KR" altLang="en-US" sz="700" dirty="0" smtClean="0">
                <a:solidFill>
                  <a:schemeClr val="bg1">
                    <a:lumMod val="65000"/>
                  </a:schemeClr>
                </a:solidFill>
                <a:sym typeface="Wingdings" panose="05000000000000000000" pitchFamily="2" charset="2"/>
              </a:rPr>
              <a:t>보유 항목</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이름</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휴대폰 번호</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이메일</a:t>
            </a:r>
            <a:endParaRPr lang="en-US" altLang="ko-KR" sz="700" dirty="0" smtClean="0">
              <a:solidFill>
                <a:schemeClr val="bg1">
                  <a:lumMod val="65000"/>
                </a:schemeClr>
              </a:solidFill>
              <a:sym typeface="Wingdings" panose="05000000000000000000" pitchFamily="2" charset="2"/>
            </a:endParaRPr>
          </a:p>
          <a:p>
            <a:pPr marL="88900" indent="-88900">
              <a:buFontTx/>
              <a:buChar char="-"/>
            </a:pPr>
            <a:r>
              <a:rPr lang="ko-KR" altLang="en-US" sz="700" dirty="0" smtClean="0">
                <a:solidFill>
                  <a:schemeClr val="bg1">
                    <a:lumMod val="65000"/>
                  </a:schemeClr>
                </a:solidFill>
                <a:sym typeface="Wingdings" panose="05000000000000000000" pitchFamily="2" charset="2"/>
              </a:rPr>
              <a:t>보유 기간</a:t>
            </a:r>
            <a:r>
              <a:rPr lang="en-US" altLang="ko-KR" sz="700" dirty="0" smtClean="0">
                <a:solidFill>
                  <a:schemeClr val="bg1">
                    <a:lumMod val="65000"/>
                  </a:schemeClr>
                </a:solidFill>
                <a:sym typeface="Wingdings" panose="05000000000000000000" pitchFamily="2" charset="2"/>
              </a:rPr>
              <a:t>: 6</a:t>
            </a:r>
            <a:r>
              <a:rPr lang="ko-KR" altLang="en-US" sz="700" smtClean="0">
                <a:solidFill>
                  <a:schemeClr val="bg1">
                    <a:lumMod val="65000"/>
                  </a:schemeClr>
                </a:solidFill>
                <a:sym typeface="Wingdings" panose="05000000000000000000" pitchFamily="2" charset="2"/>
              </a:rPr>
              <a:t>개월</a:t>
            </a:r>
            <a:endParaRPr lang="en-US" altLang="ko-KR" sz="700" dirty="0" smtClean="0">
              <a:solidFill>
                <a:schemeClr val="bg1">
                  <a:lumMod val="65000"/>
                </a:schemeClr>
              </a:solidFill>
              <a:sym typeface="Wingdings" panose="05000000000000000000" pitchFamily="2" charset="2"/>
            </a:endParaRPr>
          </a:p>
          <a:p>
            <a:r>
              <a:rPr lang="ko-KR" altLang="en-US" sz="700" dirty="0" smtClean="0">
                <a:solidFill>
                  <a:schemeClr val="bg1">
                    <a:lumMod val="65000"/>
                  </a:schemeClr>
                </a:solidFill>
                <a:sym typeface="Wingdings" panose="05000000000000000000" pitchFamily="2" charset="2"/>
              </a:rPr>
              <a:t>라</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동의거부권 및 동의 거부에 따른 불이익</a:t>
            </a:r>
          </a:p>
          <a:p>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신청자는 위 사항에 대한 개인정보 수집 이용에 대하여 거부할 수 있는 권리가 있습니다</a:t>
            </a:r>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단</a:t>
            </a:r>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이에 대한 동의를 거부할 경우에 </a:t>
            </a:r>
            <a:r>
              <a:rPr lang="en-US" altLang="ko-KR" sz="700" dirty="0" smtClean="0">
                <a:solidFill>
                  <a:srgbClr val="C00000"/>
                </a:solidFill>
                <a:sym typeface="Wingdings" panose="05000000000000000000" pitchFamily="2" charset="2"/>
              </a:rPr>
              <a:t>MAKE UP YOUR DREAM </a:t>
            </a:r>
            <a:r>
              <a:rPr lang="ko-KR" altLang="en-US" sz="700" smtClean="0">
                <a:solidFill>
                  <a:srgbClr val="C00000"/>
                </a:solidFill>
                <a:sym typeface="Wingdings" panose="05000000000000000000" pitchFamily="2" charset="2"/>
              </a:rPr>
              <a:t>청춘강연 관람신청이 불가능합니다</a:t>
            </a:r>
            <a:r>
              <a:rPr lang="en-US" altLang="ko-KR" sz="700" dirty="0" smtClean="0">
                <a:solidFill>
                  <a:srgbClr val="C00000"/>
                </a:solidFill>
                <a:sym typeface="Wingdings" panose="05000000000000000000" pitchFamily="2" charset="2"/>
              </a:rPr>
              <a:t>.</a:t>
            </a:r>
          </a:p>
        </p:txBody>
      </p:sp>
      <p:grpSp>
        <p:nvGrpSpPr>
          <p:cNvPr id="60" name="그룹 59"/>
          <p:cNvGrpSpPr/>
          <p:nvPr/>
        </p:nvGrpSpPr>
        <p:grpSpPr>
          <a:xfrm>
            <a:off x="5839166" y="2520783"/>
            <a:ext cx="1118245" cy="230832"/>
            <a:chOff x="6057651" y="3710312"/>
            <a:chExt cx="1118245" cy="230832"/>
          </a:xfrm>
        </p:grpSpPr>
        <p:sp>
          <p:nvSpPr>
            <p:cNvPr id="61" name="직사각형 60">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64" name="TextBox 63">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sp>
        <p:nvSpPr>
          <p:cNvPr id="65" name="직사각형 64">
            <a:extLst>
              <a:ext uri="{FF2B5EF4-FFF2-40B4-BE49-F238E27FC236}">
                <a16:creationId xmlns:a16="http://schemas.microsoft.com/office/drawing/2014/main" xmlns="" id="{E43E9A21-CA57-42DD-932A-DAA2D7E56F72}"/>
              </a:ext>
            </a:extLst>
          </p:cNvPr>
          <p:cNvSpPr/>
          <p:nvPr/>
        </p:nvSpPr>
        <p:spPr>
          <a:xfrm>
            <a:off x="160774" y="457660"/>
            <a:ext cx="7065414" cy="23260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72" name="직사각형 71">
            <a:extLst>
              <a:ext uri="{FF2B5EF4-FFF2-40B4-BE49-F238E27FC236}">
                <a16:creationId xmlns="" xmlns:a16="http://schemas.microsoft.com/office/drawing/2014/main" id="{1F23C48B-51CC-4C4C-A9CC-7D381B9E9B2F}"/>
              </a:ext>
            </a:extLst>
          </p:cNvPr>
          <p:cNvSpPr/>
          <p:nvPr/>
        </p:nvSpPr>
        <p:spPr>
          <a:xfrm>
            <a:off x="3892851" y="5633721"/>
            <a:ext cx="1550138" cy="404476"/>
          </a:xfrm>
          <a:prstGeom prst="rect">
            <a:avLst/>
          </a:prstGeom>
          <a:solidFill>
            <a:srgbClr val="A6A6A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smtClean="0">
                <a:solidFill>
                  <a:schemeClr val="tx1"/>
                </a:solidFill>
              </a:rPr>
              <a:t>신청</a:t>
            </a:r>
            <a:endParaRPr lang="ko-KR" altLang="en-US" sz="700" b="1" dirty="0">
              <a:solidFill>
                <a:schemeClr val="tx1"/>
              </a:solidFill>
            </a:endParaRPr>
          </a:p>
        </p:txBody>
      </p:sp>
      <p:sp>
        <p:nvSpPr>
          <p:cNvPr id="73" name="타원 72">
            <a:extLst>
              <a:ext uri="{FF2B5EF4-FFF2-40B4-BE49-F238E27FC236}">
                <a16:creationId xmlns="" xmlns:a16="http://schemas.microsoft.com/office/drawing/2014/main" id="{F8AB0EE0-A4BE-4504-9FA7-A85617DF91CF}"/>
              </a:ext>
            </a:extLst>
          </p:cNvPr>
          <p:cNvSpPr/>
          <p:nvPr/>
        </p:nvSpPr>
        <p:spPr bwMode="auto">
          <a:xfrm>
            <a:off x="6931220" y="2413091"/>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7</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4" name="직사각형 73">
            <a:extLst>
              <a:ext uri="{FF2B5EF4-FFF2-40B4-BE49-F238E27FC236}">
                <a16:creationId xmlns="" xmlns:a16="http://schemas.microsoft.com/office/drawing/2014/main" id="{FE642EC0-6CF0-423D-A867-E4B1BAA6C8B1}"/>
              </a:ext>
            </a:extLst>
          </p:cNvPr>
          <p:cNvSpPr/>
          <p:nvPr/>
        </p:nvSpPr>
        <p:spPr>
          <a:xfrm>
            <a:off x="2308526" y="5633721"/>
            <a:ext cx="1550138" cy="404476"/>
          </a:xfrm>
          <a:prstGeom prst="rect">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smtClean="0">
                <a:solidFill>
                  <a:schemeClr val="tx1"/>
                </a:solidFill>
              </a:rPr>
              <a:t>취소</a:t>
            </a:r>
            <a:endParaRPr lang="ko-KR" altLang="en-US" sz="700" b="1" dirty="0">
              <a:solidFill>
                <a:schemeClr val="tx1"/>
              </a:solidFill>
            </a:endParaRPr>
          </a:p>
        </p:txBody>
      </p:sp>
      <p:sp>
        <p:nvSpPr>
          <p:cNvPr id="75" name="타원 74">
            <a:extLst>
              <a:ext uri="{FF2B5EF4-FFF2-40B4-BE49-F238E27FC236}">
                <a16:creationId xmlns="" xmlns:a16="http://schemas.microsoft.com/office/drawing/2014/main" id="{25ADD278-D295-40A0-8859-A8F31F4DDF01}"/>
              </a:ext>
            </a:extLst>
          </p:cNvPr>
          <p:cNvSpPr/>
          <p:nvPr/>
        </p:nvSpPr>
        <p:spPr bwMode="auto">
          <a:xfrm>
            <a:off x="5027166" y="5755102"/>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8</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6" name="타원 75">
            <a:extLst>
              <a:ext uri="{FF2B5EF4-FFF2-40B4-BE49-F238E27FC236}">
                <a16:creationId xmlns="" xmlns:a16="http://schemas.microsoft.com/office/drawing/2014/main" id="{F8AB0EE0-A4BE-4504-9FA7-A85617DF91CF}"/>
              </a:ext>
            </a:extLst>
          </p:cNvPr>
          <p:cNvSpPr/>
          <p:nvPr/>
        </p:nvSpPr>
        <p:spPr bwMode="auto">
          <a:xfrm>
            <a:off x="6931220" y="4508928"/>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7</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7" name="타원 76">
            <a:extLst>
              <a:ext uri="{FF2B5EF4-FFF2-40B4-BE49-F238E27FC236}">
                <a16:creationId xmlns="" xmlns:a16="http://schemas.microsoft.com/office/drawing/2014/main" id="{25ADD278-D295-40A0-8859-A8F31F4DDF01}"/>
              </a:ext>
            </a:extLst>
          </p:cNvPr>
          <p:cNvSpPr/>
          <p:nvPr/>
        </p:nvSpPr>
        <p:spPr bwMode="auto">
          <a:xfrm>
            <a:off x="3368298" y="5755102"/>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9</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8"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a:xfrm>
            <a:off x="3519055" y="14199"/>
            <a:ext cx="6330956" cy="159972"/>
          </a:xfrm>
        </p:spPr>
        <p:txBody>
          <a:bodyPr/>
          <a:lstStyle/>
          <a:p>
            <a:r>
              <a:rPr lang="ko-KR" altLang="en-US" dirty="0"/>
              <a:t>브랜드</a:t>
            </a:r>
            <a:r>
              <a:rPr lang="en-US" altLang="ko-KR" dirty="0"/>
              <a:t>_</a:t>
            </a:r>
            <a:r>
              <a:rPr lang="ko-KR" altLang="en-US"/>
              <a:t>커뮤니티</a:t>
            </a:r>
            <a:r>
              <a:rPr lang="en-US" altLang="ko-KR" dirty="0"/>
              <a:t>_</a:t>
            </a:r>
            <a:r>
              <a:rPr lang="ko-KR" altLang="en-US"/>
              <a:t>메이크업유어드림</a:t>
            </a:r>
            <a:r>
              <a:rPr lang="en-US" altLang="ko-KR" dirty="0"/>
              <a:t>_</a:t>
            </a:r>
            <a:r>
              <a:rPr lang="ko-KR" altLang="en-US"/>
              <a:t>청춘강연 </a:t>
            </a:r>
            <a:r>
              <a:rPr lang="ko-KR" altLang="en-US" smtClean="0"/>
              <a:t>신청</a:t>
            </a:r>
            <a:r>
              <a:rPr lang="en-US" altLang="ko-KR" dirty="0" smtClean="0"/>
              <a:t>_</a:t>
            </a:r>
            <a:r>
              <a:rPr lang="ko-KR" altLang="en-US" smtClean="0"/>
              <a:t>신청하기</a:t>
            </a:r>
            <a:r>
              <a:rPr lang="en-US" altLang="ko-KR" dirty="0" smtClean="0"/>
              <a:t>[2/2</a:t>
            </a:r>
            <a:r>
              <a:rPr lang="en-US" altLang="ko-KR" dirty="0"/>
              <a:t>]</a:t>
            </a:r>
            <a:endParaRPr lang="ko-KR" altLang="en-US" dirty="0"/>
          </a:p>
        </p:txBody>
      </p:sp>
    </p:spTree>
    <p:extLst>
      <p:ext uri="{BB962C8B-B14F-4D97-AF65-F5344CB8AC3E}">
        <p14:creationId xmlns:p14="http://schemas.microsoft.com/office/powerpoint/2010/main" val="1226956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smtClean="0"/>
              <a:t>EH.BC.08.006.LEW.SPP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smtClean="0"/>
              <a:t>브랜드</a:t>
            </a:r>
            <a:r>
              <a:rPr lang="en-US" altLang="ko-KR" dirty="0"/>
              <a:t>_</a:t>
            </a:r>
            <a:r>
              <a:rPr lang="ko-KR" altLang="en-US"/>
              <a:t>커뮤니티</a:t>
            </a:r>
            <a:r>
              <a:rPr lang="en-US" altLang="ko-KR" dirty="0"/>
              <a:t>_</a:t>
            </a:r>
            <a:r>
              <a:rPr lang="ko-KR" altLang="en-US"/>
              <a:t>메이크업유어드림</a:t>
            </a:r>
            <a:r>
              <a:rPr lang="en-US" altLang="ko-KR" dirty="0"/>
              <a:t>_</a:t>
            </a:r>
            <a:r>
              <a:rPr lang="ko-KR" altLang="en-US"/>
              <a:t>청춘강연 </a:t>
            </a:r>
            <a:r>
              <a:rPr lang="ko-KR" altLang="en-US" smtClean="0"/>
              <a:t>신청</a:t>
            </a:r>
            <a:r>
              <a:rPr lang="en-US" altLang="ko-KR" dirty="0" smtClean="0"/>
              <a:t>_</a:t>
            </a:r>
            <a:r>
              <a:rPr lang="ko-KR" altLang="en-US" smtClean="0"/>
              <a:t>신청하기</a:t>
            </a:r>
            <a:r>
              <a:rPr lang="en-US" altLang="ko-KR" dirty="0" smtClean="0"/>
              <a:t>_</a:t>
            </a:r>
            <a:r>
              <a:rPr lang="ko-KR" altLang="en-US" smtClean="0"/>
              <a:t>신청 </a:t>
            </a:r>
            <a:r>
              <a:rPr lang="ko-KR" altLang="en-US"/>
              <a:t>완료 확인 </a:t>
            </a:r>
            <a:r>
              <a:rPr lang="ko-KR" altLang="en-US" dirty="0"/>
              <a:t>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a:t>커뮤니티</a:t>
            </a:r>
            <a:r>
              <a:rPr lang="en-US" altLang="ko-KR" dirty="0"/>
              <a:t>&gt;</a:t>
            </a:r>
            <a:r>
              <a:rPr lang="ko-KR" altLang="en-US"/>
              <a:t>메이크업유어드림</a:t>
            </a:r>
            <a:r>
              <a:rPr lang="en-US" altLang="ko-KR" dirty="0"/>
              <a:t>&gt;</a:t>
            </a:r>
            <a:r>
              <a:rPr lang="ko-KR" altLang="en-US"/>
              <a:t>청춘강연 신청</a:t>
            </a:r>
            <a:endParaRPr lang="ko-KR" altLang="en-US" dirty="0"/>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2018-04-27</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1" name="직사각형 10">
            <a:extLst>
              <a:ext uri="{FF2B5EF4-FFF2-40B4-BE49-F238E27FC236}">
                <a16:creationId xmlns:a16="http://schemas.microsoft.com/office/drawing/2014/main" xmlns="" id="{80278BA1-4E18-4B0B-B1F6-46414CD50F44}"/>
              </a:ext>
            </a:extLst>
          </p:cNvPr>
          <p:cNvSpPr/>
          <p:nvPr/>
        </p:nvSpPr>
        <p:spPr>
          <a:xfrm>
            <a:off x="770152" y="987949"/>
            <a:ext cx="2441713"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smtClean="0">
                <a:solidFill>
                  <a:schemeClr val="tx1"/>
                </a:solidFill>
                <a:latin typeface="+mn-ea"/>
              </a:rPr>
              <a:t>신청확인</a:t>
            </a:r>
            <a:endParaRPr lang="en-US" altLang="ko-KR" sz="900" dirty="0">
              <a:solidFill>
                <a:schemeClr val="tx1"/>
              </a:solidFill>
              <a:latin typeface="+mn-ea"/>
            </a:endParaRPr>
          </a:p>
        </p:txBody>
      </p:sp>
      <p:sp>
        <p:nvSpPr>
          <p:cNvPr id="12" name="직사각형 11">
            <a:extLst>
              <a:ext uri="{FF2B5EF4-FFF2-40B4-BE49-F238E27FC236}">
                <a16:creationId xmlns:a16="http://schemas.microsoft.com/office/drawing/2014/main" xmlns="" id="{4AE32A14-5A42-40A0-9B47-82245530115A}"/>
              </a:ext>
            </a:extLst>
          </p:cNvPr>
          <p:cNvSpPr/>
          <p:nvPr/>
        </p:nvSpPr>
        <p:spPr>
          <a:xfrm>
            <a:off x="772901" y="1196752"/>
            <a:ext cx="2441713" cy="148659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13" name="TextBox 12">
            <a:extLst>
              <a:ext uri="{FF2B5EF4-FFF2-40B4-BE49-F238E27FC236}">
                <a16:creationId xmlns:a16="http://schemas.microsoft.com/office/drawing/2014/main" xmlns="" id="{E3D60D86-1E02-4E1C-8986-7A6F42823570}"/>
              </a:ext>
            </a:extLst>
          </p:cNvPr>
          <p:cNvSpPr txBox="1"/>
          <p:nvPr/>
        </p:nvSpPr>
        <p:spPr>
          <a:xfrm>
            <a:off x="866147" y="1531217"/>
            <a:ext cx="2232247" cy="369332"/>
          </a:xfrm>
          <a:prstGeom prst="rect">
            <a:avLst/>
          </a:prstGeom>
          <a:noFill/>
        </p:spPr>
        <p:txBody>
          <a:bodyPr wrap="square" rtlCol="0">
            <a:spAutoFit/>
          </a:bodyPr>
          <a:lstStyle/>
          <a:p>
            <a:pPr algn="ctr"/>
            <a:r>
              <a:rPr lang="ko-KR" altLang="en-US" sz="900" dirty="0" smtClean="0">
                <a:latin typeface="+mn-ea"/>
              </a:rPr>
              <a:t>해당 내용으로 </a:t>
            </a:r>
            <a:endParaRPr lang="en-US" altLang="ko-KR" sz="900" dirty="0" smtClean="0">
              <a:latin typeface="+mn-ea"/>
            </a:endParaRPr>
          </a:p>
          <a:p>
            <a:pPr algn="ctr"/>
            <a:r>
              <a:rPr lang="ko-KR" altLang="en-US" sz="900" smtClean="0">
                <a:latin typeface="+mn-ea"/>
              </a:rPr>
              <a:t>신청하시겠습니까</a:t>
            </a:r>
            <a:r>
              <a:rPr lang="en-US" altLang="ko-KR" sz="900" dirty="0" smtClean="0">
                <a:latin typeface="+mn-ea"/>
              </a:rPr>
              <a:t>?</a:t>
            </a:r>
            <a:endParaRPr lang="en-US" altLang="ko-KR" sz="900" dirty="0">
              <a:latin typeface="+mn-ea"/>
            </a:endParaRPr>
          </a:p>
        </p:txBody>
      </p:sp>
      <p:sp>
        <p:nvSpPr>
          <p:cNvPr id="14" name="직사각형 13">
            <a:extLst>
              <a:ext uri="{FF2B5EF4-FFF2-40B4-BE49-F238E27FC236}">
                <a16:creationId xmlns:a16="http://schemas.microsoft.com/office/drawing/2014/main" xmlns="" id="{29D26136-46FC-4B65-95CC-80161739B600}"/>
              </a:ext>
            </a:extLst>
          </p:cNvPr>
          <p:cNvSpPr/>
          <p:nvPr/>
        </p:nvSpPr>
        <p:spPr>
          <a:xfrm>
            <a:off x="1995003" y="2187824"/>
            <a:ext cx="1008112" cy="23803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확인</a:t>
            </a:r>
            <a:endParaRPr lang="en-US" altLang="ko-KR" sz="900" dirty="0">
              <a:solidFill>
                <a:schemeClr val="tx1"/>
              </a:solidFill>
              <a:latin typeface="+mn-ea"/>
            </a:endParaRPr>
          </a:p>
        </p:txBody>
      </p:sp>
      <p:sp>
        <p:nvSpPr>
          <p:cNvPr id="16" name="직사각형 15">
            <a:extLst>
              <a:ext uri="{FF2B5EF4-FFF2-40B4-BE49-F238E27FC236}">
                <a16:creationId xmlns:a16="http://schemas.microsoft.com/office/drawing/2014/main" xmlns="" id="{5A13E9E9-02D9-4F9E-8195-A360C35FBD08}"/>
              </a:ext>
            </a:extLst>
          </p:cNvPr>
          <p:cNvSpPr/>
          <p:nvPr/>
        </p:nvSpPr>
        <p:spPr>
          <a:xfrm>
            <a:off x="946607" y="2188904"/>
            <a:ext cx="1008112" cy="23803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취소</a:t>
            </a:r>
            <a:endParaRPr lang="en-US" altLang="ko-KR" sz="900" dirty="0">
              <a:solidFill>
                <a:schemeClr val="tx1"/>
              </a:solidFill>
              <a:latin typeface="+mn-ea"/>
            </a:endParaRPr>
          </a:p>
        </p:txBody>
      </p:sp>
      <p:graphicFrame>
        <p:nvGraphicFramePr>
          <p:cNvPr id="17" name="Group 57">
            <a:extLst>
              <a:ext uri="{FF2B5EF4-FFF2-40B4-BE49-F238E27FC236}">
                <a16:creationId xmlns:a16="http://schemas.microsoft.com/office/drawing/2014/main" xmlns="" id="{21436495-8AE5-48B4-890F-F169A31A528D}"/>
              </a:ext>
            </a:extLst>
          </p:cNvPr>
          <p:cNvGraphicFramePr>
            <a:graphicFrameLocks noGrp="1"/>
          </p:cNvGraphicFramePr>
          <p:nvPr>
            <p:extLst/>
          </p:nvPr>
        </p:nvGraphicFramePr>
        <p:xfrm>
          <a:off x="7464287" y="414711"/>
          <a:ext cx="2441713" cy="231358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88900" indent="-88900" algn="l" latinLnBrk="1">
                        <a:buFont typeface="Arial" panose="020B0604020202020204" pitchFamily="34" charset="0"/>
                        <a:buChar char="•"/>
                      </a:pPr>
                      <a:r>
                        <a:rPr lang="ko-KR" altLang="en-US" sz="800" b="0" baseline="0" dirty="0" smtClean="0">
                          <a:latin typeface="아리따-돋움(TTF)-Medium" panose="02020603020101020101" pitchFamily="18" charset="-127"/>
                          <a:ea typeface="아리따-돋움(TTF)-Medium" panose="02020603020101020101" pitchFamily="18" charset="-127"/>
                        </a:rPr>
                        <a:t>구글</a:t>
                      </a:r>
                      <a:r>
                        <a:rPr lang="en-US" altLang="ko-KR" sz="800" b="0" baseline="0" dirty="0" smtClean="0">
                          <a:latin typeface="아리따-돋움(TTF)-Medium" panose="02020603020101020101" pitchFamily="18" charset="-127"/>
                          <a:ea typeface="아리따-돋움(TTF)-Medium" panose="02020603020101020101" pitchFamily="18" charset="-127"/>
                        </a:rPr>
                        <a:t>dogs </a:t>
                      </a:r>
                      <a:r>
                        <a:rPr lang="ko-KR" altLang="en-US" sz="800" b="0" baseline="0" smtClean="0">
                          <a:latin typeface="아리따-돋움(TTF)-Medium" panose="02020603020101020101" pitchFamily="18" charset="-127"/>
                          <a:ea typeface="아리따-돋움(TTF)-Medium" panose="02020603020101020101" pitchFamily="18" charset="-127"/>
                        </a:rPr>
                        <a:t>참가신청 페이지</a:t>
                      </a:r>
                      <a:r>
                        <a:rPr lang="en-US" altLang="ko-KR" sz="800" b="0" baseline="0" dirty="0" smtClean="0">
                          <a:latin typeface="아리따-돋움(TTF)-Medium" panose="02020603020101020101" pitchFamily="18" charset="-127"/>
                          <a:ea typeface="아리따-돋움(TTF)-Medium" panose="02020603020101020101" pitchFamily="18" charset="-127"/>
                        </a:rPr>
                        <a:t>: </a:t>
                      </a:r>
                      <a:r>
                        <a:rPr lang="en-US" altLang="ko-KR" sz="800" b="0" baseline="0" dirty="0" smtClean="0">
                          <a:latin typeface="아리따-돋움(TTF)-Medium" panose="02020603020101020101" pitchFamily="18" charset="-127"/>
                          <a:ea typeface="아리따-돋움(TTF)-Medium" panose="02020603020101020101" pitchFamily="18" charset="-127"/>
                          <a:hlinkClick r:id="rId2"/>
                        </a:rPr>
                        <a:t>https://docs.google.com/forms/d/e/1FAIpQLSfE1bp4aJd54auSrW7mUW-Fo1rKyDMIfNB6g5-OZv4MY54vIQ/viewform</a:t>
                      </a:r>
                      <a:r>
                        <a:rPr lang="en-US" altLang="ko-KR" sz="800" b="0" baseline="0" dirty="0" smtClean="0">
                          <a:latin typeface="아리따-돋움(TTF)-Medium" panose="02020603020101020101" pitchFamily="18" charset="-127"/>
                          <a:ea typeface="아리따-돋움(TTF)-Medium" panose="02020603020101020101" pitchFamily="18" charset="-127"/>
                        </a:rPr>
                        <a:t/>
                      </a:r>
                      <a:br>
                        <a:rPr lang="en-US" altLang="ko-KR" sz="800" b="0" baseline="0" dirty="0" smtClean="0">
                          <a:latin typeface="아리따-돋움(TTF)-Medium" panose="02020603020101020101" pitchFamily="18" charset="-127"/>
                          <a:ea typeface="아리따-돋움(TTF)-Medium" panose="02020603020101020101" pitchFamily="18" charset="-127"/>
                        </a:rPr>
                      </a:br>
                      <a:endParaRPr lang="en-US" altLang="ko-KR" sz="800" b="0" baseline="0"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신청 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기간에만 선택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확인</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1" smtClean="0">
                          <a:solidFill>
                            <a:schemeClr val="tx1"/>
                          </a:solidFill>
                          <a:latin typeface="아리따-돋움(TTF)-Medium" panose="02020603020101020101" pitchFamily="18" charset="-127"/>
                          <a:ea typeface="아리따-돋움(TTF)-Medium" panose="02020603020101020101" pitchFamily="18" charset="-127"/>
                        </a:rPr>
                        <a:t>버튼</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팝업닫힘 완료안내 화면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취소 버튼</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팝업 닫힘</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199625445"/>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18" name="직사각형 17"/>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4/27</a:t>
            </a:r>
          </a:p>
          <a:p>
            <a:pPr algn="ctr"/>
            <a:r>
              <a:rPr lang="ko-KR" altLang="en-US" sz="1000" dirty="0" smtClean="0"/>
              <a:t>신규 </a:t>
            </a:r>
            <a:endParaRPr lang="ko-KR" altLang="en-US" sz="1000" dirty="0"/>
          </a:p>
        </p:txBody>
      </p:sp>
      <p:sp>
        <p:nvSpPr>
          <p:cNvPr id="19" name="타원 18">
            <a:extLst>
              <a:ext uri="{FF2B5EF4-FFF2-40B4-BE49-F238E27FC236}">
                <a16:creationId xmlns="" xmlns:a16="http://schemas.microsoft.com/office/drawing/2014/main" id="{F8AB0EE0-A4BE-4504-9FA7-A85617DF91CF}"/>
              </a:ext>
            </a:extLst>
          </p:cNvPr>
          <p:cNvSpPr/>
          <p:nvPr/>
        </p:nvSpPr>
        <p:spPr bwMode="auto">
          <a:xfrm>
            <a:off x="2974215" y="2267435"/>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0" name="타원 19">
            <a:extLst>
              <a:ext uri="{FF2B5EF4-FFF2-40B4-BE49-F238E27FC236}">
                <a16:creationId xmlns="" xmlns:a16="http://schemas.microsoft.com/office/drawing/2014/main" id="{F8AB0EE0-A4BE-4504-9FA7-A85617DF91CF}"/>
              </a:ext>
            </a:extLst>
          </p:cNvPr>
          <p:cNvSpPr/>
          <p:nvPr/>
        </p:nvSpPr>
        <p:spPr bwMode="auto">
          <a:xfrm>
            <a:off x="813642" y="2267435"/>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11926429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EH.BC.08.006.LEFP</a:t>
            </a:r>
            <a:endParaRPr lang="ko-KR" altLang="en-US"/>
          </a:p>
          <a:p>
            <a:r>
              <a:rPr lang="en-US" altLang="ko-KR" dirty="0" smtClean="0"/>
              <a:t>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dirty="0"/>
              <a:t>컬러 </a:t>
            </a:r>
            <a:r>
              <a:rPr lang="ko-KR" altLang="en-US"/>
              <a:t>팩토리</a:t>
            </a:r>
            <a:r>
              <a:rPr lang="en-US" altLang="ko-KR" dirty="0"/>
              <a:t>_</a:t>
            </a:r>
            <a:r>
              <a:rPr lang="ko-KR" altLang="en-US" dirty="0"/>
              <a:t>컬러 </a:t>
            </a:r>
            <a:r>
              <a:rPr lang="ko-KR" altLang="en-US"/>
              <a:t>팩토리</a:t>
            </a:r>
            <a:r>
              <a:rPr lang="ko-KR" altLang="en-US" dirty="0"/>
              <a:t> 예약</a:t>
            </a:r>
            <a:r>
              <a:rPr lang="en-US" altLang="ko-KR" dirty="0"/>
              <a:t>_</a:t>
            </a:r>
            <a:r>
              <a:rPr lang="ko-KR" altLang="en-US" dirty="0"/>
              <a:t>예약하기</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dirty="0"/>
              <a:t>컬러 </a:t>
            </a:r>
            <a:r>
              <a:rPr lang="ko-KR" altLang="en-US"/>
              <a:t>팩토리</a:t>
            </a:r>
            <a:endParaRPr lang="ko-KR" altLang="en-US" dirty="0"/>
          </a:p>
        </p:txBody>
      </p:sp>
      <p:sp>
        <p:nvSpPr>
          <p:cNvPr id="20" name="직사각형 19">
            <a:extLst>
              <a:ext uri="{FF2B5EF4-FFF2-40B4-BE49-F238E27FC236}">
                <a16:creationId xmlns:a16="http://schemas.microsoft.com/office/drawing/2014/main" xmlns="" id="{1AD07F28-F9B0-49CD-89EE-31EA5F788084}"/>
              </a:ext>
            </a:extLst>
          </p:cNvPr>
          <p:cNvSpPr/>
          <p:nvPr/>
        </p:nvSpPr>
        <p:spPr>
          <a:xfrm>
            <a:off x="73398" y="1697010"/>
            <a:ext cx="7303001" cy="511336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8" name="텍스트 개체 틀 3">
            <a:extLst>
              <a:ext uri="{FF2B5EF4-FFF2-40B4-BE49-F238E27FC236}">
                <a16:creationId xmlns:a16="http://schemas.microsoft.com/office/drawing/2014/main" xmlns="" id="{6DEFF70C-5EB0-48C2-9693-63E4D6F8E0A6}"/>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smtClean="0">
                <a:solidFill>
                  <a:schemeClr val="tx1"/>
                </a:solidFill>
              </a:rPr>
              <a:t>2018-05-04</a:t>
            </a:r>
            <a:endParaRPr lang="ko-KR" altLang="en-US" b="0" dirty="0">
              <a:solidFill>
                <a:schemeClr val="tx1"/>
              </a:solidFill>
            </a:endParaRPr>
          </a:p>
        </p:txBody>
      </p:sp>
      <p:sp>
        <p:nvSpPr>
          <p:cNvPr id="79" name="직사각형 7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80" name="직사각형 79">
            <a:extLst>
              <a:ext uri="{FF2B5EF4-FFF2-40B4-BE49-F238E27FC236}">
                <a16:creationId xmlns:a16="http://schemas.microsoft.com/office/drawing/2014/main" xmlns="" id="{90BC5466-A089-4985-AD82-F46CEC963235}"/>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TextBox 80">
            <a:extLst>
              <a:ext uri="{FF2B5EF4-FFF2-40B4-BE49-F238E27FC236}">
                <a16:creationId xmlns:a16="http://schemas.microsoft.com/office/drawing/2014/main" xmlns="" id="{F473A505-4CCC-4921-9D9E-88A007AF7AAA}"/>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82" name="직사각형 81">
            <a:extLst>
              <a:ext uri="{FF2B5EF4-FFF2-40B4-BE49-F238E27FC236}">
                <a16:creationId xmlns:a16="http://schemas.microsoft.com/office/drawing/2014/main" xmlns="" id="{CCB32410-2B67-4264-8C32-6713781E53A4}"/>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83" name="직사각형 82">
            <a:extLst>
              <a:ext uri="{FF2B5EF4-FFF2-40B4-BE49-F238E27FC236}">
                <a16:creationId xmlns:a16="http://schemas.microsoft.com/office/drawing/2014/main" xmlns="" id="{784558E7-2D3C-46C7-86A7-EF943628C967}"/>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86" name="직사각형 85">
            <a:extLst>
              <a:ext uri="{FF2B5EF4-FFF2-40B4-BE49-F238E27FC236}">
                <a16:creationId xmlns:a16="http://schemas.microsoft.com/office/drawing/2014/main" xmlns="" id="{1DF70750-E2A0-4555-8081-52757284CF83}"/>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메이크업유어드림</a:t>
            </a:r>
          </a:p>
        </p:txBody>
      </p:sp>
      <p:sp>
        <p:nvSpPr>
          <p:cNvPr id="87" name="직사각형 86">
            <a:extLst>
              <a:ext uri="{FF2B5EF4-FFF2-40B4-BE49-F238E27FC236}">
                <a16:creationId xmlns:a16="http://schemas.microsoft.com/office/drawing/2014/main" xmlns="" id="{3B507501-E62F-4F6A-9C46-C37707A19477}"/>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메이크업유어드림</a:t>
            </a:r>
            <a:endParaRPr lang="en-US" altLang="ko-KR" sz="900" dirty="0">
              <a:solidFill>
                <a:schemeClr val="tx1"/>
              </a:solidFill>
            </a:endParaRPr>
          </a:p>
        </p:txBody>
      </p:sp>
      <p:sp>
        <p:nvSpPr>
          <p:cNvPr id="88" name="직사각형 87">
            <a:extLst>
              <a:ext uri="{FF2B5EF4-FFF2-40B4-BE49-F238E27FC236}">
                <a16:creationId xmlns:a16="http://schemas.microsoft.com/office/drawing/2014/main" xmlns="" id="{25EC3AFC-516C-46BF-B997-314A36B936DD}"/>
              </a:ext>
            </a:extLst>
          </p:cNvPr>
          <p:cNvSpPr/>
          <p:nvPr/>
        </p:nvSpPr>
        <p:spPr>
          <a:xfrm>
            <a:off x="2504728"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a:t>
            </a:r>
            <a:endParaRPr lang="en-US" altLang="ko-KR" sz="900" dirty="0">
              <a:solidFill>
                <a:schemeClr val="tx1"/>
              </a:solidFill>
            </a:endParaRPr>
          </a:p>
        </p:txBody>
      </p:sp>
      <p:sp>
        <p:nvSpPr>
          <p:cNvPr id="89" name="직사각형 88">
            <a:extLst>
              <a:ext uri="{FF2B5EF4-FFF2-40B4-BE49-F238E27FC236}">
                <a16:creationId xmlns:a16="http://schemas.microsoft.com/office/drawing/2014/main" xmlns="" id="{DEBAB126-FC03-4BC2-AA72-EF5B786F2A30}"/>
              </a:ext>
            </a:extLst>
          </p:cNvPr>
          <p:cNvSpPr/>
          <p:nvPr/>
        </p:nvSpPr>
        <p:spPr>
          <a:xfrm>
            <a:off x="4938285" y="1351767"/>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청춘강연 신청</a:t>
            </a:r>
            <a:endParaRPr lang="en-US" altLang="ko-KR" sz="900" b="1" dirty="0">
              <a:solidFill>
                <a:schemeClr val="tx1"/>
              </a:solidFill>
            </a:endParaRPr>
          </a:p>
        </p:txBody>
      </p:sp>
      <p:graphicFrame>
        <p:nvGraphicFramePr>
          <p:cNvPr id="44"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720983314"/>
              </p:ext>
            </p:extLst>
          </p:nvPr>
        </p:nvGraphicFramePr>
        <p:xfrm>
          <a:off x="7464287" y="414711"/>
          <a:ext cx="2441713" cy="267934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ko-KR" altLang="en-US" sz="800" b="0" baseline="0" dirty="0" smtClean="0">
                          <a:latin typeface="아리따-돋움(TTF)-Medium" panose="02020603020101020101" pitchFamily="18" charset="-127"/>
                          <a:ea typeface="아리따-돋움(TTF)-Medium" panose="02020603020101020101" pitchFamily="18" charset="-127"/>
                        </a:rPr>
                        <a:t>구글</a:t>
                      </a:r>
                      <a:r>
                        <a:rPr lang="en-US" altLang="ko-KR" sz="800" b="0" baseline="0" dirty="0" smtClean="0">
                          <a:latin typeface="아리따-돋움(TTF)-Medium" panose="02020603020101020101" pitchFamily="18" charset="-127"/>
                          <a:ea typeface="아리따-돋움(TTF)-Medium" panose="02020603020101020101" pitchFamily="18" charset="-127"/>
                        </a:rPr>
                        <a:t>dogs </a:t>
                      </a:r>
                      <a:r>
                        <a:rPr lang="ko-KR" altLang="en-US" sz="800" b="0" baseline="0" smtClean="0">
                          <a:latin typeface="아리따-돋움(TTF)-Medium" panose="02020603020101020101" pitchFamily="18" charset="-127"/>
                          <a:ea typeface="아리따-돋움(TTF)-Medium" panose="02020603020101020101" pitchFamily="18" charset="-127"/>
                        </a:rPr>
                        <a:t>참가신청 페이지</a:t>
                      </a:r>
                      <a:r>
                        <a:rPr lang="en-US" altLang="ko-KR" sz="800" b="0" baseline="0" dirty="0" smtClean="0">
                          <a:latin typeface="아리따-돋움(TTF)-Medium" panose="02020603020101020101" pitchFamily="18" charset="-127"/>
                          <a:ea typeface="아리따-돋움(TTF)-Medium" panose="02020603020101020101" pitchFamily="18" charset="-127"/>
                        </a:rPr>
                        <a:t>: </a:t>
                      </a:r>
                      <a:r>
                        <a:rPr lang="en-US" altLang="ko-KR" sz="800" b="0" baseline="0" dirty="0" smtClean="0">
                          <a:latin typeface="아리따-돋움(TTF)-Medium" panose="02020603020101020101" pitchFamily="18" charset="-127"/>
                          <a:ea typeface="아리따-돋움(TTF)-Medium" panose="02020603020101020101" pitchFamily="18" charset="-127"/>
                          <a:hlinkClick r:id="rId2"/>
                        </a:rPr>
                        <a:t>https://docs.google.com/forms/d/e/1FAIpQLSfE1bp4aJd54auSrW7mUW-Fo1rKyDMIfNB6g5-OZv4MY54vIQ/viewform</a:t>
                      </a:r>
                      <a:endParaRPr lang="en-US" altLang="ko-KR" sz="800" b="0" baseline="0"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315580">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신청 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기간에만 선택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신청완료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안내 </a:t>
                      </a:r>
                      <a:r>
                        <a:rPr lang="en-US" altLang="ko-KR" sz="800" b="1"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1" smtClean="0">
                          <a:solidFill>
                            <a:schemeClr val="tx1"/>
                          </a:solidFill>
                          <a:latin typeface="아리따-돋움(TTF)-Medium" panose="02020603020101020101" pitchFamily="18" charset="-127"/>
                          <a:ea typeface="아리따-돋움(TTF)-Medium" panose="02020603020101020101" pitchFamily="18" charset="-127"/>
                        </a:rPr>
                        <a:t>바닥페이지</a:t>
                      </a:r>
                      <a:r>
                        <a:rPr lang="en-US" altLang="ko-KR" sz="800" b="1" dirty="0" smtClean="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신청위한 입력내용 노출</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동반인원이 없을 경우</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해당내용은 미노출</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휴대폰번호</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신청자 이름노출은 보안정책에 따름</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확인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청춘강연 신청 메인페이지로 이동</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en-US" altLang="ko-KR" sz="800" dirty="0" smtClean="0">
                          <a:solidFill>
                            <a:srgbClr val="0070C0"/>
                          </a:solidFill>
                        </a:rPr>
                        <a:t>EH.BC.08.006.LEA</a:t>
                      </a:r>
                      <a:r>
                        <a:rPr lang="en-US" altLang="ko-KR" sz="800" dirty="0" smtClean="0"/>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5" name="직사각형 44">
            <a:extLst>
              <a:ext uri="{FF2B5EF4-FFF2-40B4-BE49-F238E27FC236}">
                <a16:creationId xmlns:a16="http://schemas.microsoft.com/office/drawing/2014/main" xmlns="" id="{5577F30E-C56F-4D20-8DC9-DC6F8C53E61E}"/>
              </a:ext>
            </a:extLst>
          </p:cNvPr>
          <p:cNvSpPr/>
          <p:nvPr/>
        </p:nvSpPr>
        <p:spPr>
          <a:xfrm>
            <a:off x="2476163" y="6427395"/>
            <a:ext cx="3099249" cy="30358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
        <p:nvSpPr>
          <p:cNvPr id="51" name="타원 50">
            <a:extLst>
              <a:ext uri="{FF2B5EF4-FFF2-40B4-BE49-F238E27FC236}">
                <a16:creationId xmlns="" xmlns:a16="http://schemas.microsoft.com/office/drawing/2014/main" id="{F8AB0EE0-A4BE-4504-9FA7-A85617DF91CF}"/>
              </a:ext>
            </a:extLst>
          </p:cNvPr>
          <p:cNvSpPr/>
          <p:nvPr/>
        </p:nvSpPr>
        <p:spPr bwMode="auto">
          <a:xfrm>
            <a:off x="5498930" y="6499568"/>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 name="직사각형 1"/>
          <p:cNvSpPr/>
          <p:nvPr/>
        </p:nvSpPr>
        <p:spPr>
          <a:xfrm>
            <a:off x="1916680" y="1892964"/>
            <a:ext cx="4373312" cy="369332"/>
          </a:xfrm>
          <a:prstGeom prst="rect">
            <a:avLst/>
          </a:prstGeom>
        </p:spPr>
        <p:txBody>
          <a:bodyPr wrap="none">
            <a:spAutoFit/>
          </a:bodyPr>
          <a:lstStyle/>
          <a:p>
            <a:pPr lvl="0" algn="ctr"/>
            <a:r>
              <a:rPr lang="en-US" altLang="ko-KR" b="1" dirty="0">
                <a:solidFill>
                  <a:prstClr val="black"/>
                </a:solidFill>
              </a:rPr>
              <a:t>2018’ </a:t>
            </a:r>
            <a:r>
              <a:rPr lang="ko-KR" altLang="en-US" b="1">
                <a:solidFill>
                  <a:prstClr val="black"/>
                </a:solidFill>
              </a:rPr>
              <a:t>에뛰드하우스</a:t>
            </a:r>
            <a:r>
              <a:rPr lang="en-US" altLang="ko-KR" b="1" dirty="0">
                <a:solidFill>
                  <a:prstClr val="black"/>
                </a:solidFill>
              </a:rPr>
              <a:t>&lt;</a:t>
            </a:r>
            <a:r>
              <a:rPr lang="ko-KR" altLang="en-US" b="1">
                <a:solidFill>
                  <a:prstClr val="black"/>
                </a:solidFill>
              </a:rPr>
              <a:t>청춘강연</a:t>
            </a:r>
            <a:r>
              <a:rPr lang="en-US" altLang="ko-KR" b="1" dirty="0">
                <a:solidFill>
                  <a:prstClr val="black"/>
                </a:solidFill>
              </a:rPr>
              <a:t>&gt; </a:t>
            </a:r>
            <a:r>
              <a:rPr lang="ko-KR" altLang="en-US" b="1">
                <a:solidFill>
                  <a:prstClr val="black"/>
                </a:solidFill>
              </a:rPr>
              <a:t>참가신청완료</a:t>
            </a:r>
            <a:endParaRPr lang="en-US" altLang="ko-KR" b="1" dirty="0">
              <a:solidFill>
                <a:prstClr val="black"/>
              </a:solidFill>
            </a:endParaRPr>
          </a:p>
        </p:txBody>
      </p:sp>
      <p:sp>
        <p:nvSpPr>
          <p:cNvPr id="52" name="직사각형 51"/>
          <p:cNvSpPr/>
          <p:nvPr/>
        </p:nvSpPr>
        <p:spPr>
          <a:xfrm>
            <a:off x="2816028" y="5904741"/>
            <a:ext cx="3960394" cy="338554"/>
          </a:xfrm>
          <a:prstGeom prst="rect">
            <a:avLst/>
          </a:prstGeom>
          <a:ln>
            <a:solidFill>
              <a:schemeClr val="bg1">
                <a:lumMod val="75000"/>
              </a:schemeClr>
            </a:solidFill>
          </a:ln>
        </p:spPr>
        <p:txBody>
          <a:bodyPr wrap="square">
            <a:spAutoFit/>
          </a:bodyPr>
          <a:lstStyle/>
          <a:p>
            <a:r>
              <a:rPr lang="en-US" altLang="ko-KR" sz="800" dirty="0" smtClean="0"/>
              <a:t>2018</a:t>
            </a:r>
            <a:r>
              <a:rPr lang="ko-KR" altLang="en-US" sz="800"/>
              <a:t>년 </a:t>
            </a:r>
            <a:r>
              <a:rPr lang="en-US" altLang="ko-KR" sz="800" dirty="0"/>
              <a:t>5</a:t>
            </a:r>
            <a:r>
              <a:rPr lang="ko-KR" altLang="en-US" sz="800"/>
              <a:t>월 </a:t>
            </a:r>
            <a:r>
              <a:rPr lang="en-US" altLang="ko-KR" sz="800" dirty="0"/>
              <a:t>18</a:t>
            </a:r>
            <a:r>
              <a:rPr lang="ko-KR" altLang="en-US" sz="800"/>
              <a:t>일 </a:t>
            </a:r>
            <a:r>
              <a:rPr lang="en-US" altLang="ko-KR" sz="800" dirty="0"/>
              <a:t>(</a:t>
            </a:r>
            <a:r>
              <a:rPr lang="ko-KR" altLang="en-US" sz="800"/>
              <a:t>금</a:t>
            </a:r>
            <a:r>
              <a:rPr lang="en-US" altLang="ko-KR" sz="800" dirty="0"/>
              <a:t>) </a:t>
            </a:r>
            <a:r>
              <a:rPr lang="ko-KR" altLang="en-US" sz="800"/>
              <a:t>문자 및 유선으로 안내합니다</a:t>
            </a:r>
            <a:r>
              <a:rPr lang="en-US" altLang="ko-KR" sz="800" dirty="0" smtClean="0"/>
              <a:t>.</a:t>
            </a:r>
          </a:p>
          <a:p>
            <a:r>
              <a:rPr lang="en-US" altLang="ko-KR" sz="800" dirty="0" smtClean="0"/>
              <a:t>(</a:t>
            </a:r>
            <a:r>
              <a:rPr lang="ko-KR" altLang="en-US" sz="800"/>
              <a:t>문의 </a:t>
            </a:r>
            <a:r>
              <a:rPr lang="en-US" altLang="ko-KR" sz="800" dirty="0"/>
              <a:t>: 031-751-7277 </a:t>
            </a:r>
            <a:r>
              <a:rPr lang="ko-KR" altLang="en-US" sz="800"/>
              <a:t>에뛰드 청춘강연 운영팀</a:t>
            </a:r>
            <a:r>
              <a:rPr lang="en-US" altLang="ko-KR" sz="800" dirty="0"/>
              <a:t>) </a:t>
            </a:r>
            <a:endParaRPr lang="ko-KR" altLang="en-US" sz="800"/>
          </a:p>
        </p:txBody>
      </p:sp>
      <p:graphicFrame>
        <p:nvGraphicFramePr>
          <p:cNvPr id="53" name="표 52"/>
          <p:cNvGraphicFramePr>
            <a:graphicFrameLocks noGrp="1"/>
          </p:cNvGraphicFramePr>
          <p:nvPr>
            <p:extLst>
              <p:ext uri="{D42A27DB-BD31-4B8C-83A1-F6EECF244321}">
                <p14:modId xmlns:p14="http://schemas.microsoft.com/office/powerpoint/2010/main" val="1114672304"/>
              </p:ext>
            </p:extLst>
          </p:nvPr>
        </p:nvGraphicFramePr>
        <p:xfrm>
          <a:off x="1497252" y="2375821"/>
          <a:ext cx="4863088" cy="2900528"/>
        </p:xfrm>
        <a:graphic>
          <a:graphicData uri="http://schemas.openxmlformats.org/drawingml/2006/table">
            <a:tbl>
              <a:tblPr firstRow="1" bandRow="1">
                <a:tableStyleId>{2D5ABB26-0587-4C30-8999-92F81FD0307C}</a:tableStyleId>
              </a:tblPr>
              <a:tblGrid>
                <a:gridCol w="1318776"/>
                <a:gridCol w="3544312"/>
              </a:tblGrid>
              <a:tr h="325130">
                <a:tc>
                  <a:txBody>
                    <a:bodyPr/>
                    <a:lstStyle/>
                    <a:p>
                      <a:pPr latinLnBrk="1"/>
                      <a:r>
                        <a:rPr lang="ko-KR" altLang="en-US" sz="800" b="0" dirty="0" smtClean="0"/>
                        <a:t>신청자명</a:t>
                      </a:r>
                      <a:endParaRPr lang="ko-KR" altLang="en-US" sz="800" b="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김에뛰</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휴대폰번호</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en-US" altLang="ko-KR" sz="800" dirty="0" smtClean="0"/>
                        <a:t>010-****-0000</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연령대 </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en-US" altLang="ko-KR" sz="800" dirty="0" smtClean="0"/>
                        <a:t>20 ~ 24</a:t>
                      </a:r>
                      <a:r>
                        <a:rPr lang="ko-KR" altLang="en-US" sz="800" smtClean="0"/>
                        <a:t>세</a:t>
                      </a:r>
                      <a:endParaRPr lang="ko-KR" altLang="en-US" sz="80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성별</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여성</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30665">
                <a:tc>
                  <a:txBody>
                    <a:bodyPr/>
                    <a:lstStyle/>
                    <a:p>
                      <a:pPr latinLnBrk="1"/>
                      <a:r>
                        <a:rPr lang="ko-KR" altLang="en-US" sz="800" dirty="0" smtClean="0"/>
                        <a:t>동반인원명</a:t>
                      </a:r>
                      <a:endParaRPr lang="en-US" altLang="ko-KR" sz="800" dirty="0" smtClean="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김에튜</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동반인원 휴대폰번호</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en-US" altLang="ko-KR" sz="800" dirty="0" smtClean="0"/>
                        <a:t>010-****-1111</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동반인원성별</a:t>
                      </a:r>
                      <a:endParaRPr lang="en-US" altLang="ko-KR" sz="800" dirty="0" smtClean="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여성</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동반인원 연령대</a:t>
                      </a:r>
                      <a:endParaRPr lang="en-US" altLang="ko-KR" sz="800" dirty="0" smtClean="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en-US" altLang="ko-KR" sz="800" dirty="0" smtClean="0"/>
                        <a:t>20 ~ 24</a:t>
                      </a:r>
                      <a:r>
                        <a:rPr lang="ko-KR" altLang="en-US" sz="800" smtClean="0"/>
                        <a:t>세</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293953">
                <a:tc>
                  <a:txBody>
                    <a:bodyPr/>
                    <a:lstStyle/>
                    <a:p>
                      <a:pPr latinLnBrk="1"/>
                      <a:r>
                        <a:rPr lang="ko-KR" altLang="en-US" sz="800" dirty="0" smtClean="0"/>
                        <a:t>신청이유</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청춘이라면 꼭 한번은 들어야 하는 청춘강연에 신청합니다</a:t>
                      </a:r>
                      <a:r>
                        <a:rPr lang="en-US" altLang="ko-KR" sz="800" dirty="0" smtClean="0"/>
                        <a:t>.</a:t>
                      </a:r>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
        <p:nvSpPr>
          <p:cNvPr id="54" name="직사각형 53"/>
          <p:cNvSpPr/>
          <p:nvPr/>
        </p:nvSpPr>
        <p:spPr>
          <a:xfrm>
            <a:off x="1400399" y="5366036"/>
            <a:ext cx="5119665" cy="430887"/>
          </a:xfrm>
          <a:prstGeom prst="rect">
            <a:avLst/>
          </a:prstGeom>
        </p:spPr>
        <p:txBody>
          <a:bodyPr wrap="square">
            <a:spAutoFit/>
          </a:bodyPr>
          <a:lstStyle/>
          <a:p>
            <a:pPr lvl="0" algn="ctr"/>
            <a:r>
              <a:rPr lang="ko-KR" altLang="en-US" sz="1100" b="1" dirty="0">
                <a:solidFill>
                  <a:prstClr val="black"/>
                </a:solidFill>
              </a:rPr>
              <a:t>최종 당첨자로 선정되시면 </a:t>
            </a:r>
            <a:endParaRPr lang="en-US" altLang="ko-KR" sz="1100" b="1" dirty="0">
              <a:solidFill>
                <a:prstClr val="black"/>
              </a:solidFill>
            </a:endParaRPr>
          </a:p>
          <a:p>
            <a:pPr lvl="0" algn="ctr"/>
            <a:r>
              <a:rPr lang="ko-KR" altLang="en-US" sz="1100" b="1" dirty="0">
                <a:solidFill>
                  <a:prstClr val="black"/>
                </a:solidFill>
              </a:rPr>
              <a:t>작성해주신 휴대폰번호로 안내문자가 발송 됩니다</a:t>
            </a:r>
            <a:r>
              <a:rPr lang="en-US" altLang="ko-KR" sz="1100" b="1" dirty="0">
                <a:solidFill>
                  <a:prstClr val="black"/>
                </a:solidFill>
              </a:rPr>
              <a:t>.</a:t>
            </a:r>
            <a:endParaRPr lang="ko-KR" altLang="en-US" sz="1100" b="1">
              <a:solidFill>
                <a:prstClr val="black"/>
              </a:solidFill>
            </a:endParaRPr>
          </a:p>
        </p:txBody>
      </p:sp>
      <p:sp>
        <p:nvSpPr>
          <p:cNvPr id="3" name="직사각형 2"/>
          <p:cNvSpPr/>
          <p:nvPr/>
        </p:nvSpPr>
        <p:spPr>
          <a:xfrm>
            <a:off x="1465768" y="5906610"/>
            <a:ext cx="1253156" cy="348531"/>
          </a:xfrm>
          <a:prstGeom prst="rect">
            <a:avLst/>
          </a:prstGeom>
          <a:solidFill>
            <a:schemeClr val="bg1">
              <a:lumMod val="95000"/>
            </a:schemeClr>
          </a:solidFill>
        </p:spPr>
        <p:txBody>
          <a:bodyPr wrap="none" anchor="ctr">
            <a:noAutofit/>
          </a:bodyPr>
          <a:lstStyle/>
          <a:p>
            <a:pPr algn="ctr"/>
            <a:r>
              <a:rPr lang="ko-KR" altLang="en-US" sz="1100" dirty="0" smtClean="0"/>
              <a:t>당첨자 발표</a:t>
            </a:r>
            <a:endParaRPr lang="en-US" altLang="ko-KR" sz="1100" dirty="0"/>
          </a:p>
        </p:txBody>
      </p:sp>
      <p:sp>
        <p:nvSpPr>
          <p:cNvPr id="56" name="타원 55">
            <a:extLst>
              <a:ext uri="{FF2B5EF4-FFF2-40B4-BE49-F238E27FC236}">
                <a16:creationId xmlns="" xmlns:a16="http://schemas.microsoft.com/office/drawing/2014/main" id="{F8AB0EE0-A4BE-4504-9FA7-A85617DF91CF}"/>
              </a:ext>
            </a:extLst>
          </p:cNvPr>
          <p:cNvSpPr/>
          <p:nvPr/>
        </p:nvSpPr>
        <p:spPr bwMode="auto">
          <a:xfrm>
            <a:off x="1307255" y="2324078"/>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6" name="직사각형 25"/>
          <p:cNvSpPr/>
          <p:nvPr/>
        </p:nvSpPr>
        <p:spPr>
          <a:xfrm>
            <a:off x="9906000" y="265341"/>
            <a:ext cx="844062" cy="8440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69" dirty="0"/>
              <a:t>5/4</a:t>
            </a:r>
          </a:p>
          <a:p>
            <a:pPr algn="ctr"/>
            <a:r>
              <a:rPr lang="ko-KR" altLang="en-US" sz="923" dirty="0"/>
              <a:t>동반인원 內 성별</a:t>
            </a:r>
            <a:r>
              <a:rPr lang="en-US" altLang="ko-KR" sz="923" dirty="0"/>
              <a:t>/</a:t>
            </a:r>
            <a:r>
              <a:rPr lang="ko-KR" altLang="en-US" sz="923"/>
              <a:t>연령대 추가 </a:t>
            </a:r>
            <a:endParaRPr lang="ko-KR" altLang="en-US" sz="923" dirty="0"/>
          </a:p>
        </p:txBody>
      </p:sp>
      <p:sp>
        <p:nvSpPr>
          <p:cNvPr id="27" name="직사각형 26"/>
          <p:cNvSpPr/>
          <p:nvPr/>
        </p:nvSpPr>
        <p:spPr>
          <a:xfrm>
            <a:off x="1394879" y="4259071"/>
            <a:ext cx="5386247" cy="796428"/>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23" dirty="0"/>
          </a:p>
        </p:txBody>
      </p:sp>
    </p:spTree>
    <p:extLst>
      <p:ext uri="{BB962C8B-B14F-4D97-AF65-F5344CB8AC3E}">
        <p14:creationId xmlns:p14="http://schemas.microsoft.com/office/powerpoint/2010/main" val="1911847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EH.BC.07.001.ETH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err="1"/>
              <a:t>에뛰드스토리</a:t>
            </a:r>
            <a:r>
              <a:rPr lang="en-US" altLang="ko-KR" dirty="0"/>
              <a:t>_</a:t>
            </a:r>
            <a:r>
              <a:rPr lang="ko-KR" altLang="en-US" dirty="0"/>
              <a:t>브랜드소개</a:t>
            </a:r>
            <a:r>
              <a:rPr lang="en-US" altLang="ko-KR" dirty="0"/>
              <a:t>_</a:t>
            </a:r>
            <a:r>
              <a:rPr lang="ko-KR" altLang="en-US"/>
              <a:t>에뛰드하우스</a:t>
            </a:r>
            <a:r>
              <a:rPr lang="en-US" altLang="ko-KR" dirty="0"/>
              <a:t>[1/3]</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 소개</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684542928"/>
              </p:ext>
            </p:extLst>
          </p:nvPr>
        </p:nvGraphicFramePr>
        <p:xfrm>
          <a:off x="7464287" y="414711"/>
          <a:ext cx="2441713" cy="214118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http://m.etudehouse.com/kr/ko/jsp/mobile/brand/brand_intro.jsp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에뛰드 브랜드 소개 내용 디자인 재구성</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3Depth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텝메뉴</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상단 고정</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공통</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브랜드 소개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C0CB196B-2A80-4572-9D9E-621E2C36BE17}"/>
              </a:ext>
            </a:extLst>
          </p:cNvPr>
          <p:cNvSpPr/>
          <p:nvPr/>
        </p:nvSpPr>
        <p:spPr>
          <a:xfrm>
            <a:off x="3788829" y="432211"/>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44" name="직사각형 43">
            <a:extLst>
              <a:ext uri="{FF2B5EF4-FFF2-40B4-BE49-F238E27FC236}">
                <a16:creationId xmlns:a16="http://schemas.microsoft.com/office/drawing/2014/main" xmlns="" id="{5C0B7DBF-F347-4618-93B5-7F6C6C7D0624}"/>
              </a:ext>
            </a:extLst>
          </p:cNvPr>
          <p:cNvSpPr/>
          <p:nvPr/>
        </p:nvSpPr>
        <p:spPr>
          <a:xfrm>
            <a:off x="200721" y="4005065"/>
            <a:ext cx="3539873" cy="1061829"/>
          </a:xfrm>
          <a:prstGeom prst="rect">
            <a:avLst/>
          </a:prstGeom>
        </p:spPr>
        <p:txBody>
          <a:bodyPr wrap="square">
            <a:spAutoFit/>
          </a:bodyPr>
          <a:lstStyle/>
          <a:p>
            <a:r>
              <a:rPr lang="en-US" altLang="ko-KR" sz="900" dirty="0"/>
              <a:t>ETUDE is the friend of all woman to dream of sweet lives. Where everyone discovers beauty within and the sweet imagination of being beautiful becomes a reality – that is the dream of ETUDE.</a:t>
            </a:r>
          </a:p>
          <a:p>
            <a:endParaRPr lang="en-US" altLang="ko-KR" sz="900" dirty="0"/>
          </a:p>
          <a:p>
            <a:r>
              <a:rPr lang="en-US" altLang="ko-KR" sz="900" dirty="0"/>
              <a:t>Enjoy the pink energy of ETUDE with a happy, bubby heart!</a:t>
            </a:r>
          </a:p>
          <a:p>
            <a:r>
              <a:rPr lang="en-US" altLang="ko-KR" sz="900" dirty="0"/>
              <a:t>As you play with makeup with a bright smile, your boring life will sparkle with sweetness before you know it.</a:t>
            </a:r>
          </a:p>
        </p:txBody>
      </p:sp>
      <p:sp>
        <p:nvSpPr>
          <p:cNvPr id="52" name="직사각형 51">
            <a:extLst>
              <a:ext uri="{FF2B5EF4-FFF2-40B4-BE49-F238E27FC236}">
                <a16:creationId xmlns:a16="http://schemas.microsoft.com/office/drawing/2014/main" xmlns="" id="{6FCF6E4A-E3A6-4295-8A4C-BB049501A5E3}"/>
              </a:ext>
            </a:extLst>
          </p:cNvPr>
          <p:cNvSpPr/>
          <p:nvPr/>
        </p:nvSpPr>
        <p:spPr>
          <a:xfrm>
            <a:off x="144784" y="5667316"/>
            <a:ext cx="3539873" cy="1061829"/>
          </a:xfrm>
          <a:prstGeom prst="rect">
            <a:avLst/>
          </a:prstGeom>
        </p:spPr>
        <p:txBody>
          <a:bodyPr wrap="square">
            <a:spAutoFit/>
          </a:bodyPr>
          <a:lstStyle/>
          <a:p>
            <a:r>
              <a:rPr lang="ko-KR" altLang="en-US" sz="900" dirty="0"/>
              <a:t>에뛰드는 달콤한 일상을 꿈꾸는 모든 여성들의 친구입니다</a:t>
            </a:r>
            <a:r>
              <a:rPr lang="en-US" altLang="ko-KR" sz="900" dirty="0"/>
              <a:t>. </a:t>
            </a:r>
            <a:r>
              <a:rPr lang="ko-KR" altLang="en-US" sz="900" dirty="0"/>
              <a:t>누구나 자신 안의 뷰티를 발견하고</a:t>
            </a:r>
            <a:r>
              <a:rPr lang="en-US" altLang="ko-KR" sz="900" dirty="0"/>
              <a:t>, </a:t>
            </a:r>
            <a:r>
              <a:rPr lang="ko-KR" altLang="en-US" sz="900" dirty="0"/>
              <a:t>예뻐지는 달콤한 상상이 현실이 되는 것</a:t>
            </a:r>
            <a:r>
              <a:rPr lang="en-US" altLang="ko-KR" sz="900" dirty="0"/>
              <a:t>. </a:t>
            </a:r>
            <a:r>
              <a:rPr lang="ko-KR" altLang="en-US" sz="900" dirty="0"/>
              <a:t>그것이 바로 </a:t>
            </a:r>
            <a:r>
              <a:rPr lang="ko-KR" altLang="en-US" sz="900"/>
              <a:t>에뛰드의</a:t>
            </a:r>
            <a:r>
              <a:rPr lang="ko-KR" altLang="en-US" sz="900" dirty="0"/>
              <a:t> 꿈입니다</a:t>
            </a:r>
            <a:r>
              <a:rPr lang="en-US" altLang="ko-KR" sz="900" dirty="0"/>
              <a:t>.</a:t>
            </a:r>
          </a:p>
          <a:p>
            <a:endParaRPr lang="en-US" altLang="ko-KR" sz="900" dirty="0"/>
          </a:p>
          <a:p>
            <a:r>
              <a:rPr lang="ko-KR" altLang="en-US" sz="900" dirty="0"/>
              <a:t>즐겁고 설레는 마음으로 에뛰드의 핑크빛 에너지를 마음껏 즐겨보세요</a:t>
            </a:r>
            <a:r>
              <a:rPr lang="en-US" altLang="ko-KR" sz="900" dirty="0"/>
              <a:t>! </a:t>
            </a:r>
            <a:r>
              <a:rPr lang="ko-KR" altLang="en-US" sz="900" dirty="0"/>
              <a:t>함께 밝게 웃으면서 메이크업 </a:t>
            </a:r>
            <a:r>
              <a:rPr lang="ko-KR" altLang="en-US" sz="900"/>
              <a:t>플레이를 </a:t>
            </a:r>
            <a:r>
              <a:rPr lang="ko-KR" altLang="en-US" sz="900" smtClean="0"/>
              <a:t>하다 보면</a:t>
            </a:r>
            <a:r>
              <a:rPr lang="en-US" altLang="ko-KR" sz="900" dirty="0"/>
              <a:t>, </a:t>
            </a:r>
            <a:r>
              <a:rPr lang="ko-KR" altLang="en-US" sz="900" dirty="0"/>
              <a:t>어느새 늘 똑같았던 일상이 </a:t>
            </a:r>
            <a:r>
              <a:rPr lang="ko-KR" altLang="en-US" sz="900" dirty="0" err="1"/>
              <a:t>스윗하고</a:t>
            </a:r>
            <a:r>
              <a:rPr lang="ko-KR" altLang="en-US" sz="900" dirty="0"/>
              <a:t> 달콤하게 </a:t>
            </a:r>
            <a:r>
              <a:rPr lang="ko-KR" altLang="en-US" sz="900"/>
              <a:t>빛나고 </a:t>
            </a:r>
            <a:r>
              <a:rPr lang="ko-KR" altLang="en-US" sz="900" smtClean="0"/>
              <a:t>있을거에요</a:t>
            </a:r>
            <a:r>
              <a:rPr lang="en-US" altLang="ko-KR" sz="900" dirty="0"/>
              <a:t>.</a:t>
            </a:r>
          </a:p>
        </p:txBody>
      </p:sp>
      <p:pic>
        <p:nvPicPr>
          <p:cNvPr id="10" name="그림 9">
            <a:extLst>
              <a:ext uri="{FF2B5EF4-FFF2-40B4-BE49-F238E27FC236}">
                <a16:creationId xmlns:a16="http://schemas.microsoft.com/office/drawing/2014/main" xmlns="" id="{CE2E88AC-5E13-4649-9DE1-8CD989BBB99B}"/>
              </a:ext>
            </a:extLst>
          </p:cNvPr>
          <p:cNvPicPr>
            <a:picLocks noChangeAspect="1"/>
          </p:cNvPicPr>
          <p:nvPr/>
        </p:nvPicPr>
        <p:blipFill>
          <a:blip r:embed="rId2"/>
          <a:stretch>
            <a:fillRect/>
          </a:stretch>
        </p:blipFill>
        <p:spPr>
          <a:xfrm>
            <a:off x="5100135" y="582447"/>
            <a:ext cx="739983" cy="575542"/>
          </a:xfrm>
          <a:prstGeom prst="rect">
            <a:avLst/>
          </a:prstGeom>
        </p:spPr>
      </p:pic>
      <p:sp>
        <p:nvSpPr>
          <p:cNvPr id="53" name="직사각형 52">
            <a:extLst>
              <a:ext uri="{FF2B5EF4-FFF2-40B4-BE49-F238E27FC236}">
                <a16:creationId xmlns:a16="http://schemas.microsoft.com/office/drawing/2014/main" xmlns="" id="{0A27EBBC-6CEF-4D27-B9A0-8187183F58A1}"/>
              </a:ext>
            </a:extLst>
          </p:cNvPr>
          <p:cNvSpPr/>
          <p:nvPr/>
        </p:nvSpPr>
        <p:spPr>
          <a:xfrm>
            <a:off x="3754185" y="1194468"/>
            <a:ext cx="3539873" cy="646331"/>
          </a:xfrm>
          <a:prstGeom prst="rect">
            <a:avLst/>
          </a:prstGeom>
        </p:spPr>
        <p:txBody>
          <a:bodyPr wrap="square">
            <a:spAutoFit/>
          </a:bodyPr>
          <a:lstStyle/>
          <a:p>
            <a:r>
              <a:rPr lang="en-US" altLang="ko-KR" sz="900" dirty="0"/>
              <a:t>ETUDE</a:t>
            </a:r>
            <a:r>
              <a:rPr lang="ko-KR" altLang="en-US" sz="900" dirty="0"/>
              <a:t>는 쇼팽이 작곡한 아름다운 연습곡에서 영감을 받은 프랑스어입니다</a:t>
            </a:r>
            <a:r>
              <a:rPr lang="en-US" altLang="ko-KR" sz="900" dirty="0"/>
              <a:t>. </a:t>
            </a:r>
            <a:r>
              <a:rPr lang="ko-KR" altLang="en-US" sz="900" dirty="0"/>
              <a:t>연습곡이 예술적인 멜로디로 변화하듯 고객들이 화장을 쉽고 재미있는 놀이처럼 즐기며 스스로의 아름다움을 찾아 변화할 수 있도록 하는 것이 </a:t>
            </a:r>
            <a:r>
              <a:rPr lang="ko-KR" altLang="en-US" sz="900"/>
              <a:t>에뛰드의</a:t>
            </a:r>
            <a:r>
              <a:rPr lang="ko-KR" altLang="en-US" sz="900" dirty="0"/>
              <a:t> 달콤한 바람입니다</a:t>
            </a:r>
            <a:r>
              <a:rPr lang="en-US" altLang="ko-KR" sz="900" dirty="0"/>
              <a:t>.</a:t>
            </a:r>
          </a:p>
        </p:txBody>
      </p:sp>
      <p:sp>
        <p:nvSpPr>
          <p:cNvPr id="54" name="직사각형 53">
            <a:extLst>
              <a:ext uri="{FF2B5EF4-FFF2-40B4-BE49-F238E27FC236}">
                <a16:creationId xmlns:a16="http://schemas.microsoft.com/office/drawing/2014/main" xmlns="" id="{0B4D53C7-0499-4D72-A8E5-2C82A048A0BA}"/>
              </a:ext>
            </a:extLst>
          </p:cNvPr>
          <p:cNvSpPr/>
          <p:nvPr/>
        </p:nvSpPr>
        <p:spPr>
          <a:xfrm>
            <a:off x="3793920" y="3536284"/>
            <a:ext cx="3539873" cy="1061829"/>
          </a:xfrm>
          <a:prstGeom prst="rect">
            <a:avLst/>
          </a:prstGeom>
        </p:spPr>
        <p:txBody>
          <a:bodyPr wrap="square">
            <a:spAutoFit/>
          </a:bodyPr>
          <a:lstStyle/>
          <a:p>
            <a:r>
              <a:rPr lang="en-US" altLang="ko-KR" sz="900" dirty="0"/>
              <a:t>With ETUDE young girls would be </a:t>
            </a:r>
            <a:r>
              <a:rPr lang="en-US" altLang="ko-KR" sz="900" dirty="0" err="1"/>
              <a:t>albe</a:t>
            </a:r>
            <a:r>
              <a:rPr lang="en-US" altLang="ko-KR" sz="900" dirty="0"/>
              <a:t> to express their unique lovely sweetness while sharing the pink sentiments that uplift you and the stories that excite you when you imagine</a:t>
            </a:r>
          </a:p>
          <a:p>
            <a:endParaRPr lang="en-US" altLang="ko-KR" sz="900" dirty="0"/>
          </a:p>
          <a:p>
            <a:r>
              <a:rPr lang="ko-KR" altLang="en-US" sz="900" dirty="0"/>
              <a:t>에뛰드와 함께라면 바라만 보고 있어도 기분 좋아지는 핑크빛 감성과 상상만으로 설레는 이야기들을 나누면서 소녀들도 자신만의 러블리한 스윗함을 마음껏 표현할 수 있게 될 거에요</a:t>
            </a:r>
            <a:r>
              <a:rPr lang="en-US" altLang="ko-KR" sz="900" dirty="0"/>
              <a:t>.</a:t>
            </a:r>
          </a:p>
        </p:txBody>
      </p:sp>
      <p:sp>
        <p:nvSpPr>
          <p:cNvPr id="13" name="화살표: 오른쪽 12">
            <a:extLst>
              <a:ext uri="{FF2B5EF4-FFF2-40B4-BE49-F238E27FC236}">
                <a16:creationId xmlns:a16="http://schemas.microsoft.com/office/drawing/2014/main" xmlns="" id="{9B8FA224-9D91-4E8F-8093-AEC35D0E01CC}"/>
              </a:ext>
            </a:extLst>
          </p:cNvPr>
          <p:cNvSpPr/>
          <p:nvPr/>
        </p:nvSpPr>
        <p:spPr>
          <a:xfrm>
            <a:off x="7833320" y="5678004"/>
            <a:ext cx="1800200" cy="956791"/>
          </a:xfrm>
          <a:prstGeom prst="rightArrow">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다음페이지로</a:t>
            </a:r>
          </a:p>
        </p:txBody>
      </p:sp>
      <p:grpSp>
        <p:nvGrpSpPr>
          <p:cNvPr id="15" name="그룹 14">
            <a:extLst>
              <a:ext uri="{FF2B5EF4-FFF2-40B4-BE49-F238E27FC236}">
                <a16:creationId xmlns:a16="http://schemas.microsoft.com/office/drawing/2014/main" xmlns="" id="{6E669E68-6E0D-4DC9-9E6C-D38E8BD26EFB}"/>
              </a:ext>
            </a:extLst>
          </p:cNvPr>
          <p:cNvGrpSpPr/>
          <p:nvPr/>
        </p:nvGrpSpPr>
        <p:grpSpPr>
          <a:xfrm>
            <a:off x="168305" y="5034408"/>
            <a:ext cx="3426518" cy="620687"/>
            <a:chOff x="168305" y="5034408"/>
            <a:chExt cx="3426518" cy="620687"/>
          </a:xfrm>
          <a:solidFill>
            <a:schemeClr val="bg1"/>
          </a:solidFill>
        </p:grpSpPr>
        <p:sp>
          <p:nvSpPr>
            <p:cNvPr id="47" name="직사각형 46">
              <a:extLst>
                <a:ext uri="{FF2B5EF4-FFF2-40B4-BE49-F238E27FC236}">
                  <a16:creationId xmlns:a16="http://schemas.microsoft.com/office/drawing/2014/main" xmlns="" id="{7F9B8EFE-A33F-4F19-AE86-5F10538C5DF5}"/>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4" name="직선 연결선 3">
              <a:extLst>
                <a:ext uri="{FF2B5EF4-FFF2-40B4-BE49-F238E27FC236}">
                  <a16:creationId xmlns:a16="http://schemas.microsoft.com/office/drawing/2014/main" xmlns="" id="{7F8E691C-A2B4-40DA-820B-ED81B23038B0}"/>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xmlns="" id="{0790B104-0644-46CE-AEFD-0519DD444F35}"/>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xmlns="" id="{5D32477D-73A7-4F42-90D2-A247C2639D1B}"/>
              </a:ext>
            </a:extLst>
          </p:cNvPr>
          <p:cNvGrpSpPr/>
          <p:nvPr/>
        </p:nvGrpSpPr>
        <p:grpSpPr>
          <a:xfrm>
            <a:off x="3828454" y="1982369"/>
            <a:ext cx="3426518" cy="1553915"/>
            <a:chOff x="168305" y="5034408"/>
            <a:chExt cx="3426518" cy="620687"/>
          </a:xfrm>
          <a:solidFill>
            <a:schemeClr val="bg1"/>
          </a:solidFill>
        </p:grpSpPr>
        <p:sp>
          <p:nvSpPr>
            <p:cNvPr id="49" name="직사각형 48">
              <a:extLst>
                <a:ext uri="{FF2B5EF4-FFF2-40B4-BE49-F238E27FC236}">
                  <a16:creationId xmlns:a16="http://schemas.microsoft.com/office/drawing/2014/main" xmlns="" id="{88E8F8F4-74F7-40C3-9BAF-1C3BEEA0F93F}"/>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0" name="직선 연결선 49">
              <a:extLst>
                <a:ext uri="{FF2B5EF4-FFF2-40B4-BE49-F238E27FC236}">
                  <a16:creationId xmlns:a16="http://schemas.microsoft.com/office/drawing/2014/main" xmlns="" id="{2C98B0BB-8644-4C8D-9241-BDC5FB5F0289}"/>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xmlns="" id="{6ADFB776-FE92-49BB-AA43-03BE2DB76616}"/>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그룹 1">
            <a:extLst>
              <a:ext uri="{FF2B5EF4-FFF2-40B4-BE49-F238E27FC236}">
                <a16:creationId xmlns:a16="http://schemas.microsoft.com/office/drawing/2014/main" xmlns="" id="{78682564-1B10-481E-A3DF-4C6812156F10}"/>
              </a:ext>
            </a:extLst>
          </p:cNvPr>
          <p:cNvGrpSpPr/>
          <p:nvPr/>
        </p:nvGrpSpPr>
        <p:grpSpPr>
          <a:xfrm>
            <a:off x="168305" y="1480782"/>
            <a:ext cx="3426518" cy="2524284"/>
            <a:chOff x="168305" y="1823592"/>
            <a:chExt cx="3426518" cy="2181473"/>
          </a:xfrm>
        </p:grpSpPr>
        <p:sp>
          <p:nvSpPr>
            <p:cNvPr id="33" name="직사각형 32">
              <a:extLst>
                <a:ext uri="{FF2B5EF4-FFF2-40B4-BE49-F238E27FC236}">
                  <a16:creationId xmlns:a16="http://schemas.microsoft.com/office/drawing/2014/main" xmlns="" id="{E43E9A21-CA57-42DD-932A-DAA2D7E56F72}"/>
                </a:ext>
              </a:extLst>
            </p:cNvPr>
            <p:cNvSpPr/>
            <p:nvPr/>
          </p:nvSpPr>
          <p:spPr>
            <a:xfrm>
              <a:off x="168305" y="1823592"/>
              <a:ext cx="3410423" cy="2155717"/>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브랜드를 표현할 수 있는 대표 이미지</a:t>
              </a:r>
              <a:endParaRPr lang="en-US" altLang="ko-KR" sz="900" dirty="0">
                <a:solidFill>
                  <a:schemeClr val="tx1"/>
                </a:solidFill>
              </a:endParaRPr>
            </a:p>
          </p:txBody>
        </p:sp>
        <p:cxnSp>
          <p:nvCxnSpPr>
            <p:cNvPr id="17" name="직선 연결선 16">
              <a:extLst>
                <a:ext uri="{FF2B5EF4-FFF2-40B4-BE49-F238E27FC236}">
                  <a16:creationId xmlns:a16="http://schemas.microsoft.com/office/drawing/2014/main" xmlns="" id="{27FC20BF-3FD3-483D-9D72-9EEE3D0D8EC7}"/>
                </a:ext>
              </a:extLst>
            </p:cNvPr>
            <p:cNvCxnSpPr/>
            <p:nvPr/>
          </p:nvCxnSpPr>
          <p:spPr>
            <a:xfrm>
              <a:off x="168305" y="1840799"/>
              <a:ext cx="3426518" cy="21642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xmlns="" id="{AEF2CEA7-6448-40A9-A1FD-56C3502434A7}"/>
                </a:ext>
              </a:extLst>
            </p:cNvPr>
            <p:cNvCxnSpPr/>
            <p:nvPr/>
          </p:nvCxnSpPr>
          <p:spPr>
            <a:xfrm flipH="1">
              <a:off x="184400" y="1849348"/>
              <a:ext cx="3410423" cy="21557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4" name="사각형: 둥근 모서리 33">
            <a:extLst>
              <a:ext uri="{FF2B5EF4-FFF2-40B4-BE49-F238E27FC236}">
                <a16:creationId xmlns:a16="http://schemas.microsoft.com/office/drawing/2014/main" xmlns="" id="{AC65BBF9-1A79-45E7-A79C-B668795BE40B}"/>
              </a:ext>
            </a:extLst>
          </p:cNvPr>
          <p:cNvSpPr/>
          <p:nvPr/>
        </p:nvSpPr>
        <p:spPr>
          <a:xfrm>
            <a:off x="191660" y="1051230"/>
            <a:ext cx="1706751" cy="357477"/>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에뛰드 하우스</a:t>
            </a:r>
          </a:p>
        </p:txBody>
      </p:sp>
      <p:sp>
        <p:nvSpPr>
          <p:cNvPr id="35" name="사각형: 둥근 모서리 34">
            <a:extLst>
              <a:ext uri="{FF2B5EF4-FFF2-40B4-BE49-F238E27FC236}">
                <a16:creationId xmlns:a16="http://schemas.microsoft.com/office/drawing/2014/main" xmlns="" id="{C403EEFD-E498-4709-A811-9EFB1ECD28E2}"/>
              </a:ext>
            </a:extLst>
          </p:cNvPr>
          <p:cNvSpPr/>
          <p:nvPr/>
        </p:nvSpPr>
        <p:spPr>
          <a:xfrm>
            <a:off x="1898411" y="1058871"/>
            <a:ext cx="1706751" cy="35978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브랜드 히스토리</a:t>
            </a:r>
          </a:p>
        </p:txBody>
      </p:sp>
      <p:sp>
        <p:nvSpPr>
          <p:cNvPr id="3" name="직사각형 2">
            <a:extLst>
              <a:ext uri="{FF2B5EF4-FFF2-40B4-BE49-F238E27FC236}">
                <a16:creationId xmlns:a16="http://schemas.microsoft.com/office/drawing/2014/main" xmlns="" id="{721DA7AF-3B03-423F-83A4-EEA69932005E}"/>
              </a:ext>
            </a:extLst>
          </p:cNvPr>
          <p:cNvSpPr/>
          <p:nvPr/>
        </p:nvSpPr>
        <p:spPr>
          <a:xfrm>
            <a:off x="93612" y="961984"/>
            <a:ext cx="3603921" cy="54860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xmlns="" id="{5933635B-4FFF-4876-97B9-EC3755DCACCE}"/>
              </a:ext>
            </a:extLst>
          </p:cNvPr>
          <p:cNvSpPr/>
          <p:nvPr/>
        </p:nvSpPr>
        <p:spPr bwMode="auto">
          <a:xfrm>
            <a:off x="98793" y="82883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37000543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EH.BC.08.006.LEA.SPP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_</a:t>
            </a:r>
            <a:r>
              <a:rPr lang="ko-KR" altLang="en-US"/>
              <a:t>청춘강연</a:t>
            </a:r>
            <a:r>
              <a:rPr lang="ko-KR" altLang="en-US" dirty="0"/>
              <a:t> 신청</a:t>
            </a:r>
            <a:r>
              <a:rPr lang="en-US" altLang="ko-KR" dirty="0"/>
              <a:t>_</a:t>
            </a:r>
            <a:r>
              <a:rPr lang="ko-KR" altLang="en-US" dirty="0"/>
              <a:t>신청기간 아닌 경우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r>
              <a:rPr lang="en-US" altLang="ko-KR" dirty="0"/>
              <a:t>&gt;</a:t>
            </a:r>
            <a:r>
              <a:rPr lang="ko-KR" altLang="en-US"/>
              <a:t>청춘강연</a:t>
            </a:r>
            <a:r>
              <a:rPr lang="ko-KR" altLang="en-US" dirty="0"/>
              <a:t> 신청</a:t>
            </a:r>
          </a:p>
        </p:txBody>
      </p:sp>
      <p:sp>
        <p:nvSpPr>
          <p:cNvPr id="27" name="직사각형 26">
            <a:extLst>
              <a:ext uri="{FF2B5EF4-FFF2-40B4-BE49-F238E27FC236}">
                <a16:creationId xmlns:a16="http://schemas.microsoft.com/office/drawing/2014/main" xmlns="" id="{A3383286-0700-4633-9BF6-CB0E326EFD32}"/>
              </a:ext>
            </a:extLst>
          </p:cNvPr>
          <p:cNvSpPr/>
          <p:nvPr/>
        </p:nvSpPr>
        <p:spPr>
          <a:xfrm>
            <a:off x="794332" y="843933"/>
            <a:ext cx="2441713"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latin typeface="+mn-ea"/>
              </a:rPr>
              <a:t>청춘강연 신청 안내</a:t>
            </a:r>
            <a:endParaRPr lang="en-US" altLang="ko-KR" sz="900" dirty="0">
              <a:solidFill>
                <a:schemeClr val="tx1"/>
              </a:solidFill>
              <a:latin typeface="+mn-ea"/>
            </a:endParaRPr>
          </a:p>
        </p:txBody>
      </p:sp>
      <p:sp>
        <p:nvSpPr>
          <p:cNvPr id="28" name="직사각형 27">
            <a:extLst>
              <a:ext uri="{FF2B5EF4-FFF2-40B4-BE49-F238E27FC236}">
                <a16:creationId xmlns:a16="http://schemas.microsoft.com/office/drawing/2014/main" xmlns="" id="{6F19FDBE-7210-41ED-A157-F36EA2531C41}"/>
              </a:ext>
            </a:extLst>
          </p:cNvPr>
          <p:cNvSpPr/>
          <p:nvPr/>
        </p:nvSpPr>
        <p:spPr>
          <a:xfrm>
            <a:off x="797081" y="1052736"/>
            <a:ext cx="2441713" cy="148659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29" name="TextBox 28">
            <a:extLst>
              <a:ext uri="{FF2B5EF4-FFF2-40B4-BE49-F238E27FC236}">
                <a16:creationId xmlns:a16="http://schemas.microsoft.com/office/drawing/2014/main" xmlns="" id="{246228CE-C4E9-47BC-8839-04EE4593D0E8}"/>
              </a:ext>
            </a:extLst>
          </p:cNvPr>
          <p:cNvSpPr txBox="1"/>
          <p:nvPr/>
        </p:nvSpPr>
        <p:spPr>
          <a:xfrm>
            <a:off x="890327" y="1387201"/>
            <a:ext cx="2232247" cy="230832"/>
          </a:xfrm>
          <a:prstGeom prst="rect">
            <a:avLst/>
          </a:prstGeom>
          <a:noFill/>
        </p:spPr>
        <p:txBody>
          <a:bodyPr wrap="square" rtlCol="0">
            <a:spAutoFit/>
          </a:bodyPr>
          <a:lstStyle/>
          <a:p>
            <a:pPr algn="ctr"/>
            <a:r>
              <a:rPr lang="ko-KR" altLang="en-US" sz="900" dirty="0">
                <a:latin typeface="+mn-ea"/>
              </a:rPr>
              <a:t>청춘 강연 신청 기간이 아닙니다</a:t>
            </a:r>
            <a:r>
              <a:rPr lang="en-US" altLang="ko-KR" sz="900" dirty="0">
                <a:latin typeface="+mn-ea"/>
              </a:rPr>
              <a:t>.</a:t>
            </a:r>
            <a:endParaRPr lang="ko-KR" altLang="en-US" sz="900" dirty="0">
              <a:latin typeface="+mn-ea"/>
            </a:endParaRPr>
          </a:p>
        </p:txBody>
      </p:sp>
      <p:sp>
        <p:nvSpPr>
          <p:cNvPr id="30" name="직사각형 29">
            <a:extLst>
              <a:ext uri="{FF2B5EF4-FFF2-40B4-BE49-F238E27FC236}">
                <a16:creationId xmlns:a16="http://schemas.microsoft.com/office/drawing/2014/main" xmlns="" id="{2D6821B1-7315-4495-A34D-85B580CCF3D6}"/>
              </a:ext>
            </a:extLst>
          </p:cNvPr>
          <p:cNvSpPr/>
          <p:nvPr/>
        </p:nvSpPr>
        <p:spPr>
          <a:xfrm>
            <a:off x="1502394" y="1923928"/>
            <a:ext cx="1008112" cy="23803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확인</a:t>
            </a:r>
            <a:endParaRPr lang="en-US" altLang="ko-KR" sz="900" dirty="0">
              <a:solidFill>
                <a:schemeClr val="tx1"/>
              </a:solidFill>
              <a:latin typeface="+mn-ea"/>
            </a:endParaRPr>
          </a:p>
        </p:txBody>
      </p:sp>
    </p:spTree>
    <p:extLst>
      <p:ext uri="{BB962C8B-B14F-4D97-AF65-F5344CB8AC3E}">
        <p14:creationId xmlns:p14="http://schemas.microsoft.com/office/powerpoint/2010/main" val="39717672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BA7BC884-860D-4396-A292-64B3E988D94E}"/>
              </a:ext>
            </a:extLst>
          </p:cNvPr>
          <p:cNvGraphicFramePr>
            <a:graphicFrameLocks noGrp="1"/>
          </p:cNvGraphicFramePr>
          <p:nvPr>
            <p:extLst>
              <p:ext uri="{D42A27DB-BD31-4B8C-83A1-F6EECF244321}">
                <p14:modId xmlns:p14="http://schemas.microsoft.com/office/powerpoint/2010/main" val="3937435194"/>
              </p:ext>
            </p:extLst>
          </p:nvPr>
        </p:nvGraphicFramePr>
        <p:xfrm>
          <a:off x="380492" y="764704"/>
          <a:ext cx="8928992" cy="3117986"/>
        </p:xfrm>
        <a:graphic>
          <a:graphicData uri="http://schemas.openxmlformats.org/drawingml/2006/table">
            <a:tbl>
              <a:tblPr>
                <a:tableStyleId>{5C22544A-7EE6-4342-B048-85BDC9FD1C3A}</a:tableStyleId>
              </a:tblPr>
              <a:tblGrid>
                <a:gridCol w="873542">
                  <a:extLst>
                    <a:ext uri="{9D8B030D-6E8A-4147-A177-3AD203B41FA5}">
                      <a16:colId xmlns="" xmlns:a16="http://schemas.microsoft.com/office/drawing/2014/main" val="3446752531"/>
                    </a:ext>
                  </a:extLst>
                </a:gridCol>
                <a:gridCol w="768300">
                  <a:extLst>
                    <a:ext uri="{9D8B030D-6E8A-4147-A177-3AD203B41FA5}">
                      <a16:colId xmlns="" xmlns:a16="http://schemas.microsoft.com/office/drawing/2014/main" val="3456580440"/>
                    </a:ext>
                  </a:extLst>
                </a:gridCol>
                <a:gridCol w="619261"/>
                <a:gridCol w="2458819">
                  <a:extLst>
                    <a:ext uri="{9D8B030D-6E8A-4147-A177-3AD203B41FA5}">
                      <a16:colId xmlns="" xmlns:a16="http://schemas.microsoft.com/office/drawing/2014/main" val="1347023592"/>
                    </a:ext>
                  </a:extLst>
                </a:gridCol>
                <a:gridCol w="2104535">
                  <a:extLst>
                    <a:ext uri="{9D8B030D-6E8A-4147-A177-3AD203B41FA5}">
                      <a16:colId xmlns="" xmlns:a16="http://schemas.microsoft.com/office/drawing/2014/main" val="522071030"/>
                    </a:ext>
                  </a:extLst>
                </a:gridCol>
                <a:gridCol w="2104535">
                  <a:extLst>
                    <a:ext uri="{9D8B030D-6E8A-4147-A177-3AD203B41FA5}">
                      <a16:colId xmlns="" xmlns:a16="http://schemas.microsoft.com/office/drawing/2014/main" val="3704235313"/>
                    </a:ext>
                  </a:extLst>
                </a:gridCol>
              </a:tblGrid>
              <a:tr h="397346">
                <a:tc>
                  <a:txBody>
                    <a:bodyPr/>
                    <a:lstStyle/>
                    <a:p>
                      <a:pPr algn="ctr" fontAlgn="ct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버튼명</a:t>
                      </a:r>
                      <a:endParaRPr lang="en-US" altLang="ko-KR" sz="900" b="1"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ko-KR" altLang="en-US" sz="900" b="1"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영역</a:t>
                      </a:r>
                      <a:endParaRPr lang="en-US" altLang="ko-KR" sz="900" b="1"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구분</a:t>
                      </a:r>
                      <a:endParaRPr lang="en-US" altLang="ko-KR" sz="900" b="1"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조건</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메시지</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액션</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 xmlns:a16="http://schemas.microsoft.com/office/drawing/2014/main" val="2276073513"/>
                  </a:ext>
                </a:extLst>
              </a:tr>
              <a:tr h="99760">
                <a:tc rowSpan="9">
                  <a:txBody>
                    <a:bodyPr/>
                    <a:lstStyle/>
                    <a:p>
                      <a:pPr algn="ctr"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신청</a:t>
                      </a: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신청자 이름</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이름을 미 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dirty="0" smtClean="0">
                          <a:latin typeface="아리따-돋움(TTF)-Light" panose="02020603020101020101" pitchFamily="18" charset="-127"/>
                          <a:ea typeface="아리따-돋움(TTF)-Light" panose="02020603020101020101" pitchFamily="18" charset="-127"/>
                          <a:sym typeface="Wingdings" pitchFamily="2" charset="2"/>
                        </a:rPr>
                        <a:t>신청하실 분의 이름을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 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기준에 충족하지 않게 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p>
                    <a:p>
                      <a:pPr algn="l" fontAlgn="ct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입력값에 공백포함</a:t>
                      </a:r>
                      <a:endPar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p>
                      <a:pPr algn="l" fontAlgn="ct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숫자만 입력</a:t>
                      </a:r>
                      <a:endPar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특수문자</a:t>
                      </a:r>
                      <a:r>
                        <a:rPr lang="ko-KR" altLang="en-US" sz="800" b="0" i="0" u="none" strike="noStrike" baseline="0" smtClean="0">
                          <a:solidFill>
                            <a:srgbClr val="000000"/>
                          </a:solidFill>
                          <a:effectLst/>
                          <a:latin typeface="아리따-돋움(TTF)-Light" panose="02020603020101020101" pitchFamily="18" charset="-127"/>
                          <a:ea typeface="아리따-돋움(TTF)-Light" panose="02020603020101020101" pitchFamily="18" charset="-127"/>
                        </a:rPr>
                        <a:t> 포함 입력</a:t>
                      </a:r>
                      <a:endParaRPr lang="en-US" altLang="ko-KR" sz="800" b="0" i="0" u="none" strike="noStrike" baseline="0"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dirty="0" smtClean="0">
                          <a:latin typeface="아리따-돋움(TTF)-Light" panose="02020603020101020101" pitchFamily="18" charset="-127"/>
                          <a:ea typeface="아리따-돋움(TTF)-Light" panose="02020603020101020101" pitchFamily="18" charset="-127"/>
                          <a:sym typeface="Wingdings" pitchFamily="2" charset="2"/>
                        </a:rPr>
                        <a:t>이름을 정확히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 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입력값은 자동삭제됨</a:t>
                      </a:r>
                      <a:endPar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휴대폰번호</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휴대폰번호를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미 입력</a:t>
                      </a:r>
                      <a:r>
                        <a:rPr lang="ko-KR" altLang="en-US" sz="800" b="0" i="0" u="none" strike="noStrike" baseline="0" smtClean="0">
                          <a:solidFill>
                            <a:srgbClr val="000000"/>
                          </a:solidFill>
                          <a:effectLst/>
                          <a:latin typeface="아리따-돋움(TTF)-Light" panose="02020603020101020101" pitchFamily="18" charset="-127"/>
                          <a:ea typeface="아리따-돋움(TTF)-Light" panose="02020603020101020101" pitchFamily="18" charset="-127"/>
                        </a:rPr>
                        <a:t> 시</a:t>
                      </a:r>
                      <a:r>
                        <a:rPr lang="en-US" altLang="ko-KR" sz="800" b="0" i="0" u="none" strike="noStrike" baseline="0"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dirty="0" smtClean="0">
                          <a:latin typeface="아리따-돋움(TTF)-Light" panose="02020603020101020101" pitchFamily="18" charset="-127"/>
                          <a:ea typeface="아리따-돋움(TTF)-Light" panose="02020603020101020101" pitchFamily="18" charset="-127"/>
                          <a:sym typeface="Wingdings" pitchFamily="2" charset="2"/>
                        </a:rPr>
                        <a:t>휴대폰번호를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연령대선택</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연령대를 미 선택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연령대를 선택해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endPar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latinLnBrk="1"/>
                      <a:endParaRPr lang="ko-KR" altLang="en-US"/>
                    </a:p>
                  </a:txBody>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성별선택</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성별 미 선택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성별을 선택해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a:t>
                      </a:r>
                      <a:r>
                        <a:rPr lang="ko-KR" altLang="en-US" sz="800" b="0" i="0" u="none" strike="noStrike" dirty="0" err="1" smtClean="0">
                          <a:solidFill>
                            <a:srgbClr val="000000"/>
                          </a:solidFill>
                          <a:effectLst/>
                          <a:latin typeface="아리따-돋움(TTF)-Light" panose="02020603020101020101" pitchFamily="18" charset="-127"/>
                          <a:ea typeface="아리따-돋움(TTF)-Light" panose="02020603020101020101" pitchFamily="18" charset="-127"/>
                        </a:rPr>
                        <a:t>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r>
                        <a:rPr lang="en-US" altLang="ko-KR" sz="800" b="0" i="0" u="none" strike="noStrike" baseline="0"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baseline="0"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endPar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동반인원선택</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동반인원 참여 여부 미 선택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동반인원에 대해 선택해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endPar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동반인원 이름</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동반인원 참여 선택 후</a:t>
                      </a:r>
                      <a:endPar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p>
                      <a:pPr algn="l" fontAlgn="ct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동반인원이름 미 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동반인원의 이름을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동반인원 휴대폰번호</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동반인원 참여 선택 후</a:t>
                      </a:r>
                      <a:endPar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동반인원 휴대폰번호 미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dirty="0" smtClean="0">
                          <a:latin typeface="아리따-돋움(TTF)-Light" panose="02020603020101020101" pitchFamily="18" charset="-127"/>
                          <a:ea typeface="아리따-돋움(TTF)-Light" panose="02020603020101020101" pitchFamily="18" charset="-127"/>
                          <a:sym typeface="Wingdings" pitchFamily="2" charset="2"/>
                        </a:rPr>
                        <a:t>동반인원의 휴대폰번호를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신청이유</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신청이유 미 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신청이유를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직사각형 2"/>
          <p:cNvSpPr/>
          <p:nvPr/>
        </p:nvSpPr>
        <p:spPr>
          <a:xfrm>
            <a:off x="17583" y="85209"/>
            <a:ext cx="4286751" cy="369332"/>
          </a:xfrm>
          <a:prstGeom prst="rect">
            <a:avLst/>
          </a:prstGeom>
        </p:spPr>
        <p:txBody>
          <a:bodyPr wrap="none">
            <a:spAutoFit/>
          </a:bodyPr>
          <a:lstStyle/>
          <a:p>
            <a:pPr fontAlgn="ctr"/>
            <a:r>
              <a:rPr lang="ko-KR" altLang="en-US" b="1" dirty="0" smtClean="0">
                <a:solidFill>
                  <a:srgbClr val="000000"/>
                </a:solidFill>
                <a:latin typeface="+mn-ea"/>
              </a:rPr>
              <a:t>■ 청춘강연 신청정보입력 </a:t>
            </a:r>
            <a:r>
              <a:rPr lang="en-US" altLang="ko-KR" b="1" dirty="0" smtClean="0">
                <a:solidFill>
                  <a:srgbClr val="000000"/>
                </a:solidFill>
                <a:latin typeface="+mn-ea"/>
              </a:rPr>
              <a:t>Alert </a:t>
            </a:r>
            <a:r>
              <a:rPr lang="ko-KR" altLang="en-US" b="1" smtClean="0">
                <a:solidFill>
                  <a:srgbClr val="000000"/>
                </a:solidFill>
                <a:latin typeface="+mn-ea"/>
              </a:rPr>
              <a:t>메시지 정의</a:t>
            </a:r>
            <a:endParaRPr lang="en-US" altLang="ko-KR" b="1" dirty="0" smtClean="0">
              <a:solidFill>
                <a:srgbClr val="000000"/>
              </a:solidFill>
              <a:latin typeface="+mn-ea"/>
            </a:endParaRPr>
          </a:p>
        </p:txBody>
      </p:sp>
    </p:spTree>
    <p:extLst>
      <p:ext uri="{BB962C8B-B14F-4D97-AF65-F5344CB8AC3E}">
        <p14:creationId xmlns:p14="http://schemas.microsoft.com/office/powerpoint/2010/main" val="251223989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EH.BC.08.002.FNSP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찾기</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ext uri="{D42A27DB-BD31-4B8C-83A1-F6EECF244321}">
                <p14:modId xmlns:p14="http://schemas.microsoft.com/office/powerpoint/2010/main" val="3884070482"/>
              </p:ext>
            </p:extLst>
          </p:nvPr>
        </p:nvGraphicFramePr>
        <p:xfrm>
          <a:off x="7464287" y="414711"/>
          <a:ext cx="2441713" cy="3624042"/>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http://www.etudehouse.com/kr/ko/jsp/front/brand/brd_shop_search.jsp </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(but,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지도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UI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노출 방식 다름</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매장명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지역명</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찾기 디폴트 지도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UI</a:t>
                      </a: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신규 오픈매장 리스트 노출</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레이어 닫기 버튼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닫기했을</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경우 바닥 지도 레이어</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서울 지역 맵</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핀마크</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클릭 시 해당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지점명</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 리스트 노출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UI(as is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참고</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디폴트 리스트 </a:t>
                      </a:r>
                      <a:r>
                        <a:rPr lang="en-US" altLang="ko-KR" sz="800" dirty="0">
                          <a:solidFill>
                            <a:schemeClr val="tx1"/>
                          </a:solidFill>
                          <a:latin typeface="아리따-돋움(TTF)-Medium" panose="02020603020101020101" pitchFamily="18" charset="-127"/>
                          <a:ea typeface="아리따-돋움(TTF)-Medium" panose="02020603020101020101" pitchFamily="18" charset="-127"/>
                        </a:rPr>
                        <a:t>: </a:t>
                      </a:r>
                      <a:r>
                        <a:rPr lang="ko-KR" altLang="en-US" sz="800" dirty="0">
                          <a:solidFill>
                            <a:schemeClr val="tx1"/>
                          </a:solidFill>
                          <a:latin typeface="아리따-돋움(TTF)-Medium" panose="02020603020101020101" pitchFamily="18" charset="-127"/>
                          <a:ea typeface="아리따-돋움(TTF)-Medium" panose="02020603020101020101" pitchFamily="18" charset="-127"/>
                        </a:rPr>
                        <a:t>서울 매장</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검색했을 경우 해당 </a:t>
                      </a:r>
                      <a:r>
                        <a:rPr lang="ko-KR" altLang="en-US" sz="800" dirty="0" err="1">
                          <a:solidFill>
                            <a:schemeClr val="tx1"/>
                          </a:solidFill>
                          <a:latin typeface="아리따-돋움(TTF)-Medium" panose="02020603020101020101" pitchFamily="18" charset="-127"/>
                          <a:ea typeface="아리따-돋움(TTF)-Medium" panose="02020603020101020101" pitchFamily="18" charset="-127"/>
                        </a:rPr>
                        <a:t>핀마크</a:t>
                      </a:r>
                      <a:r>
                        <a:rPr lang="ko-KR" altLang="en-US" sz="800" dirty="0">
                          <a:solidFill>
                            <a:schemeClr val="tx1"/>
                          </a:solidFill>
                          <a:latin typeface="아리따-돋움(TTF)-Medium" panose="02020603020101020101" pitchFamily="18" charset="-127"/>
                          <a:ea typeface="아리따-돋움(TTF)-Medium" panose="02020603020101020101" pitchFamily="18" charset="-127"/>
                        </a:rPr>
                        <a:t> 노출된 맵 및 검색결과 리스트 노출</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2a.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지도인쇄 </a:t>
                      </a:r>
                      <a:r>
                        <a:rPr lang="en-US" altLang="ko-KR" sz="800" dirty="0">
                          <a:solidFill>
                            <a:schemeClr val="tx1"/>
                          </a:solidFill>
                          <a:latin typeface="아리따-돋움(TTF)-Medium" panose="02020603020101020101" pitchFamily="18" charset="-127"/>
                          <a:ea typeface="아리따-돋움(TTF)-Medium" panose="02020603020101020101" pitchFamily="18" charset="-127"/>
                        </a:rPr>
                        <a:t>: </a:t>
                      </a:r>
                      <a:r>
                        <a:rPr lang="ko-KR" altLang="en-US" sz="800" dirty="0">
                          <a:solidFill>
                            <a:schemeClr val="tx1"/>
                          </a:solidFill>
                          <a:latin typeface="아리따-돋움(TTF)-Medium" panose="02020603020101020101" pitchFamily="18" charset="-127"/>
                          <a:ea typeface="아리따-돋움(TTF)-Medium" panose="02020603020101020101" pitchFamily="18" charset="-127"/>
                        </a:rPr>
                        <a:t>선택 시 지도 미리보기 팝업 후 인쇄</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rPr>
                        <a:t>신규</a:t>
                      </a: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42161"/>
            <a:ext cx="7303001" cy="516821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18" name="직사각형 17">
            <a:extLst>
              <a:ext uri="{FF2B5EF4-FFF2-40B4-BE49-F238E27FC236}">
                <a16:creationId xmlns:a16="http://schemas.microsoft.com/office/drawing/2014/main" xmlns="" id="{1D8156CE-EF66-4632-A6FF-A9C465EEA4FB}"/>
              </a:ext>
            </a:extLst>
          </p:cNvPr>
          <p:cNvSpPr/>
          <p:nvPr/>
        </p:nvSpPr>
        <p:spPr>
          <a:xfrm>
            <a:off x="977038" y="3371440"/>
            <a:ext cx="5335864" cy="2447676"/>
          </a:xfrm>
          <a:prstGeom prst="rect">
            <a:avLst/>
          </a:prstGeom>
          <a:pattFill prst="ltUpDiag">
            <a:fgClr>
              <a:schemeClr val="bg1">
                <a:lumMod val="75000"/>
              </a:schemeClr>
            </a:fgClr>
            <a:bgClr>
              <a:schemeClr val="bg1"/>
            </a:bgClr>
          </a:patt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dirty="0">
              <a:solidFill>
                <a:schemeClr val="tx1">
                  <a:lumMod val="65000"/>
                  <a:lumOff val="35000"/>
                </a:schemeClr>
              </a:solidFill>
            </a:endParaRPr>
          </a:p>
          <a:p>
            <a:pPr algn="ctr"/>
            <a:endParaRPr lang="en-US" altLang="ko-KR" sz="1000" dirty="0">
              <a:solidFill>
                <a:schemeClr val="tx1">
                  <a:lumMod val="65000"/>
                  <a:lumOff val="35000"/>
                </a:schemeClr>
              </a:solidFill>
            </a:endParaRPr>
          </a:p>
          <a:p>
            <a:pPr algn="ctr"/>
            <a:endParaRPr lang="en-US" altLang="ko-KR" sz="1000" dirty="0">
              <a:solidFill>
                <a:schemeClr val="tx1">
                  <a:lumMod val="65000"/>
                  <a:lumOff val="35000"/>
                </a:schemeClr>
              </a:solidFill>
            </a:endParaRPr>
          </a:p>
          <a:p>
            <a:pPr algn="ctr"/>
            <a:endParaRPr lang="en-US" altLang="ko-KR" sz="1000" dirty="0">
              <a:solidFill>
                <a:schemeClr val="tx1">
                  <a:lumMod val="65000"/>
                  <a:lumOff val="35000"/>
                </a:schemeClr>
              </a:solidFill>
            </a:endParaRPr>
          </a:p>
          <a:p>
            <a:pPr algn="ctr"/>
            <a:endParaRPr lang="en-US" altLang="ko-KR" sz="1000" dirty="0">
              <a:solidFill>
                <a:schemeClr val="tx1">
                  <a:lumMod val="65000"/>
                  <a:lumOff val="35000"/>
                </a:schemeClr>
              </a:solidFill>
            </a:endParaRPr>
          </a:p>
          <a:p>
            <a:pPr algn="ctr"/>
            <a:endParaRPr lang="ko-KR" altLang="en-US" sz="1000" dirty="0">
              <a:solidFill>
                <a:schemeClr val="tx1">
                  <a:lumMod val="65000"/>
                  <a:lumOff val="35000"/>
                </a:schemeClr>
              </a:solidFill>
            </a:endParaRPr>
          </a:p>
        </p:txBody>
      </p:sp>
      <p:sp>
        <p:nvSpPr>
          <p:cNvPr id="23" name="TextBox 22">
            <a:extLst>
              <a:ext uri="{FF2B5EF4-FFF2-40B4-BE49-F238E27FC236}">
                <a16:creationId xmlns:a16="http://schemas.microsoft.com/office/drawing/2014/main" xmlns="" id="{CBA2DF60-2722-42AD-A802-1E665477C5D0}"/>
              </a:ext>
            </a:extLst>
          </p:cNvPr>
          <p:cNvSpPr txBox="1"/>
          <p:nvPr/>
        </p:nvSpPr>
        <p:spPr>
          <a:xfrm>
            <a:off x="2000672" y="2172598"/>
            <a:ext cx="2839239" cy="215444"/>
          </a:xfrm>
          <a:prstGeom prst="rect">
            <a:avLst/>
          </a:prstGeom>
          <a:noFill/>
        </p:spPr>
        <p:txBody>
          <a:bodyPr wrap="none" rtlCol="0">
            <a:spAutoFit/>
          </a:bodyPr>
          <a:lstStyle/>
          <a:p>
            <a:r>
              <a:rPr lang="ko-KR" altLang="en-US" sz="800" dirty="0"/>
              <a:t>찾고자 하는 매장명 또는 지역명을 입력하신 후 검색을 누르세요</a:t>
            </a:r>
            <a:r>
              <a:rPr lang="en-US" altLang="ko-KR" sz="800" dirty="0"/>
              <a:t>.</a:t>
            </a:r>
            <a:endParaRPr lang="ko-KR" altLang="en-US" sz="800" dirty="0"/>
          </a:p>
        </p:txBody>
      </p:sp>
      <p:sp>
        <p:nvSpPr>
          <p:cNvPr id="24" name="TextBox 23">
            <a:extLst>
              <a:ext uri="{FF2B5EF4-FFF2-40B4-BE49-F238E27FC236}">
                <a16:creationId xmlns:a16="http://schemas.microsoft.com/office/drawing/2014/main" xmlns="" id="{CD3B28BE-EAEA-4440-B5DA-1998F0AFC43C}"/>
              </a:ext>
            </a:extLst>
          </p:cNvPr>
          <p:cNvSpPr txBox="1"/>
          <p:nvPr/>
        </p:nvSpPr>
        <p:spPr>
          <a:xfrm>
            <a:off x="2000672" y="2377762"/>
            <a:ext cx="995785" cy="215444"/>
          </a:xfrm>
          <a:prstGeom prst="rect">
            <a:avLst/>
          </a:prstGeom>
          <a:noFill/>
        </p:spPr>
        <p:txBody>
          <a:bodyPr wrap="none" rtlCol="0">
            <a:spAutoFit/>
          </a:bodyPr>
          <a:lstStyle/>
          <a:p>
            <a:r>
              <a:rPr lang="ko-KR" altLang="en-US" sz="800" dirty="0">
                <a:solidFill>
                  <a:schemeClr val="tx1">
                    <a:lumMod val="75000"/>
                    <a:lumOff val="25000"/>
                  </a:schemeClr>
                </a:solidFill>
              </a:rPr>
              <a:t>예</a:t>
            </a:r>
            <a:r>
              <a:rPr lang="en-US" altLang="ko-KR" sz="800" dirty="0">
                <a:solidFill>
                  <a:schemeClr val="tx1">
                    <a:lumMod val="75000"/>
                    <a:lumOff val="25000"/>
                  </a:schemeClr>
                </a:solidFill>
              </a:rPr>
              <a:t>)</a:t>
            </a:r>
            <a:r>
              <a:rPr lang="ko-KR" altLang="en-US" sz="800" dirty="0">
                <a:solidFill>
                  <a:schemeClr val="tx1">
                    <a:lumMod val="75000"/>
                    <a:lumOff val="25000"/>
                  </a:schemeClr>
                </a:solidFill>
              </a:rPr>
              <a:t> 명동</a:t>
            </a:r>
            <a:r>
              <a:rPr lang="en-US" altLang="ko-KR" sz="800" dirty="0">
                <a:solidFill>
                  <a:schemeClr val="tx1">
                    <a:lumMod val="75000"/>
                    <a:lumOff val="25000"/>
                  </a:schemeClr>
                </a:solidFill>
              </a:rPr>
              <a:t>1</a:t>
            </a:r>
            <a:r>
              <a:rPr lang="ko-KR" altLang="en-US" sz="800" dirty="0" err="1">
                <a:solidFill>
                  <a:schemeClr val="tx1">
                    <a:lumMod val="75000"/>
                    <a:lumOff val="25000"/>
                  </a:schemeClr>
                </a:solidFill>
              </a:rPr>
              <a:t>호점</a:t>
            </a:r>
            <a:r>
              <a:rPr lang="en-US" altLang="ko-KR" sz="800" dirty="0">
                <a:solidFill>
                  <a:schemeClr val="tx1">
                    <a:lumMod val="75000"/>
                    <a:lumOff val="25000"/>
                  </a:schemeClr>
                </a:solidFill>
              </a:rPr>
              <a:t>, </a:t>
            </a:r>
            <a:r>
              <a:rPr lang="ko-KR" altLang="en-US" sz="800" dirty="0">
                <a:solidFill>
                  <a:schemeClr val="tx1">
                    <a:lumMod val="75000"/>
                    <a:lumOff val="25000"/>
                  </a:schemeClr>
                </a:solidFill>
              </a:rPr>
              <a:t>강남</a:t>
            </a:r>
          </a:p>
        </p:txBody>
      </p:sp>
      <p:sp>
        <p:nvSpPr>
          <p:cNvPr id="25" name="모서리가 둥근 직사각형 427">
            <a:extLst>
              <a:ext uri="{FF2B5EF4-FFF2-40B4-BE49-F238E27FC236}">
                <a16:creationId xmlns:a16="http://schemas.microsoft.com/office/drawing/2014/main" xmlns="" id="{7A66748C-776D-402F-9A7E-F565B18013EF}"/>
              </a:ext>
            </a:extLst>
          </p:cNvPr>
          <p:cNvSpPr/>
          <p:nvPr/>
        </p:nvSpPr>
        <p:spPr bwMode="auto">
          <a:xfrm>
            <a:off x="4418125" y="2664117"/>
            <a:ext cx="855098" cy="288000"/>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검색</a:t>
            </a:r>
          </a:p>
        </p:txBody>
      </p:sp>
      <p:sp>
        <p:nvSpPr>
          <p:cNvPr id="27" name="직사각형 26">
            <a:extLst>
              <a:ext uri="{FF2B5EF4-FFF2-40B4-BE49-F238E27FC236}">
                <a16:creationId xmlns:a16="http://schemas.microsoft.com/office/drawing/2014/main" xmlns="" id="{36F73322-F536-42F0-A53D-ED69A1D9EFAA}"/>
              </a:ext>
            </a:extLst>
          </p:cNvPr>
          <p:cNvSpPr/>
          <p:nvPr/>
        </p:nvSpPr>
        <p:spPr>
          <a:xfrm>
            <a:off x="1989927" y="2664117"/>
            <a:ext cx="2418844" cy="288000"/>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매장명 또는 지역명</a:t>
            </a:r>
            <a:endParaRPr lang="en-US" altLang="ko-KR" sz="900">
              <a:solidFill>
                <a:schemeClr val="bg1">
                  <a:lumMod val="50000"/>
                </a:schemeClr>
              </a:solidFill>
            </a:endParaRPr>
          </a:p>
        </p:txBody>
      </p:sp>
      <p:sp>
        <p:nvSpPr>
          <p:cNvPr id="28" name="TextBox 27">
            <a:extLst>
              <a:ext uri="{FF2B5EF4-FFF2-40B4-BE49-F238E27FC236}">
                <a16:creationId xmlns:a16="http://schemas.microsoft.com/office/drawing/2014/main" xmlns="" id="{7E8A7392-FA07-4CCD-88AA-483F0686C794}"/>
              </a:ext>
            </a:extLst>
          </p:cNvPr>
          <p:cNvSpPr txBox="1"/>
          <p:nvPr/>
        </p:nvSpPr>
        <p:spPr>
          <a:xfrm>
            <a:off x="1886651" y="2975334"/>
            <a:ext cx="1718740" cy="215444"/>
          </a:xfrm>
          <a:prstGeom prst="rect">
            <a:avLst/>
          </a:prstGeom>
          <a:noFill/>
        </p:spPr>
        <p:txBody>
          <a:bodyPr wrap="none" rtlCol="0">
            <a:spAutoFit/>
          </a:bodyPr>
          <a:lstStyle/>
          <a:p>
            <a:r>
              <a:rPr lang="ko-KR" altLang="en-US" sz="800">
                <a:solidFill>
                  <a:srgbClr val="FF0000"/>
                </a:solidFill>
              </a:rPr>
              <a:t>매장명 또는 지역명을 입력해 주세요</a:t>
            </a:r>
            <a:r>
              <a:rPr lang="en-US" altLang="ko-KR" sz="800">
                <a:solidFill>
                  <a:srgbClr val="FF0000"/>
                </a:solidFill>
              </a:rPr>
              <a:t>.</a:t>
            </a:r>
            <a:endParaRPr lang="ko-KR" altLang="en-US" sz="800">
              <a:solidFill>
                <a:srgbClr val="FF0000"/>
              </a:solidFill>
            </a:endParaRPr>
          </a:p>
        </p:txBody>
      </p:sp>
      <p:sp>
        <p:nvSpPr>
          <p:cNvPr id="42" name="Rectangle 21">
            <a:extLst>
              <a:ext uri="{FF2B5EF4-FFF2-40B4-BE49-F238E27FC236}">
                <a16:creationId xmlns:a16="http://schemas.microsoft.com/office/drawing/2014/main" xmlns="" id="{F2EF337C-54C3-4F0B-B0BA-18188171537F}"/>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텍스트 개체 틀 3">
            <a:extLst>
              <a:ext uri="{FF2B5EF4-FFF2-40B4-BE49-F238E27FC236}">
                <a16:creationId xmlns:a16="http://schemas.microsoft.com/office/drawing/2014/main" xmlns="" id="{0E351C1D-C549-4D82-8C1E-260D6ECE5F88}"/>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31" name="직사각형 30">
            <a:extLst>
              <a:ext uri="{FF2B5EF4-FFF2-40B4-BE49-F238E27FC236}">
                <a16:creationId xmlns:a16="http://schemas.microsoft.com/office/drawing/2014/main" xmlns="" id="{0FF10CA1-924A-4F9F-A390-8862DF0C4E16}"/>
              </a:ext>
            </a:extLst>
          </p:cNvPr>
          <p:cNvSpPr/>
          <p:nvPr/>
        </p:nvSpPr>
        <p:spPr>
          <a:xfrm>
            <a:off x="78295" y="1350913"/>
            <a:ext cx="2492021"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매장 찾기</a:t>
            </a:r>
            <a:endParaRPr lang="en-US" altLang="ko-KR" sz="900" b="1" dirty="0">
              <a:solidFill>
                <a:schemeClr val="tx1"/>
              </a:solidFill>
            </a:endParaRPr>
          </a:p>
        </p:txBody>
      </p:sp>
      <p:sp>
        <p:nvSpPr>
          <p:cNvPr id="35" name="직사각형 34">
            <a:extLst>
              <a:ext uri="{FF2B5EF4-FFF2-40B4-BE49-F238E27FC236}">
                <a16:creationId xmlns:a16="http://schemas.microsoft.com/office/drawing/2014/main" xmlns="" id="{CC359142-C495-474E-A1F7-09FCD7336938}"/>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xmlns="" id="{7024182F-899D-47B0-9093-79444F2D6E51}"/>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37" name="직사각형 36">
            <a:extLst>
              <a:ext uri="{FF2B5EF4-FFF2-40B4-BE49-F238E27FC236}">
                <a16:creationId xmlns:a16="http://schemas.microsoft.com/office/drawing/2014/main" xmlns="" id="{07DC77B3-6489-4D93-B957-C5BC101F086F}"/>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8" name="직사각형 37">
            <a:extLst>
              <a:ext uri="{FF2B5EF4-FFF2-40B4-BE49-F238E27FC236}">
                <a16:creationId xmlns:a16="http://schemas.microsoft.com/office/drawing/2014/main" xmlns="" id="{7D4F8D8C-FDB0-4122-AB49-AB36745DCBEF}"/>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40" name="직사각형 39">
            <a:extLst>
              <a:ext uri="{FF2B5EF4-FFF2-40B4-BE49-F238E27FC236}">
                <a16:creationId xmlns:a16="http://schemas.microsoft.com/office/drawing/2014/main" xmlns="" id="{6E8DF2E4-BE66-4E9D-910E-11FAB0D4ECF4}"/>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매장 안내</a:t>
            </a:r>
          </a:p>
        </p:txBody>
      </p:sp>
      <p:sp>
        <p:nvSpPr>
          <p:cNvPr id="44" name="직사각형 43">
            <a:extLst>
              <a:ext uri="{FF2B5EF4-FFF2-40B4-BE49-F238E27FC236}">
                <a16:creationId xmlns:a16="http://schemas.microsoft.com/office/drawing/2014/main" xmlns="" id="{F19CDF97-56AD-4301-B4AE-596583EAE998}"/>
              </a:ext>
            </a:extLst>
          </p:cNvPr>
          <p:cNvSpPr/>
          <p:nvPr/>
        </p:nvSpPr>
        <p:spPr>
          <a:xfrm>
            <a:off x="2532986" y="1350913"/>
            <a:ext cx="2492021"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개설 문의</a:t>
            </a:r>
            <a:endParaRPr lang="en-US" altLang="ko-KR" sz="900" b="1" dirty="0">
              <a:solidFill>
                <a:schemeClr val="tx1"/>
              </a:solidFill>
            </a:endParaRPr>
          </a:p>
        </p:txBody>
      </p:sp>
      <p:sp>
        <p:nvSpPr>
          <p:cNvPr id="45" name="직사각형 44">
            <a:extLst>
              <a:ext uri="{FF2B5EF4-FFF2-40B4-BE49-F238E27FC236}">
                <a16:creationId xmlns:a16="http://schemas.microsoft.com/office/drawing/2014/main" xmlns="" id="{129B3A69-E500-44E6-A4B8-A964F9AA5D09}"/>
              </a:ext>
            </a:extLst>
          </p:cNvPr>
          <p:cNvSpPr/>
          <p:nvPr/>
        </p:nvSpPr>
        <p:spPr>
          <a:xfrm>
            <a:off x="5025007" y="1359587"/>
            <a:ext cx="2360313" cy="29233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칭찬</a:t>
            </a:r>
            <a:endParaRPr lang="en-US" altLang="ko-KR" sz="900" b="1" dirty="0">
              <a:solidFill>
                <a:schemeClr val="tx1"/>
              </a:solidFill>
            </a:endParaRPr>
          </a:p>
        </p:txBody>
      </p:sp>
      <p:sp>
        <p:nvSpPr>
          <p:cNvPr id="32" name="직사각형 31">
            <a:extLst>
              <a:ext uri="{FF2B5EF4-FFF2-40B4-BE49-F238E27FC236}">
                <a16:creationId xmlns:a16="http://schemas.microsoft.com/office/drawing/2014/main" xmlns="" id="{4D892070-5CD8-4F49-86F6-D72691A5A863}"/>
              </a:ext>
            </a:extLst>
          </p:cNvPr>
          <p:cNvSpPr/>
          <p:nvPr/>
        </p:nvSpPr>
        <p:spPr>
          <a:xfrm>
            <a:off x="977038" y="5863066"/>
            <a:ext cx="5335864" cy="71131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마이컬러파인더 서비스는</a:t>
            </a:r>
            <a:r>
              <a:rPr lang="en-US" altLang="ko-KR" sz="900" b="1" dirty="0">
                <a:solidFill>
                  <a:schemeClr val="tx1"/>
                </a:solidFill>
              </a:rPr>
              <a:t>?</a:t>
            </a:r>
          </a:p>
          <a:p>
            <a:endParaRPr lang="en-US" altLang="ko-KR" sz="900" dirty="0">
              <a:solidFill>
                <a:schemeClr val="tx1"/>
              </a:solidFill>
            </a:endParaRPr>
          </a:p>
          <a:p>
            <a:r>
              <a:rPr lang="ko-KR" altLang="en-US" sz="900" dirty="0" err="1">
                <a:solidFill>
                  <a:schemeClr val="tx1"/>
                </a:solidFill>
              </a:rPr>
              <a:t>에뛰드하우스의</a:t>
            </a:r>
            <a:r>
              <a:rPr lang="ko-KR" altLang="en-US" sz="900" dirty="0">
                <a:solidFill>
                  <a:schemeClr val="tx1"/>
                </a:solidFill>
              </a:rPr>
              <a:t>  전국의 매장에서 </a:t>
            </a:r>
            <a:r>
              <a:rPr lang="ko-KR" altLang="en-US" sz="900" dirty="0" err="1">
                <a:solidFill>
                  <a:schemeClr val="tx1"/>
                </a:solidFill>
              </a:rPr>
              <a:t>뷰티아티스트가</a:t>
            </a:r>
            <a:r>
              <a:rPr lang="ko-KR" altLang="en-US" sz="900" dirty="0">
                <a:solidFill>
                  <a:schemeClr val="tx1"/>
                </a:solidFill>
              </a:rPr>
              <a:t> 고객님께 맞는 컬러를 찾아 제품을 추천해 드리는 서비스입니다</a:t>
            </a:r>
            <a:r>
              <a:rPr lang="en-US" altLang="ko-KR" sz="900" dirty="0">
                <a:solidFill>
                  <a:schemeClr val="tx1"/>
                </a:solidFill>
              </a:rPr>
              <a:t>. </a:t>
            </a:r>
            <a:r>
              <a:rPr lang="ko-KR" altLang="en-US" sz="900" dirty="0">
                <a:solidFill>
                  <a:schemeClr val="tx1"/>
                </a:solidFill>
              </a:rPr>
              <a:t>매장 찾기에서 </a:t>
            </a:r>
            <a:r>
              <a:rPr lang="ko-KR" altLang="en-US" sz="900">
                <a:solidFill>
                  <a:schemeClr val="tx1"/>
                </a:solidFill>
              </a:rPr>
              <a:t>마이컬러파인더</a:t>
            </a:r>
            <a:r>
              <a:rPr lang="ko-KR" altLang="en-US" sz="900" dirty="0">
                <a:solidFill>
                  <a:schemeClr val="tx1"/>
                </a:solidFill>
              </a:rPr>
              <a:t> 매장이 표시된 매장을 방문하시면 서비스를 이용하실 수 있습니다</a:t>
            </a:r>
            <a:r>
              <a:rPr lang="en-US" altLang="ko-KR" sz="900" dirty="0">
                <a:solidFill>
                  <a:schemeClr val="tx1"/>
                </a:solidFill>
              </a:rPr>
              <a:t>.</a:t>
            </a:r>
          </a:p>
        </p:txBody>
      </p:sp>
      <p:sp>
        <p:nvSpPr>
          <p:cNvPr id="41" name="직사각형 40">
            <a:extLst>
              <a:ext uri="{FF2B5EF4-FFF2-40B4-BE49-F238E27FC236}">
                <a16:creationId xmlns:a16="http://schemas.microsoft.com/office/drawing/2014/main" xmlns="" id="{AF289530-9D2B-45B9-BAF7-C592CBE38BBB}"/>
              </a:ext>
            </a:extLst>
          </p:cNvPr>
          <p:cNvSpPr/>
          <p:nvPr/>
        </p:nvSpPr>
        <p:spPr>
          <a:xfrm>
            <a:off x="7424207" y="4149080"/>
            <a:ext cx="2431815" cy="1485839"/>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p>
          <a:p>
            <a:pPr algn="ctr"/>
            <a:r>
              <a:rPr lang="ko-KR" altLang="en-US" dirty="0"/>
              <a:t>마이컬러파인더 서비스 안내 문구 변경될 수 있음</a:t>
            </a:r>
            <a:r>
              <a:rPr lang="en-US" altLang="ko-KR" dirty="0"/>
              <a:t>.</a:t>
            </a:r>
            <a:endParaRPr lang="ko-KR" altLang="en-US" dirty="0"/>
          </a:p>
        </p:txBody>
      </p:sp>
      <p:pic>
        <p:nvPicPr>
          <p:cNvPr id="9" name="그림 8">
            <a:extLst>
              <a:ext uri="{FF2B5EF4-FFF2-40B4-BE49-F238E27FC236}">
                <a16:creationId xmlns:a16="http://schemas.microsoft.com/office/drawing/2014/main" xmlns="" id="{59A55E42-8E42-4FA8-BA03-3441C7B2B490}"/>
              </a:ext>
            </a:extLst>
          </p:cNvPr>
          <p:cNvPicPr>
            <a:picLocks noChangeAspect="1"/>
          </p:cNvPicPr>
          <p:nvPr/>
        </p:nvPicPr>
        <p:blipFill rotWithShape="1">
          <a:blip r:embed="rId2"/>
          <a:srcRect b="35699"/>
          <a:stretch/>
        </p:blipFill>
        <p:spPr>
          <a:xfrm>
            <a:off x="967784" y="3351433"/>
            <a:ext cx="5425376" cy="2467684"/>
          </a:xfrm>
          <a:prstGeom prst="rect">
            <a:avLst/>
          </a:prstGeom>
        </p:spPr>
      </p:pic>
      <p:grpSp>
        <p:nvGrpSpPr>
          <p:cNvPr id="8" name="그룹 7">
            <a:extLst>
              <a:ext uri="{FF2B5EF4-FFF2-40B4-BE49-F238E27FC236}">
                <a16:creationId xmlns:a16="http://schemas.microsoft.com/office/drawing/2014/main" xmlns="" id="{2950795B-9D65-43A8-A5BB-BFF1565E85B7}"/>
              </a:ext>
            </a:extLst>
          </p:cNvPr>
          <p:cNvGrpSpPr/>
          <p:nvPr/>
        </p:nvGrpSpPr>
        <p:grpSpPr>
          <a:xfrm>
            <a:off x="996842" y="3356992"/>
            <a:ext cx="5335864" cy="2447674"/>
            <a:chOff x="961814" y="3371440"/>
            <a:chExt cx="5335864" cy="2447674"/>
          </a:xfrm>
        </p:grpSpPr>
        <p:sp>
          <p:nvSpPr>
            <p:cNvPr id="43" name="직사각형 42">
              <a:extLst>
                <a:ext uri="{FF2B5EF4-FFF2-40B4-BE49-F238E27FC236}">
                  <a16:creationId xmlns:a16="http://schemas.microsoft.com/office/drawing/2014/main" xmlns="" id="{1BDF4E42-0373-4EBD-A3CE-0FD18B98CB57}"/>
                </a:ext>
              </a:extLst>
            </p:cNvPr>
            <p:cNvSpPr/>
            <p:nvPr/>
          </p:nvSpPr>
          <p:spPr>
            <a:xfrm>
              <a:off x="961814" y="3371440"/>
              <a:ext cx="5335864" cy="2447674"/>
            </a:xfrm>
            <a:prstGeom prst="rect">
              <a:avLst/>
            </a:prstGeom>
            <a:solidFill>
              <a:schemeClr val="bg1">
                <a:lumMod val="75000"/>
                <a:alpha val="76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xmlns="" id="{01666593-4343-4308-8BF2-8D8D3217461A}"/>
                </a:ext>
              </a:extLst>
            </p:cNvPr>
            <p:cNvSpPr txBox="1"/>
            <p:nvPr/>
          </p:nvSpPr>
          <p:spPr>
            <a:xfrm>
              <a:off x="2452175" y="3610101"/>
              <a:ext cx="2385589" cy="400110"/>
            </a:xfrm>
            <a:prstGeom prst="rect">
              <a:avLst/>
            </a:prstGeom>
            <a:noFill/>
          </p:spPr>
          <p:txBody>
            <a:bodyPr wrap="none" rtlCol="0">
              <a:spAutoFit/>
            </a:bodyPr>
            <a:lstStyle/>
            <a:p>
              <a:pPr algn="ctr"/>
              <a:r>
                <a:rPr lang="ko-KR" altLang="en-US" sz="1200" b="1" dirty="0"/>
                <a:t>에뛰드 하우스 매장 찾기</a:t>
              </a:r>
              <a:endParaRPr lang="en-US" altLang="ko-KR" sz="1200" b="1" dirty="0"/>
            </a:p>
            <a:p>
              <a:r>
                <a:rPr lang="ko-KR" altLang="en-US" sz="800" dirty="0"/>
                <a:t>지금 바로 가까운 매장의 위치를 찾아 방문해 보세요</a:t>
              </a:r>
              <a:r>
                <a:rPr lang="en-US" altLang="ko-KR" sz="800" dirty="0"/>
                <a:t>!</a:t>
              </a:r>
              <a:endParaRPr lang="ko-KR" altLang="en-US" sz="800" dirty="0"/>
            </a:p>
          </p:txBody>
        </p:sp>
        <p:pic>
          <p:nvPicPr>
            <p:cNvPr id="2" name="그림 1">
              <a:extLst>
                <a:ext uri="{FF2B5EF4-FFF2-40B4-BE49-F238E27FC236}">
                  <a16:creationId xmlns:a16="http://schemas.microsoft.com/office/drawing/2014/main" xmlns="" id="{FA6CF1D6-AAAB-4A4D-99C2-54FCE40E701B}"/>
                </a:ext>
              </a:extLst>
            </p:cNvPr>
            <p:cNvPicPr>
              <a:picLocks noChangeAspect="1"/>
            </p:cNvPicPr>
            <p:nvPr/>
          </p:nvPicPr>
          <p:blipFill>
            <a:blip r:embed="rId3"/>
            <a:stretch>
              <a:fillRect/>
            </a:stretch>
          </p:blipFill>
          <p:spPr>
            <a:xfrm>
              <a:off x="2129682" y="4251186"/>
              <a:ext cx="866775" cy="866775"/>
            </a:xfrm>
            <a:prstGeom prst="rect">
              <a:avLst/>
            </a:prstGeom>
          </p:spPr>
        </p:pic>
        <p:sp>
          <p:nvSpPr>
            <p:cNvPr id="3" name="말풍선: 사각형 2">
              <a:extLst>
                <a:ext uri="{FF2B5EF4-FFF2-40B4-BE49-F238E27FC236}">
                  <a16:creationId xmlns:a16="http://schemas.microsoft.com/office/drawing/2014/main" xmlns="" id="{508239F4-FA91-4ABB-8973-450E2A9AE5FE}"/>
                </a:ext>
              </a:extLst>
            </p:cNvPr>
            <p:cNvSpPr/>
            <p:nvPr/>
          </p:nvSpPr>
          <p:spPr>
            <a:xfrm>
              <a:off x="3353600" y="4108234"/>
              <a:ext cx="1311368" cy="1003470"/>
            </a:xfrm>
            <a:prstGeom prst="wedgeRectCallout">
              <a:avLst>
                <a:gd name="adj1" fmla="val -79245"/>
                <a:gd name="adj2" fmla="val -929"/>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b="1" dirty="0">
                  <a:solidFill>
                    <a:schemeClr val="tx1"/>
                  </a:solidFill>
                </a:rPr>
                <a:t>신규 오픈매장</a:t>
              </a:r>
              <a:endParaRPr lang="en-US" altLang="ko-KR" sz="1200" b="1" dirty="0">
                <a:solidFill>
                  <a:schemeClr val="tx1"/>
                </a:solidFill>
              </a:endParaRPr>
            </a:p>
            <a:p>
              <a:pPr algn="ctr"/>
              <a:endParaRPr lang="en-US" altLang="ko-KR" sz="900" dirty="0">
                <a:solidFill>
                  <a:schemeClr val="tx1"/>
                </a:solidFill>
              </a:endParaRPr>
            </a:p>
            <a:p>
              <a:r>
                <a:rPr lang="en-US" altLang="ko-KR" sz="900" dirty="0">
                  <a:solidFill>
                    <a:schemeClr val="tx1"/>
                  </a:solidFill>
                </a:rPr>
                <a:t>[</a:t>
              </a:r>
              <a:r>
                <a:rPr lang="ko-KR" altLang="en-US" sz="900" dirty="0">
                  <a:solidFill>
                    <a:schemeClr val="tx1"/>
                  </a:solidFill>
                </a:rPr>
                <a:t>경기</a:t>
              </a:r>
              <a:r>
                <a:rPr lang="en-US" altLang="ko-KR" sz="900" dirty="0">
                  <a:solidFill>
                    <a:schemeClr val="tx1"/>
                  </a:solidFill>
                </a:rPr>
                <a:t>] </a:t>
              </a:r>
              <a:r>
                <a:rPr lang="ko-KR" altLang="en-US" sz="900" dirty="0">
                  <a:solidFill>
                    <a:schemeClr val="tx1"/>
                  </a:solidFill>
                </a:rPr>
                <a:t>수원역점</a:t>
              </a:r>
              <a:endParaRPr lang="en-US" altLang="ko-KR" sz="900" dirty="0">
                <a:solidFill>
                  <a:schemeClr val="tx1"/>
                </a:solidFill>
              </a:endParaRPr>
            </a:p>
            <a:p>
              <a:r>
                <a:rPr lang="en-US" altLang="ko-KR" sz="900" dirty="0">
                  <a:solidFill>
                    <a:schemeClr val="tx1"/>
                  </a:solidFill>
                </a:rPr>
                <a:t>[</a:t>
              </a:r>
              <a:r>
                <a:rPr lang="ko-KR" altLang="en-US" sz="900" dirty="0">
                  <a:solidFill>
                    <a:schemeClr val="tx1"/>
                  </a:solidFill>
                </a:rPr>
                <a:t>경기</a:t>
              </a:r>
              <a:r>
                <a:rPr lang="en-US" altLang="ko-KR" sz="900" dirty="0">
                  <a:solidFill>
                    <a:schemeClr val="tx1"/>
                  </a:solidFill>
                </a:rPr>
                <a:t>] </a:t>
              </a:r>
              <a:r>
                <a:rPr lang="ko-KR" altLang="en-US" sz="900" dirty="0" err="1">
                  <a:solidFill>
                    <a:schemeClr val="tx1"/>
                  </a:solidFill>
                </a:rPr>
                <a:t>시흥배곧점</a:t>
              </a:r>
              <a:endParaRPr lang="en-US" altLang="ko-KR" sz="900" dirty="0">
                <a:solidFill>
                  <a:schemeClr val="tx1"/>
                </a:solidFill>
              </a:endParaRPr>
            </a:p>
            <a:p>
              <a:r>
                <a:rPr lang="en-US" altLang="ko-KR" sz="900" dirty="0">
                  <a:solidFill>
                    <a:schemeClr val="tx1"/>
                  </a:solidFill>
                </a:rPr>
                <a:t>[</a:t>
              </a:r>
              <a:r>
                <a:rPr lang="ko-KR" altLang="en-US" sz="900" dirty="0">
                  <a:solidFill>
                    <a:schemeClr val="tx1"/>
                  </a:solidFill>
                </a:rPr>
                <a:t>부산</a:t>
              </a:r>
              <a:r>
                <a:rPr lang="en-US" altLang="ko-KR" sz="900" dirty="0">
                  <a:solidFill>
                    <a:schemeClr val="tx1"/>
                  </a:solidFill>
                </a:rPr>
                <a:t>] </a:t>
              </a:r>
              <a:r>
                <a:rPr lang="ko-KR" altLang="en-US" sz="900" dirty="0">
                  <a:solidFill>
                    <a:schemeClr val="tx1"/>
                  </a:solidFill>
                </a:rPr>
                <a:t>해운대점</a:t>
              </a:r>
            </a:p>
          </p:txBody>
        </p:sp>
      </p:grpSp>
      <p:sp>
        <p:nvSpPr>
          <p:cNvPr id="47" name="직사각형 46">
            <a:extLst>
              <a:ext uri="{FF2B5EF4-FFF2-40B4-BE49-F238E27FC236}">
                <a16:creationId xmlns:a16="http://schemas.microsoft.com/office/drawing/2014/main" xmlns="" id="{6E88D473-8296-4DF6-8CAA-5B5FA96E02C4}"/>
              </a:ext>
            </a:extLst>
          </p:cNvPr>
          <p:cNvSpPr/>
          <p:nvPr/>
        </p:nvSpPr>
        <p:spPr>
          <a:xfrm>
            <a:off x="6033120" y="3355086"/>
            <a:ext cx="308840" cy="288000"/>
          </a:xfrm>
          <a:prstGeom prst="rect">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X</a:t>
            </a:r>
          </a:p>
        </p:txBody>
      </p:sp>
      <p:sp>
        <p:nvSpPr>
          <p:cNvPr id="48" name="직사각형 47">
            <a:extLst>
              <a:ext uri="{FF2B5EF4-FFF2-40B4-BE49-F238E27FC236}">
                <a16:creationId xmlns:a16="http://schemas.microsoft.com/office/drawing/2014/main" xmlns="" id="{B5D6F0B7-F932-4957-B13C-7DBF9D9C4C0D}"/>
              </a:ext>
            </a:extLst>
          </p:cNvPr>
          <p:cNvSpPr/>
          <p:nvPr/>
        </p:nvSpPr>
        <p:spPr bwMode="auto">
          <a:xfrm>
            <a:off x="912007" y="331914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9" name="직사각형 48">
            <a:extLst>
              <a:ext uri="{FF2B5EF4-FFF2-40B4-BE49-F238E27FC236}">
                <a16:creationId xmlns:a16="http://schemas.microsoft.com/office/drawing/2014/main" xmlns="" id="{8E1F8358-3E57-4FA0-B923-CD2A3992B85E}"/>
              </a:ext>
            </a:extLst>
          </p:cNvPr>
          <p:cNvSpPr/>
          <p:nvPr/>
        </p:nvSpPr>
        <p:spPr bwMode="auto">
          <a:xfrm>
            <a:off x="3305929" y="402805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0" name="직사각형 49">
            <a:extLst>
              <a:ext uri="{FF2B5EF4-FFF2-40B4-BE49-F238E27FC236}">
                <a16:creationId xmlns:a16="http://schemas.microsoft.com/office/drawing/2014/main" xmlns="" id="{18C4E2E3-7EC0-454D-9C35-4FBC92209077}"/>
              </a:ext>
            </a:extLst>
          </p:cNvPr>
          <p:cNvSpPr/>
          <p:nvPr/>
        </p:nvSpPr>
        <p:spPr bwMode="auto">
          <a:xfrm>
            <a:off x="5938934" y="328183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0" name="화살표: 오른쪽 9">
            <a:extLst>
              <a:ext uri="{FF2B5EF4-FFF2-40B4-BE49-F238E27FC236}">
                <a16:creationId xmlns:a16="http://schemas.microsoft.com/office/drawing/2014/main" xmlns="" id="{B21F048D-77BA-47A3-855C-81645F577C75}"/>
              </a:ext>
            </a:extLst>
          </p:cNvPr>
          <p:cNvSpPr/>
          <p:nvPr/>
        </p:nvSpPr>
        <p:spPr>
          <a:xfrm>
            <a:off x="7833320" y="6165304"/>
            <a:ext cx="1440160" cy="645071"/>
          </a:xfrm>
          <a:prstGeom prst="rightArrow">
            <a:avLst/>
          </a:prstGeom>
          <a:solidFill>
            <a:schemeClr val="accent2">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다음페이지</a:t>
            </a:r>
          </a:p>
        </p:txBody>
      </p:sp>
    </p:spTree>
    <p:extLst>
      <p:ext uri="{BB962C8B-B14F-4D97-AF65-F5344CB8AC3E}">
        <p14:creationId xmlns:p14="http://schemas.microsoft.com/office/powerpoint/2010/main" val="24607992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EH.BC.08.002.FNSP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찾기</a:t>
            </a:r>
            <a:r>
              <a:rPr lang="en-US" altLang="ko-KR" dirty="0"/>
              <a:t>[2/2]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sp>
        <p:nvSpPr>
          <p:cNvPr id="20" name="직사각형 19">
            <a:extLst>
              <a:ext uri="{FF2B5EF4-FFF2-40B4-BE49-F238E27FC236}">
                <a16:creationId xmlns:a16="http://schemas.microsoft.com/office/drawing/2014/main" xmlns="" id="{1AD07F28-F9B0-49CD-89EE-31EA5F788084}"/>
              </a:ext>
            </a:extLst>
          </p:cNvPr>
          <p:cNvSpPr/>
          <p:nvPr/>
        </p:nvSpPr>
        <p:spPr>
          <a:xfrm>
            <a:off x="73398" y="470936"/>
            <a:ext cx="7303001" cy="626370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0" name="TextBox 29">
            <a:extLst>
              <a:ext uri="{FF2B5EF4-FFF2-40B4-BE49-F238E27FC236}">
                <a16:creationId xmlns:a16="http://schemas.microsoft.com/office/drawing/2014/main" xmlns="" id="{26A9A21C-7DBB-4A98-A431-CE66033F19DB}"/>
              </a:ext>
            </a:extLst>
          </p:cNvPr>
          <p:cNvSpPr txBox="1"/>
          <p:nvPr/>
        </p:nvSpPr>
        <p:spPr>
          <a:xfrm>
            <a:off x="2092652" y="692696"/>
            <a:ext cx="2390398" cy="215444"/>
          </a:xfrm>
          <a:prstGeom prst="rect">
            <a:avLst/>
          </a:prstGeom>
          <a:noFill/>
        </p:spPr>
        <p:txBody>
          <a:bodyPr wrap="none" rtlCol="0">
            <a:spAutoFit/>
          </a:bodyPr>
          <a:lstStyle/>
          <a:p>
            <a:r>
              <a:rPr lang="ko-KR" altLang="en-US" sz="800" dirty="0"/>
              <a:t>단골매장으로 등록하실 매장의       를 선택해 주세요</a:t>
            </a:r>
            <a:r>
              <a:rPr lang="en-US" altLang="ko-KR" sz="800" dirty="0"/>
              <a:t>.</a:t>
            </a:r>
            <a:endParaRPr lang="ko-KR" altLang="en-US" sz="800" dirty="0"/>
          </a:p>
        </p:txBody>
      </p:sp>
      <p:sp>
        <p:nvSpPr>
          <p:cNvPr id="31" name="TextBox 30">
            <a:extLst>
              <a:ext uri="{FF2B5EF4-FFF2-40B4-BE49-F238E27FC236}">
                <a16:creationId xmlns:a16="http://schemas.microsoft.com/office/drawing/2014/main" xmlns="" id="{1339545E-C4D1-4249-AA6B-D21A9C00500D}"/>
              </a:ext>
            </a:extLst>
          </p:cNvPr>
          <p:cNvSpPr txBox="1"/>
          <p:nvPr/>
        </p:nvSpPr>
        <p:spPr>
          <a:xfrm>
            <a:off x="4523431" y="692696"/>
            <a:ext cx="955711" cy="215444"/>
          </a:xfrm>
          <a:prstGeom prst="rect">
            <a:avLst/>
          </a:prstGeom>
          <a:noFill/>
        </p:spPr>
        <p:txBody>
          <a:bodyPr wrap="none" rtlCol="0">
            <a:spAutoFit/>
          </a:bodyPr>
          <a:lstStyle/>
          <a:p>
            <a:r>
              <a:rPr lang="en-US" altLang="ko-KR" sz="800" dirty="0"/>
              <a:t>(</a:t>
            </a:r>
            <a:r>
              <a:rPr lang="ko-KR" altLang="en-US" sz="800" dirty="0"/>
              <a:t>검색 결과 </a:t>
            </a:r>
            <a:r>
              <a:rPr lang="en-US" altLang="ko-KR" sz="800" b="1" dirty="0">
                <a:solidFill>
                  <a:srgbClr val="FF0066"/>
                </a:solidFill>
              </a:rPr>
              <a:t>000</a:t>
            </a:r>
            <a:r>
              <a:rPr lang="ko-KR" altLang="en-US" sz="800" dirty="0"/>
              <a:t>개</a:t>
            </a:r>
            <a:r>
              <a:rPr lang="en-US" altLang="ko-KR" sz="800" dirty="0"/>
              <a:t>)</a:t>
            </a:r>
            <a:endParaRPr lang="ko-KR" altLang="en-US" sz="800" dirty="0"/>
          </a:p>
        </p:txBody>
      </p:sp>
      <p:graphicFrame>
        <p:nvGraphicFramePr>
          <p:cNvPr id="36" name="표 35">
            <a:extLst>
              <a:ext uri="{FF2B5EF4-FFF2-40B4-BE49-F238E27FC236}">
                <a16:creationId xmlns:a16="http://schemas.microsoft.com/office/drawing/2014/main" xmlns="" id="{C131BCFA-6A69-4B1A-9A4B-58AA0A1194D4}"/>
              </a:ext>
            </a:extLst>
          </p:cNvPr>
          <p:cNvGraphicFramePr>
            <a:graphicFrameLocks noGrp="1"/>
          </p:cNvGraphicFramePr>
          <p:nvPr>
            <p:extLst>
              <p:ext uri="{D42A27DB-BD31-4B8C-83A1-F6EECF244321}">
                <p14:modId xmlns:p14="http://schemas.microsoft.com/office/powerpoint/2010/main" val="3555438355"/>
              </p:ext>
            </p:extLst>
          </p:nvPr>
        </p:nvGraphicFramePr>
        <p:xfrm>
          <a:off x="992560" y="1284385"/>
          <a:ext cx="5409713" cy="1179182"/>
        </p:xfrm>
        <a:graphic>
          <a:graphicData uri="http://schemas.openxmlformats.org/drawingml/2006/table">
            <a:tbl>
              <a:tblPr firstRow="1" bandRow="1">
                <a:tableStyleId>{5C22544A-7EE6-4342-B048-85BDC9FD1C3A}</a:tableStyleId>
              </a:tblPr>
              <a:tblGrid>
                <a:gridCol w="5409713">
                  <a:extLst>
                    <a:ext uri="{9D8B030D-6E8A-4147-A177-3AD203B41FA5}">
                      <a16:colId xmlns:a16="http://schemas.microsoft.com/office/drawing/2014/main" xmlns="" val="3976275176"/>
                    </a:ext>
                  </a:extLst>
                </a:gridCol>
              </a:tblGrid>
              <a:tr h="371787">
                <a:tc>
                  <a:txBody>
                    <a:bodyPr/>
                    <a:lstStyle/>
                    <a:p>
                      <a:pPr latinLnBrk="1"/>
                      <a:r>
                        <a:rPr lang="ko-KR" altLang="en-US" sz="900" dirty="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807395">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37" name="직사각형 36">
            <a:extLst>
              <a:ext uri="{FF2B5EF4-FFF2-40B4-BE49-F238E27FC236}">
                <a16:creationId xmlns:a16="http://schemas.microsoft.com/office/drawing/2014/main" xmlns="" id="{CAD20117-F757-42A6-8B43-24B34FF7E524}"/>
              </a:ext>
            </a:extLst>
          </p:cNvPr>
          <p:cNvSpPr/>
          <p:nvPr/>
        </p:nvSpPr>
        <p:spPr>
          <a:xfrm>
            <a:off x="992560" y="2135824"/>
            <a:ext cx="2815215"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lumMod val="75000"/>
                  <a:lumOff val="25000"/>
                </a:schemeClr>
              </a:solidFill>
            </a:endParaRPr>
          </a:p>
        </p:txBody>
      </p:sp>
      <p:sp>
        <p:nvSpPr>
          <p:cNvPr id="38" name="직사각형 37">
            <a:extLst>
              <a:ext uri="{FF2B5EF4-FFF2-40B4-BE49-F238E27FC236}">
                <a16:creationId xmlns:a16="http://schemas.microsoft.com/office/drawing/2014/main" xmlns="" id="{C8E09360-9290-4802-B368-E2145B059E48}"/>
              </a:ext>
            </a:extLst>
          </p:cNvPr>
          <p:cNvSpPr/>
          <p:nvPr/>
        </p:nvSpPr>
        <p:spPr>
          <a:xfrm>
            <a:off x="3794610" y="2135824"/>
            <a:ext cx="2607663"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lumMod val="75000"/>
                    <a:lumOff val="25000"/>
                  </a:schemeClr>
                </a:solidFill>
              </a:rPr>
              <a:t>☎ </a:t>
            </a:r>
            <a:r>
              <a:rPr lang="en-US" altLang="ko-KR" sz="900">
                <a:solidFill>
                  <a:schemeClr val="tx1">
                    <a:lumMod val="75000"/>
                    <a:lumOff val="25000"/>
                  </a:schemeClr>
                </a:solidFill>
              </a:rPr>
              <a:t>031-286-6206</a:t>
            </a:r>
            <a:endParaRPr lang="ko-KR" altLang="en-US" sz="900">
              <a:solidFill>
                <a:schemeClr val="tx1">
                  <a:lumMod val="75000"/>
                  <a:lumOff val="25000"/>
                </a:schemeClr>
              </a:solidFill>
            </a:endParaRPr>
          </a:p>
        </p:txBody>
      </p:sp>
      <p:pic>
        <p:nvPicPr>
          <p:cNvPr id="40" name="그림 39">
            <a:extLst>
              <a:ext uri="{FF2B5EF4-FFF2-40B4-BE49-F238E27FC236}">
                <a16:creationId xmlns:a16="http://schemas.microsoft.com/office/drawing/2014/main" xmlns="" id="{8551497D-66F3-4D1B-8F99-541231C3746B}"/>
              </a:ext>
            </a:extLst>
          </p:cNvPr>
          <p:cNvPicPr>
            <a:picLocks noChangeAspect="1"/>
          </p:cNvPicPr>
          <p:nvPr/>
        </p:nvPicPr>
        <p:blipFill>
          <a:blip r:embed="rId2"/>
          <a:stretch>
            <a:fillRect/>
          </a:stretch>
        </p:blipFill>
        <p:spPr>
          <a:xfrm>
            <a:off x="6040709" y="1390419"/>
            <a:ext cx="238125" cy="228600"/>
          </a:xfrm>
          <a:prstGeom prst="rect">
            <a:avLst/>
          </a:prstGeom>
        </p:spPr>
      </p:pic>
      <p:sp>
        <p:nvSpPr>
          <p:cNvPr id="41" name="TextBox 40">
            <a:extLst>
              <a:ext uri="{FF2B5EF4-FFF2-40B4-BE49-F238E27FC236}">
                <a16:creationId xmlns:a16="http://schemas.microsoft.com/office/drawing/2014/main" xmlns="" id="{70EF8C4E-5352-4462-A2AE-92BADE17244D}"/>
              </a:ext>
            </a:extLst>
          </p:cNvPr>
          <p:cNvSpPr txBox="1"/>
          <p:nvPr/>
        </p:nvSpPr>
        <p:spPr>
          <a:xfrm>
            <a:off x="992560" y="1688068"/>
            <a:ext cx="4535938" cy="230832"/>
          </a:xfrm>
          <a:prstGeom prst="rect">
            <a:avLst/>
          </a:prstGeom>
          <a:noFill/>
        </p:spPr>
        <p:txBody>
          <a:bodyPr wrap="square" rtlCol="0">
            <a:spAutoFit/>
          </a:bodyPr>
          <a:lstStyle/>
          <a:p>
            <a:r>
              <a:rPr lang="ko-KR" altLang="en-US" sz="900" dirty="0">
                <a:solidFill>
                  <a:schemeClr val="tx1">
                    <a:lumMod val="65000"/>
                    <a:lumOff val="35000"/>
                  </a:schemeClr>
                </a:solidFill>
              </a:rPr>
              <a:t>경기 용인시 </a:t>
            </a:r>
            <a:r>
              <a:rPr lang="ko-KR" altLang="en-US" sz="900" dirty="0" err="1">
                <a:solidFill>
                  <a:schemeClr val="tx1">
                    <a:lumMod val="65000"/>
                    <a:lumOff val="35000"/>
                  </a:schemeClr>
                </a:solidFill>
              </a:rPr>
              <a:t>기흥구</a:t>
            </a:r>
            <a:r>
              <a:rPr lang="ko-KR" altLang="en-US" sz="900" dirty="0">
                <a:solidFill>
                  <a:schemeClr val="tx1">
                    <a:lumMod val="65000"/>
                    <a:lumOff val="35000"/>
                  </a:schemeClr>
                </a:solidFill>
              </a:rPr>
              <a:t> </a:t>
            </a:r>
            <a:r>
              <a:rPr lang="ko-KR" altLang="en-US" sz="900" dirty="0" err="1">
                <a:solidFill>
                  <a:schemeClr val="tx1">
                    <a:lumMod val="65000"/>
                    <a:lumOff val="35000"/>
                  </a:schemeClr>
                </a:solidFill>
              </a:rPr>
              <a:t>구갈동</a:t>
            </a:r>
            <a:r>
              <a:rPr lang="ko-KR" altLang="en-US" sz="900" dirty="0">
                <a:solidFill>
                  <a:schemeClr val="tx1">
                    <a:lumMod val="65000"/>
                    <a:lumOff val="35000"/>
                  </a:schemeClr>
                </a:solidFill>
              </a:rPr>
              <a:t> </a:t>
            </a:r>
            <a:r>
              <a:rPr lang="ko-KR" altLang="en-US" sz="900" dirty="0" err="1">
                <a:solidFill>
                  <a:schemeClr val="tx1">
                    <a:lumMod val="65000"/>
                    <a:lumOff val="35000"/>
                  </a:schemeClr>
                </a:solidFill>
              </a:rPr>
              <a:t>강남로</a:t>
            </a:r>
            <a:r>
              <a:rPr lang="en-US" altLang="ko-KR" sz="900" dirty="0">
                <a:solidFill>
                  <a:schemeClr val="tx1">
                    <a:lumMod val="65000"/>
                    <a:lumOff val="35000"/>
                  </a:schemeClr>
                </a:solidFill>
              </a:rPr>
              <a:t>9, 102(</a:t>
            </a:r>
            <a:r>
              <a:rPr lang="ko-KR" altLang="en-US" sz="900" dirty="0" err="1">
                <a:solidFill>
                  <a:schemeClr val="tx1">
                    <a:lumMod val="65000"/>
                    <a:lumOff val="35000"/>
                  </a:schemeClr>
                </a:solidFill>
              </a:rPr>
              <a:t>구갈동</a:t>
            </a:r>
            <a:r>
              <a:rPr lang="en-US" altLang="ko-KR" sz="900" dirty="0">
                <a:solidFill>
                  <a:schemeClr val="tx1">
                    <a:lumMod val="65000"/>
                    <a:lumOff val="35000"/>
                  </a:schemeClr>
                </a:solidFill>
              </a:rPr>
              <a:t>, </a:t>
            </a:r>
            <a:r>
              <a:rPr lang="ko-KR" altLang="en-US" sz="900" dirty="0">
                <a:solidFill>
                  <a:schemeClr val="tx1">
                    <a:lumMod val="65000"/>
                    <a:lumOff val="35000"/>
                  </a:schemeClr>
                </a:solidFill>
              </a:rPr>
              <a:t>태평양프라자</a:t>
            </a:r>
            <a:r>
              <a:rPr lang="en-US" altLang="ko-KR" sz="900" dirty="0">
                <a:solidFill>
                  <a:schemeClr val="tx1">
                    <a:lumMod val="65000"/>
                    <a:lumOff val="35000"/>
                  </a:schemeClr>
                </a:solidFill>
              </a:rPr>
              <a:t>) 102(</a:t>
            </a:r>
            <a:r>
              <a:rPr lang="ko-KR" altLang="en-US" sz="900" dirty="0" err="1">
                <a:solidFill>
                  <a:schemeClr val="tx1">
                    <a:lumMod val="65000"/>
                    <a:lumOff val="35000"/>
                  </a:schemeClr>
                </a:solidFill>
              </a:rPr>
              <a:t>구갈동</a:t>
            </a:r>
            <a:r>
              <a:rPr lang="en-US" altLang="ko-KR" sz="900" dirty="0">
                <a:solidFill>
                  <a:schemeClr val="tx1">
                    <a:lumMod val="65000"/>
                    <a:lumOff val="35000"/>
                  </a:schemeClr>
                </a:solidFill>
              </a:rPr>
              <a:t>, </a:t>
            </a:r>
            <a:r>
              <a:rPr lang="ko-KR" altLang="en-US" sz="900" dirty="0">
                <a:solidFill>
                  <a:schemeClr val="tx1">
                    <a:lumMod val="65000"/>
                    <a:lumOff val="35000"/>
                  </a:schemeClr>
                </a:solidFill>
              </a:rPr>
              <a:t>태평양프라자</a:t>
            </a:r>
            <a:r>
              <a:rPr lang="en-US" altLang="ko-KR" sz="900" dirty="0">
                <a:solidFill>
                  <a:schemeClr val="tx1">
                    <a:lumMod val="65000"/>
                    <a:lumOff val="35000"/>
                  </a:schemeClr>
                </a:solidFill>
              </a:rPr>
              <a:t>)</a:t>
            </a:r>
            <a:endParaRPr lang="ko-KR" altLang="en-US" sz="900" dirty="0">
              <a:solidFill>
                <a:schemeClr val="tx1">
                  <a:lumMod val="65000"/>
                  <a:lumOff val="35000"/>
                </a:schemeClr>
              </a:solidFill>
            </a:endParaRPr>
          </a:p>
        </p:txBody>
      </p:sp>
      <p:pic>
        <p:nvPicPr>
          <p:cNvPr id="42" name="그림 41">
            <a:extLst>
              <a:ext uri="{FF2B5EF4-FFF2-40B4-BE49-F238E27FC236}">
                <a16:creationId xmlns:a16="http://schemas.microsoft.com/office/drawing/2014/main" xmlns="" id="{BF2A82BE-52FA-4CA9-9752-D61DBB3FFC17}"/>
              </a:ext>
            </a:extLst>
          </p:cNvPr>
          <p:cNvPicPr>
            <a:picLocks noChangeAspect="1"/>
          </p:cNvPicPr>
          <p:nvPr/>
        </p:nvPicPr>
        <p:blipFill>
          <a:blip r:embed="rId3"/>
          <a:stretch>
            <a:fillRect/>
          </a:stretch>
        </p:blipFill>
        <p:spPr>
          <a:xfrm>
            <a:off x="2066418" y="2168573"/>
            <a:ext cx="222286" cy="283606"/>
          </a:xfrm>
          <a:prstGeom prst="rect">
            <a:avLst/>
          </a:prstGeom>
        </p:spPr>
      </p:pic>
      <p:sp>
        <p:nvSpPr>
          <p:cNvPr id="43" name="직사각형 42">
            <a:extLst>
              <a:ext uri="{FF2B5EF4-FFF2-40B4-BE49-F238E27FC236}">
                <a16:creationId xmlns:a16="http://schemas.microsoft.com/office/drawing/2014/main" xmlns="" id="{D248D57C-4F3B-40F8-8246-A70447BAF338}"/>
              </a:ext>
            </a:extLst>
          </p:cNvPr>
          <p:cNvSpPr/>
          <p:nvPr/>
        </p:nvSpPr>
        <p:spPr>
          <a:xfrm>
            <a:off x="3018913" y="6323192"/>
            <a:ext cx="125433" cy="130029"/>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solidFill>
                  <a:schemeClr val="bg1"/>
                </a:solidFill>
              </a:rPr>
              <a:t>1</a:t>
            </a:r>
            <a:endParaRPr lang="ko-KR" altLang="en-US" sz="900" b="1">
              <a:solidFill>
                <a:schemeClr val="bg1"/>
              </a:solidFill>
            </a:endParaRPr>
          </a:p>
        </p:txBody>
      </p:sp>
      <p:sp>
        <p:nvSpPr>
          <p:cNvPr id="44" name="TextBox 43">
            <a:extLst>
              <a:ext uri="{FF2B5EF4-FFF2-40B4-BE49-F238E27FC236}">
                <a16:creationId xmlns:a16="http://schemas.microsoft.com/office/drawing/2014/main" xmlns="" id="{D8AF4F41-2861-444E-9CC4-2DF023C7E83F}"/>
              </a:ext>
            </a:extLst>
          </p:cNvPr>
          <p:cNvSpPr txBox="1"/>
          <p:nvPr/>
        </p:nvSpPr>
        <p:spPr>
          <a:xfrm>
            <a:off x="3142033" y="6290139"/>
            <a:ext cx="1316386" cy="215444"/>
          </a:xfrm>
          <a:prstGeom prst="rect">
            <a:avLst/>
          </a:prstGeom>
          <a:noFill/>
        </p:spPr>
        <p:txBody>
          <a:bodyPr wrap="none" rtlCol="0">
            <a:spAutoFit/>
          </a:bodyPr>
          <a:lstStyle/>
          <a:p>
            <a:r>
              <a:rPr lang="en-US" altLang="ko-KR" sz="800" spc="300" dirty="0"/>
              <a:t>| 2 | 3 | 4 | 5</a:t>
            </a:r>
            <a:endParaRPr lang="ko-KR" altLang="en-US" sz="800" spc="300" dirty="0"/>
          </a:p>
        </p:txBody>
      </p:sp>
      <p:sp>
        <p:nvSpPr>
          <p:cNvPr id="45" name="TextBox 44">
            <a:extLst>
              <a:ext uri="{FF2B5EF4-FFF2-40B4-BE49-F238E27FC236}">
                <a16:creationId xmlns:a16="http://schemas.microsoft.com/office/drawing/2014/main" xmlns="" id="{38DA1921-7574-46ED-B40B-5EEE9D45996C}"/>
              </a:ext>
            </a:extLst>
          </p:cNvPr>
          <p:cNvSpPr txBox="1"/>
          <p:nvPr/>
        </p:nvSpPr>
        <p:spPr>
          <a:xfrm>
            <a:off x="2720752" y="6294834"/>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sp>
        <p:nvSpPr>
          <p:cNvPr id="46" name="TextBox 45">
            <a:extLst>
              <a:ext uri="{FF2B5EF4-FFF2-40B4-BE49-F238E27FC236}">
                <a16:creationId xmlns:a16="http://schemas.microsoft.com/office/drawing/2014/main" xmlns="" id="{7A2E05E7-F91A-4AB7-BB3D-BA2693BA5C49}"/>
              </a:ext>
            </a:extLst>
          </p:cNvPr>
          <p:cNvSpPr txBox="1"/>
          <p:nvPr/>
        </p:nvSpPr>
        <p:spPr>
          <a:xfrm rot="10800000">
            <a:off x="4341734" y="6294834"/>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pic>
        <p:nvPicPr>
          <p:cNvPr id="47" name="그림 46">
            <a:extLst>
              <a:ext uri="{FF2B5EF4-FFF2-40B4-BE49-F238E27FC236}">
                <a16:creationId xmlns:a16="http://schemas.microsoft.com/office/drawing/2014/main" xmlns="" id="{CECE1EA2-9EF3-442B-BCCF-D0BEC5DBEE18}"/>
              </a:ext>
            </a:extLst>
          </p:cNvPr>
          <p:cNvPicPr>
            <a:picLocks noChangeAspect="1"/>
          </p:cNvPicPr>
          <p:nvPr/>
        </p:nvPicPr>
        <p:blipFill rotWithShape="1">
          <a:blip r:embed="rId2"/>
          <a:srcRect l="12322" t="14963" r="15898" b="17064"/>
          <a:stretch/>
        </p:blipFill>
        <p:spPr>
          <a:xfrm>
            <a:off x="3527147" y="753832"/>
            <a:ext cx="104776" cy="95251"/>
          </a:xfrm>
          <a:prstGeom prst="rect">
            <a:avLst/>
          </a:prstGeom>
        </p:spPr>
      </p:pic>
      <p:sp>
        <p:nvSpPr>
          <p:cNvPr id="50" name="사각형: 둥근 모서리 49">
            <a:extLst>
              <a:ext uri="{FF2B5EF4-FFF2-40B4-BE49-F238E27FC236}">
                <a16:creationId xmlns:a16="http://schemas.microsoft.com/office/drawing/2014/main" xmlns="" id="{96D2CB4B-609A-4419-8654-EAFDCB6B3A8C}"/>
              </a:ext>
            </a:extLst>
          </p:cNvPr>
          <p:cNvSpPr/>
          <p:nvPr/>
        </p:nvSpPr>
        <p:spPr>
          <a:xfrm>
            <a:off x="6757008" y="1284385"/>
            <a:ext cx="74657" cy="488467"/>
          </a:xfrm>
          <a:prstGeom prst="roundRect">
            <a:avLst>
              <a:gd name="adj" fmla="val 5000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7" name="표 66">
            <a:extLst>
              <a:ext uri="{FF2B5EF4-FFF2-40B4-BE49-F238E27FC236}">
                <a16:creationId xmlns:a16="http://schemas.microsoft.com/office/drawing/2014/main" xmlns="" id="{E5CCCC40-9B6C-4E01-A827-E569AEE8AF8A}"/>
              </a:ext>
            </a:extLst>
          </p:cNvPr>
          <p:cNvGraphicFramePr>
            <a:graphicFrameLocks noGrp="1"/>
          </p:cNvGraphicFramePr>
          <p:nvPr>
            <p:extLst>
              <p:ext uri="{D42A27DB-BD31-4B8C-83A1-F6EECF244321}">
                <p14:modId xmlns:p14="http://schemas.microsoft.com/office/powerpoint/2010/main" val="1171718943"/>
              </p:ext>
            </p:extLst>
          </p:nvPr>
        </p:nvGraphicFramePr>
        <p:xfrm>
          <a:off x="992560" y="5084860"/>
          <a:ext cx="5409713" cy="1179182"/>
        </p:xfrm>
        <a:graphic>
          <a:graphicData uri="http://schemas.openxmlformats.org/drawingml/2006/table">
            <a:tbl>
              <a:tblPr firstRow="1" bandRow="1">
                <a:tableStyleId>{5C22544A-7EE6-4342-B048-85BDC9FD1C3A}</a:tableStyleId>
              </a:tblPr>
              <a:tblGrid>
                <a:gridCol w="5409713">
                  <a:extLst>
                    <a:ext uri="{9D8B030D-6E8A-4147-A177-3AD203B41FA5}">
                      <a16:colId xmlns:a16="http://schemas.microsoft.com/office/drawing/2014/main" xmlns="" val="3976275176"/>
                    </a:ext>
                  </a:extLst>
                </a:gridCol>
              </a:tblGrid>
              <a:tr h="371787">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807395">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68" name="직사각형 67">
            <a:extLst>
              <a:ext uri="{FF2B5EF4-FFF2-40B4-BE49-F238E27FC236}">
                <a16:creationId xmlns:a16="http://schemas.microsoft.com/office/drawing/2014/main" xmlns="" id="{7894F14F-5E1A-4ADF-B184-6040F6A474E6}"/>
              </a:ext>
            </a:extLst>
          </p:cNvPr>
          <p:cNvSpPr/>
          <p:nvPr/>
        </p:nvSpPr>
        <p:spPr>
          <a:xfrm>
            <a:off x="992560" y="5936299"/>
            <a:ext cx="2815215"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lumMod val="75000"/>
                  <a:lumOff val="25000"/>
                </a:schemeClr>
              </a:solidFill>
            </a:endParaRPr>
          </a:p>
        </p:txBody>
      </p:sp>
      <p:sp>
        <p:nvSpPr>
          <p:cNvPr id="69" name="직사각형 68">
            <a:extLst>
              <a:ext uri="{FF2B5EF4-FFF2-40B4-BE49-F238E27FC236}">
                <a16:creationId xmlns:a16="http://schemas.microsoft.com/office/drawing/2014/main" xmlns="" id="{98786386-C229-4F2D-AB4A-2A31E83BB8F9}"/>
              </a:ext>
            </a:extLst>
          </p:cNvPr>
          <p:cNvSpPr/>
          <p:nvPr/>
        </p:nvSpPr>
        <p:spPr>
          <a:xfrm>
            <a:off x="3794610" y="5936299"/>
            <a:ext cx="2607663"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lumMod val="75000"/>
                    <a:lumOff val="25000"/>
                  </a:schemeClr>
                </a:solidFill>
              </a:rPr>
              <a:t>☎ </a:t>
            </a:r>
            <a:r>
              <a:rPr lang="en-US" altLang="ko-KR" sz="900">
                <a:solidFill>
                  <a:schemeClr val="tx1">
                    <a:lumMod val="75000"/>
                    <a:lumOff val="25000"/>
                  </a:schemeClr>
                </a:solidFill>
              </a:rPr>
              <a:t>031-286-6206</a:t>
            </a:r>
            <a:endParaRPr lang="ko-KR" altLang="en-US" sz="900">
              <a:solidFill>
                <a:schemeClr val="tx1">
                  <a:lumMod val="75000"/>
                  <a:lumOff val="25000"/>
                </a:schemeClr>
              </a:solidFill>
            </a:endParaRPr>
          </a:p>
        </p:txBody>
      </p:sp>
      <p:sp>
        <p:nvSpPr>
          <p:cNvPr id="70" name="TextBox 69">
            <a:extLst>
              <a:ext uri="{FF2B5EF4-FFF2-40B4-BE49-F238E27FC236}">
                <a16:creationId xmlns:a16="http://schemas.microsoft.com/office/drawing/2014/main" xmlns="" id="{257EF8FC-CB8F-4E0A-8158-497CB371E79F}"/>
              </a:ext>
            </a:extLst>
          </p:cNvPr>
          <p:cNvSpPr txBox="1"/>
          <p:nvPr/>
        </p:nvSpPr>
        <p:spPr>
          <a:xfrm>
            <a:off x="992560" y="5488543"/>
            <a:ext cx="5400600" cy="2308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pic>
        <p:nvPicPr>
          <p:cNvPr id="72" name="그림 71">
            <a:extLst>
              <a:ext uri="{FF2B5EF4-FFF2-40B4-BE49-F238E27FC236}">
                <a16:creationId xmlns:a16="http://schemas.microsoft.com/office/drawing/2014/main" xmlns="" id="{6DBABF54-1F6B-41DD-80D5-B5658AFF2FBE}"/>
              </a:ext>
            </a:extLst>
          </p:cNvPr>
          <p:cNvPicPr>
            <a:picLocks noChangeAspect="1"/>
          </p:cNvPicPr>
          <p:nvPr/>
        </p:nvPicPr>
        <p:blipFill>
          <a:blip r:embed="rId4"/>
          <a:stretch>
            <a:fillRect/>
          </a:stretch>
        </p:blipFill>
        <p:spPr>
          <a:xfrm>
            <a:off x="6033120" y="5146762"/>
            <a:ext cx="276225" cy="276225"/>
          </a:xfrm>
          <a:prstGeom prst="rect">
            <a:avLst/>
          </a:prstGeom>
        </p:spPr>
      </p:pic>
      <p:sp>
        <p:nvSpPr>
          <p:cNvPr id="74" name="Rectangle 21">
            <a:extLst>
              <a:ext uri="{FF2B5EF4-FFF2-40B4-BE49-F238E27FC236}">
                <a16:creationId xmlns:a16="http://schemas.microsoft.com/office/drawing/2014/main" xmlns="" id="{79AD051E-D3B8-4B52-94F1-CA9C90216ACF}"/>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텍스트 개체 틀 3">
            <a:extLst>
              <a:ext uri="{FF2B5EF4-FFF2-40B4-BE49-F238E27FC236}">
                <a16:creationId xmlns:a16="http://schemas.microsoft.com/office/drawing/2014/main" xmlns="" id="{A58D2B35-F756-494C-8C10-2FCD711EDDA3}"/>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49" name="TextBox 48">
            <a:extLst>
              <a:ext uri="{FF2B5EF4-FFF2-40B4-BE49-F238E27FC236}">
                <a16:creationId xmlns:a16="http://schemas.microsoft.com/office/drawing/2014/main" xmlns="" id="{C2D0AA47-8C38-4F16-AAE4-DE9785C87FED}"/>
              </a:ext>
            </a:extLst>
          </p:cNvPr>
          <p:cNvSpPr txBox="1"/>
          <p:nvPr/>
        </p:nvSpPr>
        <p:spPr>
          <a:xfrm>
            <a:off x="822963" y="1047264"/>
            <a:ext cx="2004075" cy="215444"/>
          </a:xfrm>
          <a:prstGeom prst="rect">
            <a:avLst/>
          </a:prstGeom>
          <a:noFill/>
        </p:spPr>
        <p:txBody>
          <a:bodyPr wrap="none" rtlCol="0">
            <a:spAutoFit/>
          </a:bodyPr>
          <a:lstStyle/>
          <a:p>
            <a:r>
              <a:rPr lang="en-US" altLang="ko-KR" sz="800" dirty="0"/>
              <a:t>          </a:t>
            </a:r>
            <a:r>
              <a:rPr lang="ko-KR" altLang="en-US" sz="800" dirty="0"/>
              <a:t>지도보기          </a:t>
            </a:r>
            <a:r>
              <a:rPr lang="ko-KR" altLang="en-US" sz="800"/>
              <a:t>마이컬러파인더</a:t>
            </a:r>
            <a:r>
              <a:rPr lang="ko-KR" altLang="en-US" sz="800" dirty="0"/>
              <a:t> 매장</a:t>
            </a:r>
          </a:p>
        </p:txBody>
      </p:sp>
      <p:pic>
        <p:nvPicPr>
          <p:cNvPr id="53" name="그림 52">
            <a:extLst>
              <a:ext uri="{FF2B5EF4-FFF2-40B4-BE49-F238E27FC236}">
                <a16:creationId xmlns:a16="http://schemas.microsoft.com/office/drawing/2014/main" xmlns="" id="{0C5376A2-4DBE-4F22-B950-2E7A5C18452D}"/>
              </a:ext>
            </a:extLst>
          </p:cNvPr>
          <p:cNvPicPr>
            <a:picLocks noChangeAspect="1"/>
          </p:cNvPicPr>
          <p:nvPr/>
        </p:nvPicPr>
        <p:blipFill>
          <a:blip r:embed="rId3"/>
          <a:stretch>
            <a:fillRect/>
          </a:stretch>
        </p:blipFill>
        <p:spPr>
          <a:xfrm>
            <a:off x="982309" y="996456"/>
            <a:ext cx="222286" cy="283606"/>
          </a:xfrm>
          <a:prstGeom prst="rect">
            <a:avLst/>
          </a:prstGeom>
        </p:spPr>
      </p:pic>
      <p:pic>
        <p:nvPicPr>
          <p:cNvPr id="73" name="그림 72">
            <a:extLst>
              <a:ext uri="{FF2B5EF4-FFF2-40B4-BE49-F238E27FC236}">
                <a16:creationId xmlns:a16="http://schemas.microsoft.com/office/drawing/2014/main" xmlns="" id="{3F8540F0-978A-45E8-8B61-5C310F9533CF}"/>
              </a:ext>
            </a:extLst>
          </p:cNvPr>
          <p:cNvPicPr>
            <a:picLocks noChangeAspect="1"/>
          </p:cNvPicPr>
          <p:nvPr/>
        </p:nvPicPr>
        <p:blipFill>
          <a:blip r:embed="rId3"/>
          <a:stretch>
            <a:fillRect/>
          </a:stretch>
        </p:blipFill>
        <p:spPr>
          <a:xfrm>
            <a:off x="2037811" y="5950716"/>
            <a:ext cx="222286" cy="283606"/>
          </a:xfrm>
          <a:prstGeom prst="rect">
            <a:avLst/>
          </a:prstGeom>
        </p:spPr>
      </p:pic>
      <p:pic>
        <p:nvPicPr>
          <p:cNvPr id="65" name="그림 64">
            <a:extLst>
              <a:ext uri="{FF2B5EF4-FFF2-40B4-BE49-F238E27FC236}">
                <a16:creationId xmlns:a16="http://schemas.microsoft.com/office/drawing/2014/main" xmlns="" id="{1E0FE1B9-D08B-4AC3-8D5C-A138592C85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5807" y="1004591"/>
            <a:ext cx="161255" cy="217830"/>
          </a:xfrm>
          <a:prstGeom prst="rect">
            <a:avLst/>
          </a:prstGeom>
        </p:spPr>
      </p:pic>
      <p:pic>
        <p:nvPicPr>
          <p:cNvPr id="71" name="그림 70">
            <a:extLst>
              <a:ext uri="{FF2B5EF4-FFF2-40B4-BE49-F238E27FC236}">
                <a16:creationId xmlns:a16="http://schemas.microsoft.com/office/drawing/2014/main" xmlns="" id="{38C2EDE5-A084-404C-8FA5-20A8010A9F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8547" y="2184738"/>
            <a:ext cx="161255" cy="217830"/>
          </a:xfrm>
          <a:prstGeom prst="rect">
            <a:avLst/>
          </a:prstGeom>
        </p:spPr>
      </p:pic>
      <p:pic>
        <p:nvPicPr>
          <p:cNvPr id="78" name="그림 77">
            <a:extLst>
              <a:ext uri="{FF2B5EF4-FFF2-40B4-BE49-F238E27FC236}">
                <a16:creationId xmlns:a16="http://schemas.microsoft.com/office/drawing/2014/main" xmlns="" id="{29BEBFD8-4DEF-4EE8-B077-085CF7EF4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3422" y="5990331"/>
            <a:ext cx="161255" cy="217830"/>
          </a:xfrm>
          <a:prstGeom prst="rect">
            <a:avLst/>
          </a:prstGeom>
        </p:spPr>
      </p:pic>
      <p:graphicFrame>
        <p:nvGraphicFramePr>
          <p:cNvPr id="39" name="표 38">
            <a:extLst>
              <a:ext uri="{FF2B5EF4-FFF2-40B4-BE49-F238E27FC236}">
                <a16:creationId xmlns:a16="http://schemas.microsoft.com/office/drawing/2014/main" xmlns="" id="{2078D6C5-516E-437C-A133-3AA1903928F1}"/>
              </a:ext>
            </a:extLst>
          </p:cNvPr>
          <p:cNvGraphicFramePr>
            <a:graphicFrameLocks noGrp="1"/>
          </p:cNvGraphicFramePr>
          <p:nvPr>
            <p:extLst>
              <p:ext uri="{D42A27DB-BD31-4B8C-83A1-F6EECF244321}">
                <p14:modId xmlns:p14="http://schemas.microsoft.com/office/powerpoint/2010/main" val="3487456623"/>
              </p:ext>
            </p:extLst>
          </p:nvPr>
        </p:nvGraphicFramePr>
        <p:xfrm>
          <a:off x="992560" y="2533815"/>
          <a:ext cx="5409713" cy="1179182"/>
        </p:xfrm>
        <a:graphic>
          <a:graphicData uri="http://schemas.openxmlformats.org/drawingml/2006/table">
            <a:tbl>
              <a:tblPr firstRow="1" bandRow="1">
                <a:tableStyleId>{5C22544A-7EE6-4342-B048-85BDC9FD1C3A}</a:tableStyleId>
              </a:tblPr>
              <a:tblGrid>
                <a:gridCol w="5409713">
                  <a:extLst>
                    <a:ext uri="{9D8B030D-6E8A-4147-A177-3AD203B41FA5}">
                      <a16:colId xmlns:a16="http://schemas.microsoft.com/office/drawing/2014/main" xmlns="" val="3976275176"/>
                    </a:ext>
                  </a:extLst>
                </a:gridCol>
              </a:tblGrid>
              <a:tr h="371787">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807395">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54" name="직사각형 53">
            <a:extLst>
              <a:ext uri="{FF2B5EF4-FFF2-40B4-BE49-F238E27FC236}">
                <a16:creationId xmlns:a16="http://schemas.microsoft.com/office/drawing/2014/main" xmlns="" id="{6854FAF0-1D53-4FDD-93BB-DF6AED9402FA}"/>
              </a:ext>
            </a:extLst>
          </p:cNvPr>
          <p:cNvSpPr/>
          <p:nvPr/>
        </p:nvSpPr>
        <p:spPr>
          <a:xfrm>
            <a:off x="992560" y="3385254"/>
            <a:ext cx="2815215"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lumMod val="75000"/>
                  <a:lumOff val="25000"/>
                </a:schemeClr>
              </a:solidFill>
            </a:endParaRPr>
          </a:p>
        </p:txBody>
      </p:sp>
      <p:sp>
        <p:nvSpPr>
          <p:cNvPr id="55" name="직사각형 54">
            <a:extLst>
              <a:ext uri="{FF2B5EF4-FFF2-40B4-BE49-F238E27FC236}">
                <a16:creationId xmlns:a16="http://schemas.microsoft.com/office/drawing/2014/main" xmlns="" id="{402A72CD-9BBA-4595-9983-7BB3DF219549}"/>
              </a:ext>
            </a:extLst>
          </p:cNvPr>
          <p:cNvSpPr/>
          <p:nvPr/>
        </p:nvSpPr>
        <p:spPr>
          <a:xfrm>
            <a:off x="3794610" y="3385254"/>
            <a:ext cx="2607663"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lumMod val="75000"/>
                    <a:lumOff val="25000"/>
                  </a:schemeClr>
                </a:solidFill>
              </a:rPr>
              <a:t>☎ </a:t>
            </a:r>
            <a:r>
              <a:rPr lang="en-US" altLang="ko-KR" sz="900">
                <a:solidFill>
                  <a:schemeClr val="tx1">
                    <a:lumMod val="75000"/>
                    <a:lumOff val="25000"/>
                  </a:schemeClr>
                </a:solidFill>
              </a:rPr>
              <a:t>031-286-6206</a:t>
            </a:r>
            <a:endParaRPr lang="ko-KR" altLang="en-US" sz="900">
              <a:solidFill>
                <a:schemeClr val="tx1">
                  <a:lumMod val="75000"/>
                  <a:lumOff val="25000"/>
                </a:schemeClr>
              </a:solidFill>
            </a:endParaRPr>
          </a:p>
        </p:txBody>
      </p:sp>
      <p:sp>
        <p:nvSpPr>
          <p:cNvPr id="56" name="TextBox 55">
            <a:extLst>
              <a:ext uri="{FF2B5EF4-FFF2-40B4-BE49-F238E27FC236}">
                <a16:creationId xmlns:a16="http://schemas.microsoft.com/office/drawing/2014/main" xmlns="" id="{3AF47ADE-8286-47A6-9A8B-FE331D3D91CC}"/>
              </a:ext>
            </a:extLst>
          </p:cNvPr>
          <p:cNvSpPr txBox="1"/>
          <p:nvPr/>
        </p:nvSpPr>
        <p:spPr>
          <a:xfrm>
            <a:off x="992560" y="2937498"/>
            <a:ext cx="5400600" cy="2308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pic>
        <p:nvPicPr>
          <p:cNvPr id="57" name="그림 56">
            <a:extLst>
              <a:ext uri="{FF2B5EF4-FFF2-40B4-BE49-F238E27FC236}">
                <a16:creationId xmlns:a16="http://schemas.microsoft.com/office/drawing/2014/main" xmlns="" id="{8A736A8B-BF42-4D97-8492-41401A09B3D1}"/>
              </a:ext>
            </a:extLst>
          </p:cNvPr>
          <p:cNvPicPr>
            <a:picLocks noChangeAspect="1"/>
          </p:cNvPicPr>
          <p:nvPr/>
        </p:nvPicPr>
        <p:blipFill>
          <a:blip r:embed="rId4"/>
          <a:stretch>
            <a:fillRect/>
          </a:stretch>
        </p:blipFill>
        <p:spPr>
          <a:xfrm>
            <a:off x="6033120" y="2595717"/>
            <a:ext cx="276225" cy="276225"/>
          </a:xfrm>
          <a:prstGeom prst="rect">
            <a:avLst/>
          </a:prstGeom>
        </p:spPr>
      </p:pic>
      <p:pic>
        <p:nvPicPr>
          <p:cNvPr id="58" name="그림 57">
            <a:extLst>
              <a:ext uri="{FF2B5EF4-FFF2-40B4-BE49-F238E27FC236}">
                <a16:creationId xmlns:a16="http://schemas.microsoft.com/office/drawing/2014/main" xmlns="" id="{63C0ACDE-3F63-49B4-A02A-3DCEAD499FF6}"/>
              </a:ext>
            </a:extLst>
          </p:cNvPr>
          <p:cNvPicPr>
            <a:picLocks noChangeAspect="1"/>
          </p:cNvPicPr>
          <p:nvPr/>
        </p:nvPicPr>
        <p:blipFill>
          <a:blip r:embed="rId3"/>
          <a:stretch>
            <a:fillRect/>
          </a:stretch>
        </p:blipFill>
        <p:spPr>
          <a:xfrm>
            <a:off x="2037811" y="3399671"/>
            <a:ext cx="222286" cy="283606"/>
          </a:xfrm>
          <a:prstGeom prst="rect">
            <a:avLst/>
          </a:prstGeom>
        </p:spPr>
      </p:pic>
      <p:pic>
        <p:nvPicPr>
          <p:cNvPr id="59" name="그림 58">
            <a:extLst>
              <a:ext uri="{FF2B5EF4-FFF2-40B4-BE49-F238E27FC236}">
                <a16:creationId xmlns:a16="http://schemas.microsoft.com/office/drawing/2014/main" xmlns="" id="{33F8687D-304B-4571-ABC5-B595288244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3422" y="3439286"/>
            <a:ext cx="161255" cy="217830"/>
          </a:xfrm>
          <a:prstGeom prst="rect">
            <a:avLst/>
          </a:prstGeom>
        </p:spPr>
      </p:pic>
      <p:graphicFrame>
        <p:nvGraphicFramePr>
          <p:cNvPr id="61" name="표 60">
            <a:extLst>
              <a:ext uri="{FF2B5EF4-FFF2-40B4-BE49-F238E27FC236}">
                <a16:creationId xmlns:a16="http://schemas.microsoft.com/office/drawing/2014/main" xmlns="" id="{FEA32407-72BC-40D8-A0FE-0458FC646F1E}"/>
              </a:ext>
            </a:extLst>
          </p:cNvPr>
          <p:cNvGraphicFramePr>
            <a:graphicFrameLocks noGrp="1"/>
          </p:cNvGraphicFramePr>
          <p:nvPr>
            <p:extLst>
              <p:ext uri="{D42A27DB-BD31-4B8C-83A1-F6EECF244321}">
                <p14:modId xmlns:p14="http://schemas.microsoft.com/office/powerpoint/2010/main" val="3711537343"/>
              </p:ext>
            </p:extLst>
          </p:nvPr>
        </p:nvGraphicFramePr>
        <p:xfrm>
          <a:off x="992560" y="3809337"/>
          <a:ext cx="5409713" cy="1179182"/>
        </p:xfrm>
        <a:graphic>
          <a:graphicData uri="http://schemas.openxmlformats.org/drawingml/2006/table">
            <a:tbl>
              <a:tblPr firstRow="1" bandRow="1">
                <a:tableStyleId>{5C22544A-7EE6-4342-B048-85BDC9FD1C3A}</a:tableStyleId>
              </a:tblPr>
              <a:tblGrid>
                <a:gridCol w="5409713">
                  <a:extLst>
                    <a:ext uri="{9D8B030D-6E8A-4147-A177-3AD203B41FA5}">
                      <a16:colId xmlns:a16="http://schemas.microsoft.com/office/drawing/2014/main" xmlns="" val="3976275176"/>
                    </a:ext>
                  </a:extLst>
                </a:gridCol>
              </a:tblGrid>
              <a:tr h="371787">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807395">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62" name="직사각형 61">
            <a:extLst>
              <a:ext uri="{FF2B5EF4-FFF2-40B4-BE49-F238E27FC236}">
                <a16:creationId xmlns:a16="http://schemas.microsoft.com/office/drawing/2014/main" xmlns="" id="{05A5BAF1-645D-47B3-B4B4-A60DBBEF17C6}"/>
              </a:ext>
            </a:extLst>
          </p:cNvPr>
          <p:cNvSpPr/>
          <p:nvPr/>
        </p:nvSpPr>
        <p:spPr>
          <a:xfrm>
            <a:off x="992560" y="4660776"/>
            <a:ext cx="2815215"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lumMod val="75000"/>
                  <a:lumOff val="25000"/>
                </a:schemeClr>
              </a:solidFill>
            </a:endParaRPr>
          </a:p>
        </p:txBody>
      </p:sp>
      <p:sp>
        <p:nvSpPr>
          <p:cNvPr id="63" name="직사각형 62">
            <a:extLst>
              <a:ext uri="{FF2B5EF4-FFF2-40B4-BE49-F238E27FC236}">
                <a16:creationId xmlns:a16="http://schemas.microsoft.com/office/drawing/2014/main" xmlns="" id="{ACF6006F-6787-40D2-9B47-22AE3B4C2BB6}"/>
              </a:ext>
            </a:extLst>
          </p:cNvPr>
          <p:cNvSpPr/>
          <p:nvPr/>
        </p:nvSpPr>
        <p:spPr>
          <a:xfrm>
            <a:off x="3794610" y="4660776"/>
            <a:ext cx="2607663"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lumMod val="75000"/>
                    <a:lumOff val="25000"/>
                  </a:schemeClr>
                </a:solidFill>
              </a:rPr>
              <a:t>☎ </a:t>
            </a:r>
            <a:r>
              <a:rPr lang="en-US" altLang="ko-KR" sz="900">
                <a:solidFill>
                  <a:schemeClr val="tx1">
                    <a:lumMod val="75000"/>
                    <a:lumOff val="25000"/>
                  </a:schemeClr>
                </a:solidFill>
              </a:rPr>
              <a:t>031-286-6206</a:t>
            </a:r>
            <a:endParaRPr lang="ko-KR" altLang="en-US" sz="900">
              <a:solidFill>
                <a:schemeClr val="tx1">
                  <a:lumMod val="75000"/>
                  <a:lumOff val="25000"/>
                </a:schemeClr>
              </a:solidFill>
            </a:endParaRPr>
          </a:p>
        </p:txBody>
      </p:sp>
      <p:sp>
        <p:nvSpPr>
          <p:cNvPr id="64" name="TextBox 63">
            <a:extLst>
              <a:ext uri="{FF2B5EF4-FFF2-40B4-BE49-F238E27FC236}">
                <a16:creationId xmlns:a16="http://schemas.microsoft.com/office/drawing/2014/main" xmlns="" id="{E3774761-2A30-4D98-AA94-6D07512A46CC}"/>
              </a:ext>
            </a:extLst>
          </p:cNvPr>
          <p:cNvSpPr txBox="1"/>
          <p:nvPr/>
        </p:nvSpPr>
        <p:spPr>
          <a:xfrm>
            <a:off x="992560" y="4213020"/>
            <a:ext cx="5400600" cy="2308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pic>
        <p:nvPicPr>
          <p:cNvPr id="66" name="그림 65">
            <a:extLst>
              <a:ext uri="{FF2B5EF4-FFF2-40B4-BE49-F238E27FC236}">
                <a16:creationId xmlns:a16="http://schemas.microsoft.com/office/drawing/2014/main" xmlns="" id="{BF9CF2BB-2676-4C7B-96DB-880C4068D578}"/>
              </a:ext>
            </a:extLst>
          </p:cNvPr>
          <p:cNvPicPr>
            <a:picLocks noChangeAspect="1"/>
          </p:cNvPicPr>
          <p:nvPr/>
        </p:nvPicPr>
        <p:blipFill>
          <a:blip r:embed="rId4"/>
          <a:stretch>
            <a:fillRect/>
          </a:stretch>
        </p:blipFill>
        <p:spPr>
          <a:xfrm>
            <a:off x="6033120" y="3871239"/>
            <a:ext cx="276225" cy="276225"/>
          </a:xfrm>
          <a:prstGeom prst="rect">
            <a:avLst/>
          </a:prstGeom>
        </p:spPr>
      </p:pic>
      <p:pic>
        <p:nvPicPr>
          <p:cNvPr id="75" name="그림 74">
            <a:extLst>
              <a:ext uri="{FF2B5EF4-FFF2-40B4-BE49-F238E27FC236}">
                <a16:creationId xmlns:a16="http://schemas.microsoft.com/office/drawing/2014/main" xmlns="" id="{6957C786-6D4E-461A-9BC4-3CDE967C146D}"/>
              </a:ext>
            </a:extLst>
          </p:cNvPr>
          <p:cNvPicPr>
            <a:picLocks noChangeAspect="1"/>
          </p:cNvPicPr>
          <p:nvPr/>
        </p:nvPicPr>
        <p:blipFill>
          <a:blip r:embed="rId3"/>
          <a:stretch>
            <a:fillRect/>
          </a:stretch>
        </p:blipFill>
        <p:spPr>
          <a:xfrm>
            <a:off x="2037811" y="4675193"/>
            <a:ext cx="222286" cy="283606"/>
          </a:xfrm>
          <a:prstGeom prst="rect">
            <a:avLst/>
          </a:prstGeom>
        </p:spPr>
      </p:pic>
      <p:pic>
        <p:nvPicPr>
          <p:cNvPr id="76" name="그림 75">
            <a:extLst>
              <a:ext uri="{FF2B5EF4-FFF2-40B4-BE49-F238E27FC236}">
                <a16:creationId xmlns:a16="http://schemas.microsoft.com/office/drawing/2014/main" xmlns="" id="{D27355ED-3A3C-4013-9F67-554A2E5EC9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3422" y="4714808"/>
            <a:ext cx="161255" cy="217830"/>
          </a:xfrm>
          <a:prstGeom prst="rect">
            <a:avLst/>
          </a:prstGeom>
        </p:spPr>
      </p:pic>
      <p:sp>
        <p:nvSpPr>
          <p:cNvPr id="51" name="직사각형 50">
            <a:extLst>
              <a:ext uri="{FF2B5EF4-FFF2-40B4-BE49-F238E27FC236}">
                <a16:creationId xmlns:a16="http://schemas.microsoft.com/office/drawing/2014/main" xmlns="" id="{F76B4676-EC04-4515-9A10-4E4B9532FE9C}"/>
              </a:ext>
            </a:extLst>
          </p:cNvPr>
          <p:cNvSpPr/>
          <p:nvPr/>
        </p:nvSpPr>
        <p:spPr>
          <a:xfrm>
            <a:off x="25590" y="6579694"/>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sp>
        <p:nvSpPr>
          <p:cNvPr id="77" name="사각형: 둥근 모서리 76">
            <a:extLst>
              <a:ext uri="{FF2B5EF4-FFF2-40B4-BE49-F238E27FC236}">
                <a16:creationId xmlns:a16="http://schemas.microsoft.com/office/drawing/2014/main" xmlns="" id="{9AC213EB-6090-47EB-9157-5FB47AEAD6FE}"/>
              </a:ext>
            </a:extLst>
          </p:cNvPr>
          <p:cNvSpPr/>
          <p:nvPr/>
        </p:nvSpPr>
        <p:spPr>
          <a:xfrm>
            <a:off x="5673080" y="2193703"/>
            <a:ext cx="636265" cy="217830"/>
          </a:xfrm>
          <a:prstGeom prst="round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지도인쇄</a:t>
            </a:r>
          </a:p>
        </p:txBody>
      </p:sp>
      <p:sp>
        <p:nvSpPr>
          <p:cNvPr id="79" name="사각형: 둥근 모서리 78">
            <a:extLst>
              <a:ext uri="{FF2B5EF4-FFF2-40B4-BE49-F238E27FC236}">
                <a16:creationId xmlns:a16="http://schemas.microsoft.com/office/drawing/2014/main" xmlns="" id="{41D96F53-227E-4354-9AAF-E79ADDBC565B}"/>
              </a:ext>
            </a:extLst>
          </p:cNvPr>
          <p:cNvSpPr/>
          <p:nvPr/>
        </p:nvSpPr>
        <p:spPr>
          <a:xfrm>
            <a:off x="5673080" y="3447911"/>
            <a:ext cx="636265" cy="217830"/>
          </a:xfrm>
          <a:prstGeom prst="round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지도인쇄</a:t>
            </a:r>
          </a:p>
        </p:txBody>
      </p:sp>
      <p:sp>
        <p:nvSpPr>
          <p:cNvPr id="80" name="사각형: 둥근 모서리 79">
            <a:extLst>
              <a:ext uri="{FF2B5EF4-FFF2-40B4-BE49-F238E27FC236}">
                <a16:creationId xmlns:a16="http://schemas.microsoft.com/office/drawing/2014/main" xmlns="" id="{81AD82E3-9EE2-4A34-BADE-4E54DF86BB1B}"/>
              </a:ext>
            </a:extLst>
          </p:cNvPr>
          <p:cNvSpPr/>
          <p:nvPr/>
        </p:nvSpPr>
        <p:spPr>
          <a:xfrm>
            <a:off x="5642569" y="4730002"/>
            <a:ext cx="636265" cy="217830"/>
          </a:xfrm>
          <a:prstGeom prst="round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지도인쇄</a:t>
            </a:r>
          </a:p>
        </p:txBody>
      </p:sp>
      <p:sp>
        <p:nvSpPr>
          <p:cNvPr id="81" name="사각형: 둥근 모서리 80">
            <a:extLst>
              <a:ext uri="{FF2B5EF4-FFF2-40B4-BE49-F238E27FC236}">
                <a16:creationId xmlns:a16="http://schemas.microsoft.com/office/drawing/2014/main" xmlns="" id="{B16980CB-3CD3-4952-B89E-AA44BA7D06CA}"/>
              </a:ext>
            </a:extLst>
          </p:cNvPr>
          <p:cNvSpPr/>
          <p:nvPr/>
        </p:nvSpPr>
        <p:spPr>
          <a:xfrm>
            <a:off x="5648639" y="6018176"/>
            <a:ext cx="636265" cy="217830"/>
          </a:xfrm>
          <a:prstGeom prst="round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지도인쇄</a:t>
            </a:r>
          </a:p>
        </p:txBody>
      </p:sp>
      <p:sp>
        <p:nvSpPr>
          <p:cNvPr id="82" name="직사각형 81">
            <a:extLst>
              <a:ext uri="{FF2B5EF4-FFF2-40B4-BE49-F238E27FC236}">
                <a16:creationId xmlns:a16="http://schemas.microsoft.com/office/drawing/2014/main" xmlns="" id="{D568507E-AB4E-4C85-AEFC-7AF78E459A06}"/>
              </a:ext>
            </a:extLst>
          </p:cNvPr>
          <p:cNvSpPr/>
          <p:nvPr/>
        </p:nvSpPr>
        <p:spPr bwMode="auto">
          <a:xfrm>
            <a:off x="5564496" y="207068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3" name="TextBox 82">
            <a:extLst>
              <a:ext uri="{FF2B5EF4-FFF2-40B4-BE49-F238E27FC236}">
                <a16:creationId xmlns:a16="http://schemas.microsoft.com/office/drawing/2014/main" xmlns="" id="{FC8020AA-95E7-413F-984C-9A83E6004D2A}"/>
              </a:ext>
            </a:extLst>
          </p:cNvPr>
          <p:cNvSpPr txBox="1"/>
          <p:nvPr/>
        </p:nvSpPr>
        <p:spPr>
          <a:xfrm>
            <a:off x="5346078" y="996456"/>
            <a:ext cx="1047082" cy="215444"/>
          </a:xfrm>
          <a:prstGeom prst="rect">
            <a:avLst/>
          </a:prstGeom>
          <a:noFill/>
        </p:spPr>
        <p:txBody>
          <a:bodyPr wrap="none" rtlCol="0">
            <a:spAutoFit/>
          </a:bodyPr>
          <a:lstStyle/>
          <a:p>
            <a:pPr marL="171450" indent="-171450">
              <a:buFont typeface="Wingdings" panose="05000000000000000000" pitchFamily="2" charset="2"/>
              <a:buChar char="ü"/>
            </a:pPr>
            <a:r>
              <a:rPr lang="ko-KR" altLang="en-US" sz="800" dirty="0"/>
              <a:t>단골매장만 보기</a:t>
            </a:r>
          </a:p>
        </p:txBody>
      </p:sp>
    </p:spTree>
    <p:extLst>
      <p:ext uri="{BB962C8B-B14F-4D97-AF65-F5344CB8AC3E}">
        <p14:creationId xmlns:p14="http://schemas.microsoft.com/office/powerpoint/2010/main" val="29563894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EH.BC.08.002.FNSP.LPP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찾기</a:t>
            </a:r>
            <a:r>
              <a:rPr lang="en-US" altLang="ko-KR" dirty="0"/>
              <a:t>_</a:t>
            </a:r>
            <a:r>
              <a:rPr lang="ko-KR" altLang="en-US" dirty="0"/>
              <a:t>지도 인쇄</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sp>
        <p:nvSpPr>
          <p:cNvPr id="74" name="Rectangle 21">
            <a:extLst>
              <a:ext uri="{FF2B5EF4-FFF2-40B4-BE49-F238E27FC236}">
                <a16:creationId xmlns:a16="http://schemas.microsoft.com/office/drawing/2014/main" xmlns="" id="{79AD051E-D3B8-4B52-94F1-CA9C90216ACF}"/>
              </a:ext>
            </a:extLst>
          </p:cNvPr>
          <p:cNvSpPr/>
          <p:nvPr/>
        </p:nvSpPr>
        <p:spPr>
          <a:xfrm>
            <a:off x="200472" y="596976"/>
            <a:ext cx="4999418" cy="549632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텍스트 개체 틀 3">
            <a:extLst>
              <a:ext uri="{FF2B5EF4-FFF2-40B4-BE49-F238E27FC236}">
                <a16:creationId xmlns:a16="http://schemas.microsoft.com/office/drawing/2014/main" xmlns="" id="{A58D2B35-F756-494C-8C10-2FCD711EDDA3}"/>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82" name="Rectangle 21">
            <a:extLst>
              <a:ext uri="{FF2B5EF4-FFF2-40B4-BE49-F238E27FC236}">
                <a16:creationId xmlns:a16="http://schemas.microsoft.com/office/drawing/2014/main" xmlns="" id="{056AA524-CAF4-4A05-B9C4-F82752B3B596}"/>
              </a:ext>
            </a:extLst>
          </p:cNvPr>
          <p:cNvSpPr/>
          <p:nvPr/>
        </p:nvSpPr>
        <p:spPr>
          <a:xfrm>
            <a:off x="200472" y="588011"/>
            <a:ext cx="4999418" cy="31396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지도 인쇄</a:t>
            </a:r>
          </a:p>
        </p:txBody>
      </p:sp>
      <p:sp>
        <p:nvSpPr>
          <p:cNvPr id="2" name="TextBox 1">
            <a:extLst>
              <a:ext uri="{FF2B5EF4-FFF2-40B4-BE49-F238E27FC236}">
                <a16:creationId xmlns:a16="http://schemas.microsoft.com/office/drawing/2014/main" xmlns="" id="{5CE3BC7B-DC2D-4236-9A1F-F0B5D9D6FCCE}"/>
              </a:ext>
            </a:extLst>
          </p:cNvPr>
          <p:cNvSpPr txBox="1"/>
          <p:nvPr/>
        </p:nvSpPr>
        <p:spPr>
          <a:xfrm>
            <a:off x="4880992" y="596976"/>
            <a:ext cx="318898" cy="276999"/>
          </a:xfrm>
          <a:prstGeom prst="rect">
            <a:avLst/>
          </a:prstGeom>
          <a:noFill/>
        </p:spPr>
        <p:txBody>
          <a:bodyPr wrap="square" rtlCol="0">
            <a:spAutoFit/>
          </a:bodyPr>
          <a:lstStyle/>
          <a:p>
            <a:r>
              <a:rPr lang="en-US" altLang="ko-KR" sz="1200" dirty="0"/>
              <a:t>X</a:t>
            </a:r>
            <a:endParaRPr lang="ko-KR" altLang="en-US" sz="1200" dirty="0"/>
          </a:p>
        </p:txBody>
      </p:sp>
      <p:pic>
        <p:nvPicPr>
          <p:cNvPr id="3" name="그림 2">
            <a:extLst>
              <a:ext uri="{FF2B5EF4-FFF2-40B4-BE49-F238E27FC236}">
                <a16:creationId xmlns:a16="http://schemas.microsoft.com/office/drawing/2014/main" xmlns="" id="{B97C1E27-A836-42AC-A301-16257FC38F28}"/>
              </a:ext>
            </a:extLst>
          </p:cNvPr>
          <p:cNvPicPr>
            <a:picLocks noChangeAspect="1"/>
          </p:cNvPicPr>
          <p:nvPr/>
        </p:nvPicPr>
        <p:blipFill>
          <a:blip r:embed="rId2"/>
          <a:stretch>
            <a:fillRect/>
          </a:stretch>
        </p:blipFill>
        <p:spPr>
          <a:xfrm>
            <a:off x="527248" y="987469"/>
            <a:ext cx="4345865" cy="4750303"/>
          </a:xfrm>
          <a:prstGeom prst="rect">
            <a:avLst/>
          </a:prstGeom>
        </p:spPr>
      </p:pic>
      <p:sp>
        <p:nvSpPr>
          <p:cNvPr id="83" name="사각형: 둥근 모서리 82">
            <a:extLst>
              <a:ext uri="{FF2B5EF4-FFF2-40B4-BE49-F238E27FC236}">
                <a16:creationId xmlns:a16="http://schemas.microsoft.com/office/drawing/2014/main" xmlns="" id="{FA394BC6-0466-49FF-974B-B3E3B1B2F854}"/>
              </a:ext>
            </a:extLst>
          </p:cNvPr>
          <p:cNvSpPr/>
          <p:nvPr/>
        </p:nvSpPr>
        <p:spPr>
          <a:xfrm>
            <a:off x="2474627" y="5806619"/>
            <a:ext cx="636265" cy="217830"/>
          </a:xfrm>
          <a:prstGeom prst="round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지도인쇄</a:t>
            </a:r>
          </a:p>
        </p:txBody>
      </p:sp>
      <p:graphicFrame>
        <p:nvGraphicFramePr>
          <p:cNvPr id="84" name="Group 57">
            <a:extLst>
              <a:ext uri="{FF2B5EF4-FFF2-40B4-BE49-F238E27FC236}">
                <a16:creationId xmlns:a16="http://schemas.microsoft.com/office/drawing/2014/main" xmlns="" id="{3D1D8B11-0AE5-4AED-B892-33EA9B3D3012}"/>
              </a:ext>
            </a:extLst>
          </p:cNvPr>
          <p:cNvGraphicFramePr>
            <a:graphicFrameLocks noGrp="1"/>
          </p:cNvGraphicFramePr>
          <p:nvPr>
            <p:extLst>
              <p:ext uri="{D42A27DB-BD31-4B8C-83A1-F6EECF244321}">
                <p14:modId xmlns:p14="http://schemas.microsoft.com/office/powerpoint/2010/main" val="1199935774"/>
              </p:ext>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http://www.etudehouse.com/kr/ko/jsp/front/brand/brd_shop_search.jsp </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지도 미리보기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UI</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dirty="0">
                          <a:solidFill>
                            <a:schemeClr val="tx1"/>
                          </a:solidFill>
                          <a:latin typeface="아리따-돋움(TTF)-Medium" panose="02020603020101020101" pitchFamily="18" charset="-127"/>
                          <a:ea typeface="아리따-돋움(TTF)-Medium" panose="02020603020101020101" pitchFamily="18" charset="-127"/>
                        </a:rPr>
                        <a:t>지도인쇄 선택 시 인쇄</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rPr>
                        <a:t>신규</a:t>
                      </a: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85" name="직사각형 84">
            <a:extLst>
              <a:ext uri="{FF2B5EF4-FFF2-40B4-BE49-F238E27FC236}">
                <a16:creationId xmlns:a16="http://schemas.microsoft.com/office/drawing/2014/main" xmlns="" id="{B47BC384-37B2-47A9-B058-0FE2F173FB5F}"/>
              </a:ext>
            </a:extLst>
          </p:cNvPr>
          <p:cNvSpPr/>
          <p:nvPr/>
        </p:nvSpPr>
        <p:spPr bwMode="auto">
          <a:xfrm>
            <a:off x="645219" y="141277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6" name="직사각형 85">
            <a:extLst>
              <a:ext uri="{FF2B5EF4-FFF2-40B4-BE49-F238E27FC236}">
                <a16:creationId xmlns:a16="http://schemas.microsoft.com/office/drawing/2014/main" xmlns="" id="{63CA72AD-7F81-4FB9-8388-5CC2E15B93D4}"/>
              </a:ext>
            </a:extLst>
          </p:cNvPr>
          <p:cNvSpPr/>
          <p:nvPr/>
        </p:nvSpPr>
        <p:spPr bwMode="auto">
          <a:xfrm>
            <a:off x="2396554" y="575437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38743407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EH.BC.08.002.FNSP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찾기</a:t>
            </a:r>
            <a:r>
              <a:rPr lang="en-US" altLang="ko-KR" dirty="0"/>
              <a:t>_</a:t>
            </a:r>
            <a:r>
              <a:rPr lang="ko-KR" altLang="en-US" dirty="0"/>
              <a:t>검색결과 없을 경우 메시지</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ext uri="{D42A27DB-BD31-4B8C-83A1-F6EECF244321}">
                <p14:modId xmlns:p14="http://schemas.microsoft.com/office/powerpoint/2010/main" val="1589845910"/>
              </p:ext>
            </p:extLst>
          </p:nvPr>
        </p:nvGraphicFramePr>
        <p:xfrm>
          <a:off x="7464287" y="414711"/>
          <a:ext cx="2441713" cy="254901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http://www.etudehouse.com/kr/ko/jsp/front/brand/brd_shop_search.jsp </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(but,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맵 노출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UI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다름</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검색결과 없을 경우 메시지 리스트 영역에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바닥은 서울지역 맵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UI)</a:t>
                      </a: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 검색 결과 없는 경우 메시지 노출</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rPr>
                        <a:t>신규</a:t>
                      </a: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644104"/>
            <a:ext cx="7303001" cy="599069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42" name="Rectangle 21">
            <a:extLst>
              <a:ext uri="{FF2B5EF4-FFF2-40B4-BE49-F238E27FC236}">
                <a16:creationId xmlns:a16="http://schemas.microsoft.com/office/drawing/2014/main" xmlns="" id="{F2EF337C-54C3-4F0B-B0BA-18188171537F}"/>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텍스트 개체 틀 3">
            <a:extLst>
              <a:ext uri="{FF2B5EF4-FFF2-40B4-BE49-F238E27FC236}">
                <a16:creationId xmlns:a16="http://schemas.microsoft.com/office/drawing/2014/main" xmlns="" id="{0E351C1D-C549-4D82-8C1E-260D6ECE5F88}"/>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41" name="직사각형 40">
            <a:extLst>
              <a:ext uri="{FF2B5EF4-FFF2-40B4-BE49-F238E27FC236}">
                <a16:creationId xmlns:a16="http://schemas.microsoft.com/office/drawing/2014/main" xmlns="" id="{AF289530-9D2B-45B9-BAF7-C592CBE38BBB}"/>
              </a:ext>
            </a:extLst>
          </p:cNvPr>
          <p:cNvSpPr/>
          <p:nvPr/>
        </p:nvSpPr>
        <p:spPr>
          <a:xfrm>
            <a:off x="7488795" y="2862442"/>
            <a:ext cx="2431815" cy="1485839"/>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p>
          <a:p>
            <a:pPr algn="ctr"/>
            <a:r>
              <a:rPr lang="ko-KR" altLang="en-US" dirty="0"/>
              <a:t>마이컬러파인더 서비스 안내 문구 변경될 수 있음</a:t>
            </a:r>
            <a:r>
              <a:rPr lang="en-US" altLang="ko-KR" dirty="0"/>
              <a:t>.</a:t>
            </a:r>
            <a:endParaRPr lang="ko-KR" altLang="en-US" dirty="0"/>
          </a:p>
        </p:txBody>
      </p:sp>
      <p:sp>
        <p:nvSpPr>
          <p:cNvPr id="46" name="직사각형 45">
            <a:extLst>
              <a:ext uri="{FF2B5EF4-FFF2-40B4-BE49-F238E27FC236}">
                <a16:creationId xmlns:a16="http://schemas.microsoft.com/office/drawing/2014/main" xmlns="" id="{A30BFD75-1C52-481D-8007-76A2EF67684C}"/>
              </a:ext>
            </a:extLst>
          </p:cNvPr>
          <p:cNvSpPr/>
          <p:nvPr/>
        </p:nvSpPr>
        <p:spPr>
          <a:xfrm>
            <a:off x="977038" y="1472027"/>
            <a:ext cx="5335864" cy="2447676"/>
          </a:xfrm>
          <a:prstGeom prst="rect">
            <a:avLst/>
          </a:prstGeom>
          <a:pattFill prst="ltUpDiag">
            <a:fgClr>
              <a:schemeClr val="bg1">
                <a:lumMod val="75000"/>
              </a:schemeClr>
            </a:fgClr>
            <a:bgClr>
              <a:schemeClr val="bg1"/>
            </a:bgClr>
          </a:patt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dirty="0">
              <a:solidFill>
                <a:schemeClr val="tx1">
                  <a:lumMod val="65000"/>
                  <a:lumOff val="35000"/>
                </a:schemeClr>
              </a:solidFill>
            </a:endParaRPr>
          </a:p>
          <a:p>
            <a:pPr algn="ctr"/>
            <a:endParaRPr lang="en-US" altLang="ko-KR" sz="1000" dirty="0">
              <a:solidFill>
                <a:schemeClr val="tx1">
                  <a:lumMod val="65000"/>
                  <a:lumOff val="35000"/>
                </a:schemeClr>
              </a:solidFill>
            </a:endParaRPr>
          </a:p>
          <a:p>
            <a:pPr algn="ctr"/>
            <a:endParaRPr lang="en-US" altLang="ko-KR" sz="1000" dirty="0">
              <a:solidFill>
                <a:schemeClr val="tx1">
                  <a:lumMod val="65000"/>
                  <a:lumOff val="35000"/>
                </a:schemeClr>
              </a:solidFill>
            </a:endParaRPr>
          </a:p>
          <a:p>
            <a:pPr algn="ctr"/>
            <a:endParaRPr lang="en-US" altLang="ko-KR" sz="1000" dirty="0">
              <a:solidFill>
                <a:schemeClr val="tx1">
                  <a:lumMod val="65000"/>
                  <a:lumOff val="35000"/>
                </a:schemeClr>
              </a:solidFill>
            </a:endParaRPr>
          </a:p>
          <a:p>
            <a:pPr algn="ctr"/>
            <a:endParaRPr lang="en-US" altLang="ko-KR" sz="1000" dirty="0">
              <a:solidFill>
                <a:schemeClr val="tx1">
                  <a:lumMod val="65000"/>
                  <a:lumOff val="35000"/>
                </a:schemeClr>
              </a:solidFill>
            </a:endParaRPr>
          </a:p>
          <a:p>
            <a:pPr algn="ctr"/>
            <a:endParaRPr lang="ko-KR" altLang="en-US" sz="1000" dirty="0">
              <a:solidFill>
                <a:schemeClr val="tx1">
                  <a:lumMod val="65000"/>
                  <a:lumOff val="35000"/>
                </a:schemeClr>
              </a:solidFill>
            </a:endParaRPr>
          </a:p>
        </p:txBody>
      </p:sp>
      <p:sp>
        <p:nvSpPr>
          <p:cNvPr id="49" name="직사각형 48">
            <a:extLst>
              <a:ext uri="{FF2B5EF4-FFF2-40B4-BE49-F238E27FC236}">
                <a16:creationId xmlns:a16="http://schemas.microsoft.com/office/drawing/2014/main" xmlns="" id="{673997A1-F837-4FD7-BC34-567041A4372A}"/>
              </a:ext>
            </a:extLst>
          </p:cNvPr>
          <p:cNvSpPr/>
          <p:nvPr/>
        </p:nvSpPr>
        <p:spPr>
          <a:xfrm>
            <a:off x="996842" y="1457579"/>
            <a:ext cx="5335864" cy="2447674"/>
          </a:xfrm>
          <a:prstGeom prst="rect">
            <a:avLst/>
          </a:prstGeom>
          <a:solidFill>
            <a:schemeClr val="bg1">
              <a:lumMod val="75000"/>
              <a:alpha val="76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xmlns="" id="{8A9C408D-1E36-4193-A643-D447F1610BA8}"/>
              </a:ext>
            </a:extLst>
          </p:cNvPr>
          <p:cNvSpPr/>
          <p:nvPr/>
        </p:nvSpPr>
        <p:spPr bwMode="auto">
          <a:xfrm>
            <a:off x="912007" y="141972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aphicFrame>
        <p:nvGraphicFramePr>
          <p:cNvPr id="33" name="표 32">
            <a:extLst>
              <a:ext uri="{FF2B5EF4-FFF2-40B4-BE49-F238E27FC236}">
                <a16:creationId xmlns:a16="http://schemas.microsoft.com/office/drawing/2014/main" xmlns="" id="{ABED3DE4-87F0-4BAE-9C5B-1DA410F30EB5}"/>
              </a:ext>
            </a:extLst>
          </p:cNvPr>
          <p:cNvGraphicFramePr>
            <a:graphicFrameLocks noGrp="1"/>
          </p:cNvGraphicFramePr>
          <p:nvPr>
            <p:extLst>
              <p:ext uri="{D42A27DB-BD31-4B8C-83A1-F6EECF244321}">
                <p14:modId xmlns:p14="http://schemas.microsoft.com/office/powerpoint/2010/main" val="825276405"/>
              </p:ext>
            </p:extLst>
          </p:nvPr>
        </p:nvGraphicFramePr>
        <p:xfrm>
          <a:off x="1314474" y="2107977"/>
          <a:ext cx="4820847" cy="1056144"/>
        </p:xfrm>
        <a:graphic>
          <a:graphicData uri="http://schemas.openxmlformats.org/drawingml/2006/table">
            <a:tbl>
              <a:tblPr firstRow="1" bandRow="1">
                <a:tableStyleId>{5C22544A-7EE6-4342-B048-85BDC9FD1C3A}</a:tableStyleId>
              </a:tblPr>
              <a:tblGrid>
                <a:gridCol w="4820847">
                  <a:extLst>
                    <a:ext uri="{9D8B030D-6E8A-4147-A177-3AD203B41FA5}">
                      <a16:colId xmlns:a16="http://schemas.microsoft.com/office/drawing/2014/main" xmlns="" val="2438799920"/>
                    </a:ext>
                  </a:extLst>
                </a:gridCol>
              </a:tblGrid>
              <a:tr h="1056144">
                <a:tc>
                  <a:txBody>
                    <a:bodyPr/>
                    <a:lstStyle/>
                    <a:p>
                      <a:pPr algn="ctr" latinLnBrk="1"/>
                      <a:r>
                        <a:rPr lang="en-US" altLang="ko-KR" sz="900" dirty="0">
                          <a:solidFill>
                            <a:srgbClr val="FF0000"/>
                          </a:solidFill>
                        </a:rPr>
                        <a:t>{</a:t>
                      </a:r>
                      <a:r>
                        <a:rPr lang="en-US" altLang="ko-KR" sz="900" dirty="0" err="1">
                          <a:solidFill>
                            <a:schemeClr val="tx1">
                              <a:lumMod val="65000"/>
                              <a:lumOff val="35000"/>
                            </a:schemeClr>
                          </a:solidFill>
                        </a:rPr>
                        <a:t>aaa</a:t>
                      </a:r>
                      <a:r>
                        <a:rPr lang="en-US" altLang="ko-KR" sz="900" dirty="0">
                          <a:solidFill>
                            <a:srgbClr val="FF0000"/>
                          </a:solidFill>
                        </a:rPr>
                        <a:t>}</a:t>
                      </a:r>
                    </a:p>
                    <a:p>
                      <a:pPr algn="ctr" latinLnBrk="1"/>
                      <a:r>
                        <a:rPr lang="ko-KR" altLang="en-US" sz="900" dirty="0">
                          <a:solidFill>
                            <a:schemeClr val="tx1">
                              <a:lumMod val="65000"/>
                              <a:lumOff val="35000"/>
                            </a:schemeClr>
                          </a:solidFill>
                        </a:rPr>
                        <a:t>매장 검색 결과가 없습니다</a:t>
                      </a:r>
                      <a:r>
                        <a:rPr lang="en-US" altLang="ko-KR" sz="900" dirty="0">
                          <a:solidFill>
                            <a:schemeClr val="tx1">
                              <a:lumMod val="65000"/>
                              <a:lumOff val="35000"/>
                            </a:schemeClr>
                          </a:solidFill>
                        </a:rPr>
                        <a:t>.</a:t>
                      </a:r>
                    </a:p>
                    <a:p>
                      <a:pPr algn="ctr" latinLnBrk="1"/>
                      <a:endParaRPr lang="en-US" altLang="ko-KR" sz="900" dirty="0">
                        <a:solidFill>
                          <a:schemeClr val="tx1">
                            <a:lumMod val="65000"/>
                            <a:lumOff val="35000"/>
                          </a:schemeClr>
                        </a:solidFill>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err="1">
                          <a:solidFill>
                            <a:schemeClr val="tx1">
                              <a:lumMod val="75000"/>
                              <a:lumOff val="25000"/>
                            </a:schemeClr>
                          </a:solidFill>
                        </a:rPr>
                        <a:t>ㆍ입력하신</a:t>
                      </a:r>
                      <a:r>
                        <a:rPr lang="ko-KR" altLang="en-US" sz="900" b="0" dirty="0">
                          <a:solidFill>
                            <a:schemeClr val="tx1">
                              <a:lumMod val="75000"/>
                              <a:lumOff val="25000"/>
                            </a:schemeClr>
                          </a:solidFill>
                        </a:rPr>
                        <a:t> 매장명 또는 지역명을 다시 확인해 주세요</a:t>
                      </a:r>
                      <a:r>
                        <a:rPr lang="en-US" altLang="ko-KR" sz="900" b="0" dirty="0">
                          <a:solidFill>
                            <a:schemeClr val="tx1">
                              <a:lumMod val="75000"/>
                              <a:lumOff val="25000"/>
                            </a:schemeClr>
                          </a:solidFill>
                        </a:rPr>
                        <a:t>.</a:t>
                      </a: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err="1">
                          <a:solidFill>
                            <a:schemeClr val="tx1">
                              <a:lumMod val="75000"/>
                              <a:lumOff val="25000"/>
                            </a:schemeClr>
                          </a:solidFill>
                        </a:rPr>
                        <a:t>ㆍ관련</a:t>
                      </a:r>
                      <a:r>
                        <a:rPr lang="ko-KR" altLang="en-US" sz="900" b="0" dirty="0">
                          <a:solidFill>
                            <a:schemeClr val="tx1">
                              <a:lumMod val="75000"/>
                              <a:lumOff val="25000"/>
                            </a:schemeClr>
                          </a:solidFill>
                        </a:rPr>
                        <a:t> 문의는 고객센터 </a:t>
                      </a:r>
                      <a:r>
                        <a:rPr lang="en-US" altLang="ko-KR" sz="900" b="0" dirty="0">
                          <a:solidFill>
                            <a:schemeClr val="tx1">
                              <a:lumMod val="75000"/>
                              <a:lumOff val="25000"/>
                            </a:schemeClr>
                          </a:solidFill>
                        </a:rPr>
                        <a:t>(1544-5418)</a:t>
                      </a:r>
                      <a:r>
                        <a:rPr lang="ko-KR" altLang="en-US" sz="900" b="0" dirty="0">
                          <a:solidFill>
                            <a:schemeClr val="tx1">
                              <a:lumMod val="75000"/>
                              <a:lumOff val="25000"/>
                            </a:schemeClr>
                          </a:solidFill>
                        </a:rPr>
                        <a:t>로 연락주세요</a:t>
                      </a:r>
                      <a:r>
                        <a:rPr lang="en-US" altLang="ko-KR" sz="900" b="0" dirty="0">
                          <a:solidFill>
                            <a:schemeClr val="tx1">
                              <a:lumMod val="75000"/>
                              <a:lumOff val="25000"/>
                            </a:schemeClr>
                          </a:solidFill>
                        </a:rPr>
                        <a:t>.</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33195037"/>
                  </a:ext>
                </a:extLst>
              </a:tr>
            </a:tbl>
          </a:graphicData>
        </a:graphic>
      </p:graphicFrame>
      <p:sp>
        <p:nvSpPr>
          <p:cNvPr id="57" name="직사각형 56">
            <a:extLst>
              <a:ext uri="{FF2B5EF4-FFF2-40B4-BE49-F238E27FC236}">
                <a16:creationId xmlns:a16="http://schemas.microsoft.com/office/drawing/2014/main" xmlns="" id="{3475A854-E6BC-4B3D-80EC-2A3321945782}"/>
              </a:ext>
            </a:extLst>
          </p:cNvPr>
          <p:cNvSpPr/>
          <p:nvPr/>
        </p:nvSpPr>
        <p:spPr bwMode="auto">
          <a:xfrm>
            <a:off x="2667948" y="219051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3851980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EH.BC.07.002.FOQ2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개설 문의</a:t>
            </a:r>
            <a:r>
              <a:rPr lang="en-US" altLang="ko-KR" dirty="0"/>
              <a:t>[1/3]</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http://www.etudehouse.com/kr/ko/jsp/front/brand/brd_shop_franchise.jsp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724116"/>
            <a:ext cx="7303001" cy="357709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grpSp>
        <p:nvGrpSpPr>
          <p:cNvPr id="21" name="그룹 20">
            <a:extLst>
              <a:ext uri="{FF2B5EF4-FFF2-40B4-BE49-F238E27FC236}">
                <a16:creationId xmlns:a16="http://schemas.microsoft.com/office/drawing/2014/main" xmlns="" id="{E5B16E6A-5552-4B80-9A2E-DE203C98564F}"/>
              </a:ext>
            </a:extLst>
          </p:cNvPr>
          <p:cNvGrpSpPr/>
          <p:nvPr/>
        </p:nvGrpSpPr>
        <p:grpSpPr>
          <a:xfrm>
            <a:off x="156745" y="1844824"/>
            <a:ext cx="7145665" cy="958397"/>
            <a:chOff x="168305" y="1823592"/>
            <a:chExt cx="3426518" cy="2181473"/>
          </a:xfrm>
        </p:grpSpPr>
        <p:sp>
          <p:nvSpPr>
            <p:cNvPr id="22" name="직사각형 21">
              <a:extLst>
                <a:ext uri="{FF2B5EF4-FFF2-40B4-BE49-F238E27FC236}">
                  <a16:creationId xmlns:a16="http://schemas.microsoft.com/office/drawing/2014/main" xmlns="" id="{E618B185-63A9-480D-A7C1-108333FF2EDE}"/>
                </a:ext>
              </a:extLst>
            </p:cNvPr>
            <p:cNvSpPr/>
            <p:nvPr/>
          </p:nvSpPr>
          <p:spPr>
            <a:xfrm>
              <a:off x="168305" y="1823592"/>
              <a:ext cx="3410423" cy="2155717"/>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23" name="직선 연결선 22">
              <a:extLst>
                <a:ext uri="{FF2B5EF4-FFF2-40B4-BE49-F238E27FC236}">
                  <a16:creationId xmlns:a16="http://schemas.microsoft.com/office/drawing/2014/main" xmlns="" id="{EB568153-BCC8-457E-AFC6-106886FF4D4E}"/>
                </a:ext>
              </a:extLst>
            </p:cNvPr>
            <p:cNvCxnSpPr/>
            <p:nvPr/>
          </p:nvCxnSpPr>
          <p:spPr>
            <a:xfrm>
              <a:off x="168305" y="1840799"/>
              <a:ext cx="3426518" cy="21642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xmlns="" id="{5F2E1148-3792-45D9-8A30-A1C598921430}"/>
                </a:ext>
              </a:extLst>
            </p:cNvPr>
            <p:cNvCxnSpPr/>
            <p:nvPr/>
          </p:nvCxnSpPr>
          <p:spPr>
            <a:xfrm flipH="1">
              <a:off x="184400" y="1849348"/>
              <a:ext cx="3410423" cy="21557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직사각형 28">
            <a:extLst>
              <a:ext uri="{FF2B5EF4-FFF2-40B4-BE49-F238E27FC236}">
                <a16:creationId xmlns:a16="http://schemas.microsoft.com/office/drawing/2014/main" xmlns="" id="{F21958C1-CB37-4C4F-B219-11497713B375}"/>
              </a:ext>
            </a:extLst>
          </p:cNvPr>
          <p:cNvSpPr/>
          <p:nvPr/>
        </p:nvSpPr>
        <p:spPr>
          <a:xfrm>
            <a:off x="156746" y="2846964"/>
            <a:ext cx="7132114" cy="2205923"/>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altLang="ko-KR" sz="900" dirty="0">
              <a:solidFill>
                <a:schemeClr val="tx1"/>
              </a:solidFill>
            </a:endParaRPr>
          </a:p>
          <a:p>
            <a:pPr marL="171450" indent="-171450">
              <a:buFont typeface="Arial" panose="020B0604020202020204" pitchFamily="34" charset="0"/>
              <a:buChar char="•"/>
            </a:pPr>
            <a:endParaRPr lang="en-US" altLang="ko-KR" sz="900" dirty="0">
              <a:solidFill>
                <a:schemeClr val="tx1"/>
              </a:solidFill>
            </a:endParaRPr>
          </a:p>
          <a:p>
            <a:pPr marL="171450" indent="-171450">
              <a:buFont typeface="Arial" panose="020B0604020202020204" pitchFamily="34" charset="0"/>
              <a:buChar char="•"/>
            </a:pPr>
            <a:endParaRPr lang="en-US" altLang="ko-KR" sz="900" dirty="0">
              <a:solidFill>
                <a:schemeClr val="tx1"/>
              </a:solidFill>
            </a:endParaRPr>
          </a:p>
          <a:p>
            <a:pPr marL="171450" indent="-171450">
              <a:buFont typeface="Arial" panose="020B0604020202020204" pitchFamily="34" charset="0"/>
              <a:buChar char="•"/>
            </a:pPr>
            <a:endParaRPr lang="en-US" altLang="ko-KR" sz="900" dirty="0">
              <a:solidFill>
                <a:schemeClr val="tx1"/>
              </a:solidFill>
            </a:endParaRPr>
          </a:p>
        </p:txBody>
      </p:sp>
      <p:sp>
        <p:nvSpPr>
          <p:cNvPr id="2" name="직사각형 1">
            <a:extLst>
              <a:ext uri="{FF2B5EF4-FFF2-40B4-BE49-F238E27FC236}">
                <a16:creationId xmlns:a16="http://schemas.microsoft.com/office/drawing/2014/main" xmlns="" id="{2DB319B5-BF31-49F7-80F6-5129401B116B}"/>
              </a:ext>
            </a:extLst>
          </p:cNvPr>
          <p:cNvSpPr/>
          <p:nvPr/>
        </p:nvSpPr>
        <p:spPr>
          <a:xfrm>
            <a:off x="275103" y="2854033"/>
            <a:ext cx="2877697" cy="2169825"/>
          </a:xfrm>
          <a:prstGeom prst="rect">
            <a:avLst/>
          </a:prstGeom>
        </p:spPr>
        <p:txBody>
          <a:bodyPr wrap="square">
            <a:spAutoFit/>
          </a:bodyPr>
          <a:lstStyle/>
          <a:p>
            <a:r>
              <a:rPr lang="en-US" altLang="ko-KR" sz="900" b="1" dirty="0"/>
              <a:t>* </a:t>
            </a:r>
            <a:r>
              <a:rPr lang="ko-KR" altLang="en-US" sz="900" b="1" dirty="0"/>
              <a:t>개설조건</a:t>
            </a:r>
            <a:endParaRPr lang="en-US" altLang="ko-KR" sz="900" b="1" dirty="0"/>
          </a:p>
          <a:p>
            <a:endParaRPr lang="en-US" altLang="ko-KR" sz="900" b="1" dirty="0"/>
          </a:p>
          <a:p>
            <a:r>
              <a:rPr lang="ko-KR" altLang="en-US" sz="900" b="1" dirty="0" err="1"/>
              <a:t>가맹비</a:t>
            </a:r>
            <a:r>
              <a:rPr lang="ko-KR" altLang="en-US" sz="900" dirty="0"/>
              <a:t>      </a:t>
            </a:r>
            <a:r>
              <a:rPr lang="en-US" altLang="ko-KR" sz="900" dirty="0"/>
              <a:t>1000</a:t>
            </a:r>
            <a:r>
              <a:rPr lang="ko-KR" altLang="en-US" sz="900" dirty="0"/>
              <a:t>만원</a:t>
            </a:r>
            <a:endParaRPr lang="en-US" altLang="ko-KR" sz="900" dirty="0"/>
          </a:p>
          <a:p>
            <a:r>
              <a:rPr lang="ko-KR" altLang="en-US" sz="900" b="1" dirty="0"/>
              <a:t>마진율</a:t>
            </a:r>
            <a:r>
              <a:rPr lang="ko-KR" altLang="en-US" sz="900" dirty="0"/>
              <a:t>      기본 </a:t>
            </a:r>
            <a:r>
              <a:rPr lang="en-US" altLang="ko-KR" sz="900" dirty="0"/>
              <a:t>45%</a:t>
            </a:r>
          </a:p>
          <a:p>
            <a:r>
              <a:rPr lang="ko-KR" altLang="en-US" sz="900" b="1" dirty="0"/>
              <a:t>초도상품</a:t>
            </a:r>
            <a:r>
              <a:rPr lang="ko-KR" altLang="en-US" sz="900" dirty="0"/>
              <a:t>   </a:t>
            </a:r>
            <a:r>
              <a:rPr lang="en-US" altLang="ko-KR" sz="900" dirty="0"/>
              <a:t>3,000</a:t>
            </a:r>
            <a:r>
              <a:rPr lang="ko-KR" altLang="en-US" sz="900" dirty="0"/>
              <a:t>만원</a:t>
            </a:r>
            <a:r>
              <a:rPr lang="en-US" altLang="ko-KR" sz="900" dirty="0"/>
              <a:t>~4,500</a:t>
            </a:r>
            <a:r>
              <a:rPr lang="ko-KR" altLang="en-US" sz="900" dirty="0"/>
              <a:t>만원</a:t>
            </a:r>
            <a:endParaRPr lang="en-US" altLang="ko-KR" sz="900" dirty="0"/>
          </a:p>
          <a:p>
            <a:r>
              <a:rPr lang="ko-KR" altLang="en-US" sz="900" b="1" dirty="0"/>
              <a:t>반품</a:t>
            </a:r>
            <a:r>
              <a:rPr lang="ko-KR" altLang="en-US" sz="900" dirty="0"/>
              <a:t>         </a:t>
            </a:r>
            <a:r>
              <a:rPr lang="en-US" altLang="ko-KR" sz="900" dirty="0"/>
              <a:t>100% </a:t>
            </a:r>
            <a:r>
              <a:rPr lang="ko-KR" altLang="en-US" sz="900" dirty="0"/>
              <a:t>반품 가능</a:t>
            </a:r>
            <a:endParaRPr lang="en-US" altLang="ko-KR" sz="900" dirty="0"/>
          </a:p>
          <a:p>
            <a:endParaRPr lang="en-US" altLang="ko-KR" sz="900" dirty="0"/>
          </a:p>
          <a:p>
            <a:r>
              <a:rPr lang="en-US" altLang="ko-KR" sz="900" b="1" dirty="0"/>
              <a:t>* </a:t>
            </a:r>
            <a:r>
              <a:rPr lang="ko-KR" altLang="en-US" sz="900" b="1" dirty="0"/>
              <a:t>가능 지역</a:t>
            </a:r>
            <a:endParaRPr lang="en-US" altLang="ko-KR" sz="900" b="1" dirty="0"/>
          </a:p>
          <a:p>
            <a:endParaRPr lang="en-US" altLang="ko-KR" sz="900" dirty="0"/>
          </a:p>
          <a:p>
            <a:pPr marL="171450" indent="-171450">
              <a:buFont typeface="Arial" panose="020B0604020202020204" pitchFamily="34" charset="0"/>
              <a:buChar char="•"/>
            </a:pPr>
            <a:r>
              <a:rPr lang="ko-KR" altLang="en-US" sz="900" dirty="0"/>
              <a:t>전국 주요 핵심상권</a:t>
            </a:r>
            <a:endParaRPr lang="en-US" altLang="ko-KR" sz="900" dirty="0"/>
          </a:p>
          <a:p>
            <a:pPr marL="171450" indent="-171450">
              <a:buFont typeface="Arial" panose="020B0604020202020204" pitchFamily="34" charset="0"/>
              <a:buChar char="•"/>
            </a:pPr>
            <a:r>
              <a:rPr lang="ko-KR" altLang="en-US" sz="900" dirty="0"/>
              <a:t>대학가 상권</a:t>
            </a:r>
            <a:endParaRPr lang="en-US" altLang="ko-KR" sz="900" dirty="0"/>
          </a:p>
          <a:p>
            <a:pPr marL="171450" indent="-171450">
              <a:buFont typeface="Arial" panose="020B0604020202020204" pitchFamily="34" charset="0"/>
              <a:buChar char="•"/>
            </a:pPr>
            <a:r>
              <a:rPr lang="ko-KR" altLang="en-US" sz="900" dirty="0"/>
              <a:t>대형역사 및 </a:t>
            </a:r>
            <a:r>
              <a:rPr lang="ko-KR" altLang="en-US" sz="900" dirty="0" err="1"/>
              <a:t>집합몰</a:t>
            </a:r>
            <a:endParaRPr lang="en-US" altLang="ko-KR" sz="900" dirty="0"/>
          </a:p>
          <a:p>
            <a:pPr marL="171450" indent="-171450">
              <a:buFont typeface="Arial" panose="020B0604020202020204" pitchFamily="34" charset="0"/>
              <a:buChar char="•"/>
            </a:pPr>
            <a:r>
              <a:rPr lang="ko-KR" altLang="en-US" sz="900" dirty="0"/>
              <a:t>컨셉에 맞는 적정 상권</a:t>
            </a:r>
            <a:endParaRPr lang="en-US" altLang="ko-KR" sz="900" dirty="0"/>
          </a:p>
          <a:p>
            <a:r>
              <a:rPr lang="ko-KR" altLang="en-US" sz="900" dirty="0"/>
              <a:t>     </a:t>
            </a:r>
            <a:r>
              <a:rPr lang="en-US" altLang="ko-KR" sz="900" dirty="0"/>
              <a:t>- </a:t>
            </a:r>
            <a:r>
              <a:rPr lang="ko-KR" altLang="en-US" sz="900" dirty="0"/>
              <a:t>협의 가능</a:t>
            </a:r>
            <a:endParaRPr lang="en-US" altLang="ko-KR" sz="900" dirty="0"/>
          </a:p>
          <a:p>
            <a:pPr marL="171450" indent="-171450">
              <a:buFont typeface="Arial" panose="020B0604020202020204" pitchFamily="34" charset="0"/>
              <a:buChar char="•"/>
            </a:pPr>
            <a:r>
              <a:rPr lang="ko-KR" altLang="en-US" sz="900" dirty="0"/>
              <a:t>지방 중심 상권</a:t>
            </a:r>
            <a:endParaRPr lang="en-US" altLang="ko-KR" sz="900" dirty="0"/>
          </a:p>
        </p:txBody>
      </p:sp>
      <p:sp>
        <p:nvSpPr>
          <p:cNvPr id="3" name="직사각형 2">
            <a:extLst>
              <a:ext uri="{FF2B5EF4-FFF2-40B4-BE49-F238E27FC236}">
                <a16:creationId xmlns:a16="http://schemas.microsoft.com/office/drawing/2014/main" xmlns="" id="{7BB021EB-3089-44F1-822B-DA54C3958767}"/>
              </a:ext>
            </a:extLst>
          </p:cNvPr>
          <p:cNvSpPr/>
          <p:nvPr/>
        </p:nvSpPr>
        <p:spPr>
          <a:xfrm>
            <a:off x="3743170" y="2862547"/>
            <a:ext cx="3226054" cy="1615827"/>
          </a:xfrm>
          <a:prstGeom prst="rect">
            <a:avLst/>
          </a:prstGeom>
        </p:spPr>
        <p:txBody>
          <a:bodyPr wrap="square">
            <a:spAutoFit/>
          </a:bodyPr>
          <a:lstStyle/>
          <a:p>
            <a:r>
              <a:rPr lang="en-US" altLang="ko-KR" sz="900" b="1" dirty="0"/>
              <a:t>* </a:t>
            </a:r>
            <a:r>
              <a:rPr lang="ko-KR" altLang="en-US" sz="900" b="1" dirty="0"/>
              <a:t>매장 조건</a:t>
            </a:r>
            <a:endParaRPr lang="en-US" altLang="ko-KR" sz="900" b="1" dirty="0"/>
          </a:p>
          <a:p>
            <a:endParaRPr lang="en-US" altLang="ko-KR" sz="900" dirty="0"/>
          </a:p>
          <a:p>
            <a:r>
              <a:rPr lang="ko-KR" altLang="en-US" sz="900" dirty="0"/>
              <a:t>전면       </a:t>
            </a:r>
            <a:r>
              <a:rPr lang="en-US" altLang="ko-KR" sz="900" dirty="0"/>
              <a:t>4m </a:t>
            </a:r>
            <a:r>
              <a:rPr lang="ko-KR" altLang="en-US" sz="900" dirty="0"/>
              <a:t>이상</a:t>
            </a:r>
            <a:endParaRPr lang="en-US" altLang="ko-KR" sz="900" dirty="0"/>
          </a:p>
          <a:p>
            <a:r>
              <a:rPr lang="ko-KR" altLang="en-US" sz="900" dirty="0"/>
              <a:t>평수       </a:t>
            </a:r>
            <a:r>
              <a:rPr lang="en-US" altLang="ko-KR" sz="900" dirty="0"/>
              <a:t>15</a:t>
            </a:r>
            <a:r>
              <a:rPr lang="ko-KR" altLang="en-US" sz="900" dirty="0"/>
              <a:t>평 이상</a:t>
            </a:r>
            <a:r>
              <a:rPr lang="en-US" altLang="ko-KR" sz="900" dirty="0"/>
              <a:t>(</a:t>
            </a:r>
            <a:r>
              <a:rPr lang="ko-KR" altLang="en-US" sz="900" dirty="0"/>
              <a:t>단</a:t>
            </a:r>
            <a:r>
              <a:rPr lang="en-US" altLang="ko-KR" sz="900" dirty="0"/>
              <a:t>, </a:t>
            </a:r>
            <a:r>
              <a:rPr lang="ko-KR" altLang="en-US" sz="900" dirty="0"/>
              <a:t>상권규모 및 위치에 따라 고려</a:t>
            </a:r>
            <a:r>
              <a:rPr lang="en-US" altLang="ko-KR" sz="900" dirty="0"/>
              <a:t>)</a:t>
            </a:r>
          </a:p>
          <a:p>
            <a:endParaRPr lang="en-US" altLang="ko-KR" sz="900" dirty="0"/>
          </a:p>
          <a:p>
            <a:r>
              <a:rPr lang="en-US" altLang="ko-KR" sz="900" b="1" dirty="0"/>
              <a:t>* </a:t>
            </a:r>
            <a:r>
              <a:rPr lang="ko-KR" altLang="en-US" sz="900" b="1" dirty="0"/>
              <a:t>개설 문의</a:t>
            </a:r>
            <a:endParaRPr lang="en-US" altLang="ko-KR" sz="900" b="1" dirty="0"/>
          </a:p>
          <a:p>
            <a:endParaRPr lang="en-US" altLang="ko-KR" sz="900" dirty="0"/>
          </a:p>
          <a:p>
            <a:pPr marL="171450" indent="-171450">
              <a:buFont typeface="Arial" panose="020B0604020202020204" pitchFamily="34" charset="0"/>
              <a:buChar char="•"/>
            </a:pPr>
            <a:r>
              <a:rPr lang="ko-KR" altLang="en-US" sz="900" dirty="0"/>
              <a:t>에뛰드하우스 매장 입지로써 적당한 물건을 소유하신 분께서 연락주시면 </a:t>
            </a:r>
            <a:r>
              <a:rPr lang="ko-KR" altLang="en-US" sz="900" dirty="0" err="1"/>
              <a:t>성심성의껏</a:t>
            </a:r>
            <a:r>
              <a:rPr lang="ko-KR" altLang="en-US" sz="900" dirty="0"/>
              <a:t> 상담해 드리겠습니다</a:t>
            </a:r>
            <a:r>
              <a:rPr lang="en-US" altLang="ko-KR" sz="900" dirty="0"/>
              <a:t>.</a:t>
            </a:r>
          </a:p>
          <a:p>
            <a:pPr marL="171450" indent="-171450">
              <a:buFont typeface="Arial" panose="020B0604020202020204" pitchFamily="34" charset="0"/>
              <a:buChar char="•"/>
            </a:pPr>
            <a:r>
              <a:rPr lang="ko-KR" altLang="en-US" sz="900" dirty="0"/>
              <a:t>원활한 가맹점 개설 상담 진행을 위해 기타 문의사항에 상담 시 도움이 되는 자세한 정보들을 남겨주세요</a:t>
            </a:r>
            <a:r>
              <a:rPr lang="en-US" altLang="ko-KR" sz="900" dirty="0"/>
              <a:t>.</a:t>
            </a:r>
          </a:p>
        </p:txBody>
      </p:sp>
      <p:cxnSp>
        <p:nvCxnSpPr>
          <p:cNvPr id="9" name="직선 연결선 8">
            <a:extLst>
              <a:ext uri="{FF2B5EF4-FFF2-40B4-BE49-F238E27FC236}">
                <a16:creationId xmlns:a16="http://schemas.microsoft.com/office/drawing/2014/main" xmlns="" id="{1BA9E553-2E7D-49D7-8A25-1A9CC99F70D1}"/>
              </a:ext>
            </a:extLst>
          </p:cNvPr>
          <p:cNvCxnSpPr/>
          <p:nvPr/>
        </p:nvCxnSpPr>
        <p:spPr>
          <a:xfrm>
            <a:off x="3587435" y="2918110"/>
            <a:ext cx="0" cy="2009615"/>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Rectangle 21">
            <a:extLst>
              <a:ext uri="{FF2B5EF4-FFF2-40B4-BE49-F238E27FC236}">
                <a16:creationId xmlns:a16="http://schemas.microsoft.com/office/drawing/2014/main" xmlns="" id="{A7177512-12C8-4020-BFCD-DA7D653B9E1D}"/>
              </a:ext>
            </a:extLst>
          </p:cNvPr>
          <p:cNvSpPr/>
          <p:nvPr/>
        </p:nvSpPr>
        <p:spPr>
          <a:xfrm>
            <a:off x="25590" y="414711"/>
            <a:ext cx="7399090" cy="495850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텍스트 개체 틀 3">
            <a:extLst>
              <a:ext uri="{FF2B5EF4-FFF2-40B4-BE49-F238E27FC236}">
                <a16:creationId xmlns:a16="http://schemas.microsoft.com/office/drawing/2014/main" xmlns="" id="{78C77A20-D796-4539-812B-BC169FDE4A73}"/>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32" name="직사각형 31">
            <a:extLst>
              <a:ext uri="{FF2B5EF4-FFF2-40B4-BE49-F238E27FC236}">
                <a16:creationId xmlns:a16="http://schemas.microsoft.com/office/drawing/2014/main" xmlns="" id="{397CB6B7-A91C-4648-AC82-20D2696E60DD}"/>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xmlns="" id="{E9800BAF-498A-462A-BFA8-5D870041FEE1}"/>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36" name="직사각형 35">
            <a:extLst>
              <a:ext uri="{FF2B5EF4-FFF2-40B4-BE49-F238E27FC236}">
                <a16:creationId xmlns:a16="http://schemas.microsoft.com/office/drawing/2014/main" xmlns="" id="{3BEC2FF3-2AAF-41B4-B8CB-7BBFC2ED201E}"/>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7" name="직사각형 36">
            <a:extLst>
              <a:ext uri="{FF2B5EF4-FFF2-40B4-BE49-F238E27FC236}">
                <a16:creationId xmlns:a16="http://schemas.microsoft.com/office/drawing/2014/main" xmlns="" id="{DAA4B90A-E976-47AD-963C-D6F53F139B50}"/>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40" name="직사각형 39">
            <a:extLst>
              <a:ext uri="{FF2B5EF4-FFF2-40B4-BE49-F238E27FC236}">
                <a16:creationId xmlns:a16="http://schemas.microsoft.com/office/drawing/2014/main" xmlns="" id="{38EA7DF7-2F5A-471C-8693-2C8C27700509}"/>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매장 안내</a:t>
            </a:r>
          </a:p>
        </p:txBody>
      </p:sp>
      <p:sp>
        <p:nvSpPr>
          <p:cNvPr id="27" name="직사각형 26">
            <a:extLst>
              <a:ext uri="{FF2B5EF4-FFF2-40B4-BE49-F238E27FC236}">
                <a16:creationId xmlns:a16="http://schemas.microsoft.com/office/drawing/2014/main" xmlns="" id="{543F1DC4-29D6-43FE-AD6B-A9B1BBACD8F7}"/>
              </a:ext>
            </a:extLst>
          </p:cNvPr>
          <p:cNvSpPr/>
          <p:nvPr/>
        </p:nvSpPr>
        <p:spPr>
          <a:xfrm>
            <a:off x="78295" y="1350913"/>
            <a:ext cx="2492021"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찾기</a:t>
            </a:r>
            <a:endParaRPr lang="en-US" altLang="ko-KR" sz="900" dirty="0">
              <a:solidFill>
                <a:schemeClr val="tx1"/>
              </a:solidFill>
            </a:endParaRPr>
          </a:p>
        </p:txBody>
      </p:sp>
      <p:sp>
        <p:nvSpPr>
          <p:cNvPr id="28" name="직사각형 27">
            <a:extLst>
              <a:ext uri="{FF2B5EF4-FFF2-40B4-BE49-F238E27FC236}">
                <a16:creationId xmlns:a16="http://schemas.microsoft.com/office/drawing/2014/main" xmlns="" id="{B175DD1C-E93E-4204-A905-31CD68B5127E}"/>
              </a:ext>
            </a:extLst>
          </p:cNvPr>
          <p:cNvSpPr/>
          <p:nvPr/>
        </p:nvSpPr>
        <p:spPr>
          <a:xfrm>
            <a:off x="2532986" y="1350913"/>
            <a:ext cx="2492021"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매장 개설 문의</a:t>
            </a:r>
            <a:endParaRPr lang="en-US" altLang="ko-KR" sz="900" b="1" dirty="0">
              <a:solidFill>
                <a:schemeClr val="tx1"/>
              </a:solidFill>
            </a:endParaRPr>
          </a:p>
        </p:txBody>
      </p:sp>
      <p:sp>
        <p:nvSpPr>
          <p:cNvPr id="31" name="직사각형 30">
            <a:extLst>
              <a:ext uri="{FF2B5EF4-FFF2-40B4-BE49-F238E27FC236}">
                <a16:creationId xmlns:a16="http://schemas.microsoft.com/office/drawing/2014/main" xmlns="" id="{219811C2-F28C-4C0C-BB32-D706F4D000AD}"/>
              </a:ext>
            </a:extLst>
          </p:cNvPr>
          <p:cNvSpPr/>
          <p:nvPr/>
        </p:nvSpPr>
        <p:spPr>
          <a:xfrm>
            <a:off x="5025007" y="1359587"/>
            <a:ext cx="2360313" cy="29233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칭찬</a:t>
            </a:r>
            <a:endParaRPr lang="en-US" altLang="ko-KR" sz="900" b="1" dirty="0">
              <a:solidFill>
                <a:schemeClr val="tx1"/>
              </a:solidFill>
            </a:endParaRPr>
          </a:p>
        </p:txBody>
      </p:sp>
      <p:sp>
        <p:nvSpPr>
          <p:cNvPr id="26" name="화살표: 오른쪽 25">
            <a:extLst>
              <a:ext uri="{FF2B5EF4-FFF2-40B4-BE49-F238E27FC236}">
                <a16:creationId xmlns:a16="http://schemas.microsoft.com/office/drawing/2014/main" xmlns="" id="{AA3AB6F7-94A6-4979-8048-3ADB0C4CE756}"/>
              </a:ext>
            </a:extLst>
          </p:cNvPr>
          <p:cNvSpPr/>
          <p:nvPr/>
        </p:nvSpPr>
        <p:spPr>
          <a:xfrm>
            <a:off x="7833320" y="5678004"/>
            <a:ext cx="1800200" cy="956791"/>
          </a:xfrm>
          <a:prstGeom prst="rightArrow">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다음페이지로</a:t>
            </a:r>
          </a:p>
        </p:txBody>
      </p:sp>
    </p:spTree>
    <p:extLst>
      <p:ext uri="{BB962C8B-B14F-4D97-AF65-F5344CB8AC3E}">
        <p14:creationId xmlns:p14="http://schemas.microsoft.com/office/powerpoint/2010/main" val="12133331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EH.BC.07.002.FOQ2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개설 문의</a:t>
            </a:r>
            <a:r>
              <a:rPr lang="en-US" altLang="ko-KR" dirty="0"/>
              <a:t>[2/3]</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http://www.etudehouse.com/kr/ko/jsp/front/brand/brd_shop_franchise.jsp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0" name="직사각형 29">
            <a:extLst>
              <a:ext uri="{FF2B5EF4-FFF2-40B4-BE49-F238E27FC236}">
                <a16:creationId xmlns:a16="http://schemas.microsoft.com/office/drawing/2014/main" xmlns="" id="{364D3AE9-CD1B-4E2B-98BD-101CE5F891E8}"/>
              </a:ext>
            </a:extLst>
          </p:cNvPr>
          <p:cNvSpPr/>
          <p:nvPr/>
        </p:nvSpPr>
        <p:spPr>
          <a:xfrm>
            <a:off x="1100478" y="990343"/>
            <a:ext cx="3215941"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이름을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33" name="TextBox 32">
            <a:extLst>
              <a:ext uri="{FF2B5EF4-FFF2-40B4-BE49-F238E27FC236}">
                <a16:creationId xmlns:a16="http://schemas.microsoft.com/office/drawing/2014/main" xmlns="" id="{CA272BB2-4F23-4EB1-A8D0-04CE904E5A51}"/>
              </a:ext>
            </a:extLst>
          </p:cNvPr>
          <p:cNvSpPr txBox="1"/>
          <p:nvPr/>
        </p:nvSpPr>
        <p:spPr>
          <a:xfrm>
            <a:off x="268531" y="1005242"/>
            <a:ext cx="768635"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이름</a:t>
            </a:r>
          </a:p>
        </p:txBody>
      </p:sp>
      <p:sp>
        <p:nvSpPr>
          <p:cNvPr id="35" name="TextBox 34">
            <a:extLst>
              <a:ext uri="{FF2B5EF4-FFF2-40B4-BE49-F238E27FC236}">
                <a16:creationId xmlns:a16="http://schemas.microsoft.com/office/drawing/2014/main" xmlns="" id="{B54794E4-0334-401F-ABB3-50A85EF3F202}"/>
              </a:ext>
            </a:extLst>
          </p:cNvPr>
          <p:cNvSpPr txBox="1"/>
          <p:nvPr/>
        </p:nvSpPr>
        <p:spPr>
          <a:xfrm>
            <a:off x="268531" y="1335931"/>
            <a:ext cx="768635"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이메일</a:t>
            </a:r>
          </a:p>
        </p:txBody>
      </p:sp>
      <p:sp>
        <p:nvSpPr>
          <p:cNvPr id="36" name="직사각형 35">
            <a:extLst>
              <a:ext uri="{FF2B5EF4-FFF2-40B4-BE49-F238E27FC236}">
                <a16:creationId xmlns:a16="http://schemas.microsoft.com/office/drawing/2014/main" xmlns="" id="{87200532-0387-4804-BCA4-A9F6A8981FFD}"/>
              </a:ext>
            </a:extLst>
          </p:cNvPr>
          <p:cNvSpPr/>
          <p:nvPr/>
        </p:nvSpPr>
        <p:spPr>
          <a:xfrm>
            <a:off x="1100479" y="1312601"/>
            <a:ext cx="321593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이메일을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41" name="TextBox 40">
            <a:extLst>
              <a:ext uri="{FF2B5EF4-FFF2-40B4-BE49-F238E27FC236}">
                <a16:creationId xmlns:a16="http://schemas.microsoft.com/office/drawing/2014/main" xmlns="" id="{E7551EFA-64C0-47AE-ACDB-811A9E144BE9}"/>
              </a:ext>
            </a:extLst>
          </p:cNvPr>
          <p:cNvSpPr txBox="1"/>
          <p:nvPr/>
        </p:nvSpPr>
        <p:spPr>
          <a:xfrm>
            <a:off x="993622" y="1617058"/>
            <a:ext cx="1908120" cy="230832"/>
          </a:xfrm>
          <a:prstGeom prst="rect">
            <a:avLst/>
          </a:prstGeom>
          <a:noFill/>
        </p:spPr>
        <p:txBody>
          <a:bodyPr wrap="square" rtlCol="0">
            <a:spAutoFit/>
          </a:bodyPr>
          <a:lstStyle/>
          <a:p>
            <a:pPr marL="171450" indent="-171450">
              <a:buFont typeface="Wingdings" panose="05000000000000000000" pitchFamily="2" charset="2"/>
              <a:buChar char="ü"/>
            </a:pPr>
            <a:r>
              <a:rPr lang="ko-KR" altLang="en-US" sz="900" dirty="0">
                <a:latin typeface="+mn-ea"/>
              </a:rPr>
              <a:t>답변을 이메일로 알림 받기</a:t>
            </a:r>
          </a:p>
        </p:txBody>
      </p:sp>
      <p:sp>
        <p:nvSpPr>
          <p:cNvPr id="42" name="TextBox 41">
            <a:extLst>
              <a:ext uri="{FF2B5EF4-FFF2-40B4-BE49-F238E27FC236}">
                <a16:creationId xmlns:a16="http://schemas.microsoft.com/office/drawing/2014/main" xmlns="" id="{44213C3A-D9EC-402E-B434-408C7575D5A4}"/>
              </a:ext>
            </a:extLst>
          </p:cNvPr>
          <p:cNvSpPr txBox="1"/>
          <p:nvPr/>
        </p:nvSpPr>
        <p:spPr>
          <a:xfrm>
            <a:off x="260250" y="1854765"/>
            <a:ext cx="1236366"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핸드폰 번호</a:t>
            </a:r>
          </a:p>
        </p:txBody>
      </p:sp>
      <p:sp>
        <p:nvSpPr>
          <p:cNvPr id="47" name="직사각형 46">
            <a:extLst>
              <a:ext uri="{FF2B5EF4-FFF2-40B4-BE49-F238E27FC236}">
                <a16:creationId xmlns:a16="http://schemas.microsoft.com/office/drawing/2014/main" xmlns="" id="{BF9D4E99-3C09-4A3F-BB69-9CB85961DB45}"/>
              </a:ext>
            </a:extLst>
          </p:cNvPr>
          <p:cNvSpPr/>
          <p:nvPr/>
        </p:nvSpPr>
        <p:spPr>
          <a:xfrm>
            <a:off x="1072256" y="2203737"/>
            <a:ext cx="3232707"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개설희망지역을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48" name="TextBox 47">
            <a:extLst>
              <a:ext uri="{FF2B5EF4-FFF2-40B4-BE49-F238E27FC236}">
                <a16:creationId xmlns:a16="http://schemas.microsoft.com/office/drawing/2014/main" xmlns="" id="{4307DB33-6D0A-4E1F-AABE-D76D69EE7A37}"/>
              </a:ext>
            </a:extLst>
          </p:cNvPr>
          <p:cNvSpPr txBox="1"/>
          <p:nvPr/>
        </p:nvSpPr>
        <p:spPr>
          <a:xfrm>
            <a:off x="268531" y="2203292"/>
            <a:ext cx="1156077"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개설희망지역</a:t>
            </a:r>
          </a:p>
        </p:txBody>
      </p:sp>
      <p:sp>
        <p:nvSpPr>
          <p:cNvPr id="49" name="TextBox 48">
            <a:extLst>
              <a:ext uri="{FF2B5EF4-FFF2-40B4-BE49-F238E27FC236}">
                <a16:creationId xmlns:a16="http://schemas.microsoft.com/office/drawing/2014/main" xmlns="" id="{70DDB88F-2BD1-431E-B024-036C281761B1}"/>
              </a:ext>
            </a:extLst>
          </p:cNvPr>
          <p:cNvSpPr txBox="1"/>
          <p:nvPr/>
        </p:nvSpPr>
        <p:spPr>
          <a:xfrm>
            <a:off x="268531" y="2563199"/>
            <a:ext cx="1156077"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점포 유무</a:t>
            </a:r>
          </a:p>
        </p:txBody>
      </p:sp>
      <p:sp>
        <p:nvSpPr>
          <p:cNvPr id="50" name="TextBox 49">
            <a:extLst>
              <a:ext uri="{FF2B5EF4-FFF2-40B4-BE49-F238E27FC236}">
                <a16:creationId xmlns:a16="http://schemas.microsoft.com/office/drawing/2014/main" xmlns="" id="{F5EB0540-12A4-4E57-B0F3-F373253C6CDC}"/>
              </a:ext>
            </a:extLst>
          </p:cNvPr>
          <p:cNvSpPr txBox="1"/>
          <p:nvPr/>
        </p:nvSpPr>
        <p:spPr>
          <a:xfrm>
            <a:off x="335880" y="2806345"/>
            <a:ext cx="1908120" cy="230832"/>
          </a:xfrm>
          <a:prstGeom prst="rect">
            <a:avLst/>
          </a:prstGeom>
          <a:noFill/>
        </p:spPr>
        <p:txBody>
          <a:bodyPr wrap="square" rtlCol="0">
            <a:spAutoFit/>
          </a:bodyPr>
          <a:lstStyle/>
          <a:p>
            <a:r>
              <a:rPr lang="ko-KR" altLang="en-US" sz="900" dirty="0">
                <a:latin typeface="+mn-ea"/>
              </a:rPr>
              <a:t>◎ 없음  ○ 있음</a:t>
            </a:r>
          </a:p>
        </p:txBody>
      </p:sp>
      <p:sp>
        <p:nvSpPr>
          <p:cNvPr id="51" name="TextBox 50">
            <a:extLst>
              <a:ext uri="{FF2B5EF4-FFF2-40B4-BE49-F238E27FC236}">
                <a16:creationId xmlns:a16="http://schemas.microsoft.com/office/drawing/2014/main" xmlns="" id="{CFAEF222-1AF1-4911-AF18-201BE91B72AB}"/>
              </a:ext>
            </a:extLst>
          </p:cNvPr>
          <p:cNvSpPr txBox="1"/>
          <p:nvPr/>
        </p:nvSpPr>
        <p:spPr>
          <a:xfrm>
            <a:off x="2047354" y="2539481"/>
            <a:ext cx="1156077"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투자 가능 금액</a:t>
            </a:r>
          </a:p>
        </p:txBody>
      </p:sp>
      <p:sp>
        <p:nvSpPr>
          <p:cNvPr id="52" name="직사각형 51">
            <a:extLst>
              <a:ext uri="{FF2B5EF4-FFF2-40B4-BE49-F238E27FC236}">
                <a16:creationId xmlns:a16="http://schemas.microsoft.com/office/drawing/2014/main" xmlns="" id="{17190229-0C29-41BB-A1AC-0C0A0F6C059F}"/>
              </a:ext>
            </a:extLst>
          </p:cNvPr>
          <p:cNvSpPr/>
          <p:nvPr/>
        </p:nvSpPr>
        <p:spPr>
          <a:xfrm>
            <a:off x="2083593" y="2769560"/>
            <a:ext cx="2253924"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투자가능금액을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53" name="TextBox 52">
            <a:extLst>
              <a:ext uri="{FF2B5EF4-FFF2-40B4-BE49-F238E27FC236}">
                <a16:creationId xmlns:a16="http://schemas.microsoft.com/office/drawing/2014/main" xmlns="" id="{B1E87E84-B481-41E3-8BD4-BBE3CE9571E3}"/>
              </a:ext>
            </a:extLst>
          </p:cNvPr>
          <p:cNvSpPr txBox="1"/>
          <p:nvPr/>
        </p:nvSpPr>
        <p:spPr>
          <a:xfrm>
            <a:off x="4392777" y="2783848"/>
            <a:ext cx="797437" cy="230832"/>
          </a:xfrm>
          <a:prstGeom prst="rect">
            <a:avLst/>
          </a:prstGeom>
          <a:noFill/>
        </p:spPr>
        <p:txBody>
          <a:bodyPr wrap="square" rtlCol="0">
            <a:spAutoFit/>
          </a:bodyPr>
          <a:lstStyle/>
          <a:p>
            <a:r>
              <a:rPr lang="ko-KR" altLang="en-US" sz="900" dirty="0">
                <a:latin typeface="+mn-ea"/>
              </a:rPr>
              <a:t>천원</a:t>
            </a:r>
          </a:p>
        </p:txBody>
      </p:sp>
      <p:sp>
        <p:nvSpPr>
          <p:cNvPr id="54" name="TextBox 53">
            <a:extLst>
              <a:ext uri="{FF2B5EF4-FFF2-40B4-BE49-F238E27FC236}">
                <a16:creationId xmlns:a16="http://schemas.microsoft.com/office/drawing/2014/main" xmlns="" id="{4621C48C-E923-4DC0-B6B8-FB6201302173}"/>
              </a:ext>
            </a:extLst>
          </p:cNvPr>
          <p:cNvSpPr txBox="1"/>
          <p:nvPr/>
        </p:nvSpPr>
        <p:spPr>
          <a:xfrm>
            <a:off x="266782" y="3044529"/>
            <a:ext cx="1156077" cy="230832"/>
          </a:xfrm>
          <a:prstGeom prst="rect">
            <a:avLst/>
          </a:prstGeom>
          <a:noFill/>
        </p:spPr>
        <p:txBody>
          <a:bodyPr wrap="square" rtlCol="0">
            <a:spAutoFit/>
          </a:bodyPr>
          <a:lstStyle/>
          <a:p>
            <a:r>
              <a:rPr lang="ko-KR" altLang="en-US" sz="900" b="1" dirty="0">
                <a:latin typeface="+mn-ea"/>
              </a:rPr>
              <a:t>기타 문의 사항</a:t>
            </a:r>
          </a:p>
        </p:txBody>
      </p:sp>
      <p:sp>
        <p:nvSpPr>
          <p:cNvPr id="55" name="직사각형 54">
            <a:extLst>
              <a:ext uri="{FF2B5EF4-FFF2-40B4-BE49-F238E27FC236}">
                <a16:creationId xmlns:a16="http://schemas.microsoft.com/office/drawing/2014/main" xmlns="" id="{DAC200FB-F40B-46B9-99A1-FE938D6B40AE}"/>
              </a:ext>
            </a:extLst>
          </p:cNvPr>
          <p:cNvSpPr/>
          <p:nvPr/>
        </p:nvSpPr>
        <p:spPr>
          <a:xfrm>
            <a:off x="268531" y="3261875"/>
            <a:ext cx="6782621" cy="59541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60" name="직사각형 59">
            <a:extLst>
              <a:ext uri="{FF2B5EF4-FFF2-40B4-BE49-F238E27FC236}">
                <a16:creationId xmlns:a16="http://schemas.microsoft.com/office/drawing/2014/main" xmlns="" id="{0B254016-B839-4B60-AC7E-FB3F3D3A60DD}"/>
              </a:ext>
            </a:extLst>
          </p:cNvPr>
          <p:cNvSpPr/>
          <p:nvPr/>
        </p:nvSpPr>
        <p:spPr>
          <a:xfrm>
            <a:off x="266783" y="3925666"/>
            <a:ext cx="6782622" cy="1343759"/>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latin typeface="+mn-ea"/>
              </a:rPr>
              <a:t>※ </a:t>
            </a:r>
            <a:r>
              <a:rPr lang="ko-KR" altLang="en-US" sz="900" b="1" dirty="0">
                <a:solidFill>
                  <a:schemeClr val="tx1"/>
                </a:solidFill>
                <a:latin typeface="+mn-ea"/>
              </a:rPr>
              <a:t>개인정보 수집</a:t>
            </a:r>
            <a:r>
              <a:rPr lang="en-US" altLang="ko-KR" sz="900" b="1" dirty="0">
                <a:solidFill>
                  <a:schemeClr val="tx1"/>
                </a:solidFill>
                <a:latin typeface="+mn-ea"/>
              </a:rPr>
              <a:t>/</a:t>
            </a:r>
            <a:r>
              <a:rPr lang="ko-KR" altLang="en-US" sz="900" b="1" dirty="0">
                <a:solidFill>
                  <a:schemeClr val="tx1"/>
                </a:solidFill>
                <a:latin typeface="+mn-ea"/>
              </a:rPr>
              <a:t>이용</a:t>
            </a:r>
            <a:endParaRPr lang="en-US" altLang="ko-KR" sz="900" b="1" dirty="0">
              <a:solidFill>
                <a:schemeClr val="tx1"/>
              </a:solidFill>
              <a:latin typeface="+mn-ea"/>
            </a:endParaRPr>
          </a:p>
          <a:p>
            <a:endParaRPr lang="en-US" altLang="ko-KR" sz="900" dirty="0">
              <a:solidFill>
                <a:schemeClr val="tx1"/>
              </a:solidFill>
              <a:latin typeface="+mn-ea"/>
            </a:endParaRPr>
          </a:p>
          <a:p>
            <a:pPr marL="171450" indent="-171450">
              <a:buFont typeface="Arial" panose="020B0604020202020204" pitchFamily="34" charset="0"/>
              <a:buChar char="•"/>
            </a:pPr>
            <a:r>
              <a:rPr lang="ko-KR" altLang="en-US" sz="900" dirty="0">
                <a:solidFill>
                  <a:schemeClr val="tx1"/>
                </a:solidFill>
                <a:latin typeface="+mn-ea"/>
              </a:rPr>
              <a:t>수집 개인정보 항목 </a:t>
            </a:r>
            <a:r>
              <a:rPr lang="en-US" altLang="ko-KR" sz="900" dirty="0">
                <a:solidFill>
                  <a:schemeClr val="tx1"/>
                </a:solidFill>
                <a:latin typeface="+mn-ea"/>
              </a:rPr>
              <a:t>: </a:t>
            </a:r>
            <a:r>
              <a:rPr lang="ko-KR" altLang="en-US" sz="900" dirty="0">
                <a:solidFill>
                  <a:schemeClr val="tx1"/>
                </a:solidFill>
                <a:latin typeface="+mn-ea"/>
              </a:rPr>
              <a:t>작성자명</a:t>
            </a:r>
            <a:r>
              <a:rPr lang="en-US" altLang="ko-KR" sz="900" dirty="0">
                <a:solidFill>
                  <a:schemeClr val="tx1"/>
                </a:solidFill>
                <a:latin typeface="+mn-ea"/>
              </a:rPr>
              <a:t>, </a:t>
            </a:r>
            <a:r>
              <a:rPr lang="ko-KR" altLang="en-US" sz="900">
                <a:solidFill>
                  <a:schemeClr val="tx1"/>
                </a:solidFill>
                <a:latin typeface="+mn-ea"/>
              </a:rPr>
              <a:t>이메일주소</a:t>
            </a:r>
            <a:r>
              <a:rPr lang="en-US" altLang="ko-KR" sz="900" dirty="0">
                <a:solidFill>
                  <a:schemeClr val="tx1"/>
                </a:solidFill>
                <a:latin typeface="+mn-ea"/>
              </a:rPr>
              <a:t>, </a:t>
            </a:r>
            <a:r>
              <a:rPr lang="ko-KR" altLang="en-US" sz="900" dirty="0">
                <a:solidFill>
                  <a:schemeClr val="tx1"/>
                </a:solidFill>
                <a:latin typeface="+mn-ea"/>
              </a:rPr>
              <a:t>핸드폰번호</a:t>
            </a:r>
            <a:endParaRPr lang="en-US" altLang="ko-KR" sz="900" dirty="0">
              <a:solidFill>
                <a:schemeClr val="tx1"/>
              </a:solidFill>
              <a:latin typeface="+mn-ea"/>
            </a:endParaRPr>
          </a:p>
          <a:p>
            <a:pPr marL="171450" indent="-171450">
              <a:buFont typeface="Arial" panose="020B0604020202020204" pitchFamily="34" charset="0"/>
              <a:buChar char="•"/>
            </a:pPr>
            <a:r>
              <a:rPr lang="ko-KR" altLang="en-US" sz="900" dirty="0">
                <a:solidFill>
                  <a:schemeClr val="tx1"/>
                </a:solidFill>
                <a:latin typeface="+mn-ea"/>
              </a:rPr>
              <a:t>개인정보의 수집 및 이용목적 </a:t>
            </a:r>
            <a:r>
              <a:rPr lang="en-US" altLang="ko-KR" sz="900" dirty="0">
                <a:solidFill>
                  <a:schemeClr val="tx1"/>
                </a:solidFill>
                <a:latin typeface="+mn-ea"/>
              </a:rPr>
              <a:t>: </a:t>
            </a:r>
            <a:r>
              <a:rPr lang="ko-KR" altLang="en-US" sz="900" dirty="0">
                <a:solidFill>
                  <a:schemeClr val="tx1"/>
                </a:solidFill>
                <a:latin typeface="+mn-ea"/>
              </a:rPr>
              <a:t>원활한 의사소통 경로확보</a:t>
            </a:r>
            <a:endParaRPr lang="en-US" altLang="ko-KR" sz="900" dirty="0">
              <a:solidFill>
                <a:schemeClr val="tx1"/>
              </a:solidFill>
              <a:latin typeface="+mn-ea"/>
            </a:endParaRPr>
          </a:p>
          <a:p>
            <a:pPr marL="171450" indent="-171450">
              <a:buFont typeface="Arial" panose="020B0604020202020204" pitchFamily="34" charset="0"/>
              <a:buChar char="•"/>
            </a:pPr>
            <a:r>
              <a:rPr lang="ko-KR" altLang="en-US" sz="900" dirty="0">
                <a:solidFill>
                  <a:schemeClr val="tx1"/>
                </a:solidFill>
                <a:latin typeface="+mn-ea"/>
              </a:rPr>
              <a:t>개인정보의 이용기간 </a:t>
            </a:r>
            <a:r>
              <a:rPr lang="en-US" altLang="ko-KR" sz="900" dirty="0">
                <a:solidFill>
                  <a:schemeClr val="tx1"/>
                </a:solidFill>
                <a:latin typeface="+mn-ea"/>
              </a:rPr>
              <a:t>: </a:t>
            </a:r>
            <a:r>
              <a:rPr lang="ko-KR" altLang="en-US" sz="900" dirty="0">
                <a:solidFill>
                  <a:schemeClr val="tx1"/>
                </a:solidFill>
                <a:latin typeface="+mn-ea"/>
              </a:rPr>
              <a:t>접수 후 </a:t>
            </a:r>
            <a:r>
              <a:rPr lang="en-US" altLang="ko-KR" sz="900" dirty="0">
                <a:solidFill>
                  <a:schemeClr val="tx1"/>
                </a:solidFill>
                <a:latin typeface="+mn-ea"/>
              </a:rPr>
              <a:t>3</a:t>
            </a:r>
            <a:r>
              <a:rPr lang="ko-KR" altLang="en-US" sz="900" dirty="0">
                <a:solidFill>
                  <a:schemeClr val="tx1"/>
                </a:solidFill>
                <a:latin typeface="+mn-ea"/>
              </a:rPr>
              <a:t>개월</a:t>
            </a:r>
            <a:r>
              <a:rPr lang="en-US" altLang="ko-KR" sz="900" dirty="0">
                <a:solidFill>
                  <a:schemeClr val="tx1"/>
                </a:solidFill>
                <a:latin typeface="+mn-ea"/>
              </a:rPr>
              <a:t>(</a:t>
            </a:r>
            <a:r>
              <a:rPr lang="ko-KR" altLang="en-US" sz="900" dirty="0">
                <a:solidFill>
                  <a:schemeClr val="tx1"/>
                </a:solidFill>
                <a:latin typeface="+mn-ea"/>
              </a:rPr>
              <a:t>단</a:t>
            </a:r>
            <a:r>
              <a:rPr lang="en-US" altLang="ko-KR" sz="900" dirty="0">
                <a:solidFill>
                  <a:schemeClr val="tx1"/>
                </a:solidFill>
                <a:latin typeface="+mn-ea"/>
              </a:rPr>
              <a:t>, </a:t>
            </a:r>
            <a:r>
              <a:rPr lang="ko-KR" altLang="en-US" sz="900" dirty="0">
                <a:solidFill>
                  <a:schemeClr val="tx1"/>
                </a:solidFill>
                <a:latin typeface="+mn-ea"/>
              </a:rPr>
              <a:t>관계 법령에 따라 필요한 경우 해당 법률에서 정한 기간까지</a:t>
            </a:r>
            <a:r>
              <a:rPr lang="en-US" altLang="ko-KR" sz="900" dirty="0">
                <a:solidFill>
                  <a:schemeClr val="tx1"/>
                </a:solidFill>
                <a:latin typeface="+mn-ea"/>
              </a:rPr>
              <a:t>)</a:t>
            </a:r>
          </a:p>
          <a:p>
            <a:pPr marL="171450" indent="-171450">
              <a:buFont typeface="Arial" panose="020B0604020202020204" pitchFamily="34" charset="0"/>
              <a:buChar char="•"/>
            </a:pPr>
            <a:r>
              <a:rPr lang="ko-KR" altLang="en-US" sz="900" dirty="0">
                <a:solidFill>
                  <a:schemeClr val="tx1"/>
                </a:solidFill>
                <a:latin typeface="+mn-ea"/>
              </a:rPr>
              <a:t>작성자는 아래 동의를 거부할 수 있고</a:t>
            </a:r>
            <a:r>
              <a:rPr lang="en-US" altLang="ko-KR" sz="900" dirty="0">
                <a:solidFill>
                  <a:schemeClr val="tx1"/>
                </a:solidFill>
                <a:latin typeface="+mn-ea"/>
              </a:rPr>
              <a:t>, </a:t>
            </a:r>
            <a:r>
              <a:rPr lang="ko-KR" altLang="en-US" sz="900" dirty="0">
                <a:solidFill>
                  <a:schemeClr val="tx1"/>
                </a:solidFill>
                <a:latin typeface="+mn-ea"/>
              </a:rPr>
              <a:t>만일 동의를 거부할 경우 원활한 접수가 곤란하게 될 수 있습니다</a:t>
            </a:r>
            <a:r>
              <a:rPr lang="en-US" altLang="ko-KR" sz="900" dirty="0">
                <a:solidFill>
                  <a:schemeClr val="tx1"/>
                </a:solidFill>
                <a:latin typeface="+mn-ea"/>
              </a:rPr>
              <a:t>.</a:t>
            </a:r>
          </a:p>
          <a:p>
            <a:pPr marL="171450" indent="-171450">
              <a:buFont typeface="Arial" panose="020B0604020202020204" pitchFamily="34" charset="0"/>
              <a:buChar char="•"/>
            </a:pPr>
            <a:r>
              <a:rPr lang="ko-KR" altLang="en-US" sz="900" dirty="0">
                <a:solidFill>
                  <a:schemeClr val="tx1"/>
                </a:solidFill>
                <a:latin typeface="+mn-ea"/>
              </a:rPr>
              <a:t>그밖의 사항은 개인정보처리방침을 준수합니다</a:t>
            </a:r>
            <a:r>
              <a:rPr lang="en-US" altLang="ko-KR" sz="900" dirty="0">
                <a:solidFill>
                  <a:schemeClr val="tx1"/>
                </a:solidFill>
                <a:latin typeface="+mn-ea"/>
              </a:rPr>
              <a:t>.</a:t>
            </a:r>
          </a:p>
          <a:p>
            <a:endParaRPr lang="en-US" altLang="ko-KR" sz="900" dirty="0">
              <a:solidFill>
                <a:schemeClr val="tx1"/>
              </a:solidFill>
              <a:latin typeface="+mn-ea"/>
            </a:endParaRPr>
          </a:p>
          <a:p>
            <a:r>
              <a:rPr lang="ko-KR" altLang="en-US" sz="900" b="1" dirty="0">
                <a:solidFill>
                  <a:schemeClr val="tx1"/>
                </a:solidFill>
                <a:latin typeface="+mn-ea"/>
              </a:rPr>
              <a:t>□ 개인정보 수집 및 이용에 동의합니다</a:t>
            </a:r>
            <a:r>
              <a:rPr lang="en-US" altLang="ko-KR" sz="900" b="1" dirty="0">
                <a:solidFill>
                  <a:schemeClr val="tx1"/>
                </a:solidFill>
                <a:latin typeface="+mn-ea"/>
              </a:rPr>
              <a:t>.</a:t>
            </a:r>
            <a:endParaRPr lang="ko-KR" altLang="en-US" sz="900" b="1" dirty="0">
              <a:solidFill>
                <a:schemeClr val="tx1"/>
              </a:solidFill>
              <a:latin typeface="+mn-ea"/>
            </a:endParaRPr>
          </a:p>
        </p:txBody>
      </p:sp>
      <p:sp>
        <p:nvSpPr>
          <p:cNvPr id="57" name="텍스트 개체 틀 3">
            <a:extLst>
              <a:ext uri="{FF2B5EF4-FFF2-40B4-BE49-F238E27FC236}">
                <a16:creationId xmlns:a16="http://schemas.microsoft.com/office/drawing/2014/main" xmlns="" id="{527BD9DC-C91F-4011-95D6-CADB3DACA124}"/>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smtClean="0">
                <a:solidFill>
                  <a:schemeClr val="tx1"/>
                </a:solidFill>
              </a:rPr>
              <a:t>2018-05-04</a:t>
            </a:r>
            <a:endParaRPr lang="ko-KR" altLang="en-US" b="0" dirty="0">
              <a:solidFill>
                <a:schemeClr val="tx1"/>
              </a:solidFill>
            </a:endParaRPr>
          </a:p>
        </p:txBody>
      </p:sp>
      <p:sp>
        <p:nvSpPr>
          <p:cNvPr id="58" name="직사각형 57">
            <a:extLst>
              <a:ext uri="{FF2B5EF4-FFF2-40B4-BE49-F238E27FC236}">
                <a16:creationId xmlns:a16="http://schemas.microsoft.com/office/drawing/2014/main" xmlns="" id="{50CF5A01-FB1F-42C0-B779-842CF890739F}"/>
              </a:ext>
            </a:extLst>
          </p:cNvPr>
          <p:cNvSpPr/>
          <p:nvPr/>
        </p:nvSpPr>
        <p:spPr>
          <a:xfrm>
            <a:off x="73398" y="447696"/>
            <a:ext cx="7303001"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국내 개설 문의</a:t>
            </a:r>
            <a:endParaRPr lang="en-US" altLang="ko-KR" sz="900" b="1" dirty="0">
              <a:solidFill>
                <a:schemeClr val="tx1"/>
              </a:solidFill>
            </a:endParaRPr>
          </a:p>
        </p:txBody>
      </p:sp>
      <p:sp>
        <p:nvSpPr>
          <p:cNvPr id="71" name="직사각형 70">
            <a:extLst>
              <a:ext uri="{FF2B5EF4-FFF2-40B4-BE49-F238E27FC236}">
                <a16:creationId xmlns:a16="http://schemas.microsoft.com/office/drawing/2014/main" xmlns="" id="{9F64ACEA-042B-4604-8325-11FCCE148704}"/>
              </a:ext>
            </a:extLst>
          </p:cNvPr>
          <p:cNvSpPr/>
          <p:nvPr/>
        </p:nvSpPr>
        <p:spPr>
          <a:xfrm>
            <a:off x="1970337" y="6453831"/>
            <a:ext cx="151590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latin typeface="+mn-ea"/>
              </a:rPr>
              <a:t>취소</a:t>
            </a:r>
            <a:endParaRPr lang="en-US" altLang="ko-KR" sz="900" b="1" dirty="0">
              <a:solidFill>
                <a:schemeClr val="tx1"/>
              </a:solidFill>
              <a:latin typeface="+mn-ea"/>
            </a:endParaRPr>
          </a:p>
        </p:txBody>
      </p:sp>
      <p:sp>
        <p:nvSpPr>
          <p:cNvPr id="72" name="직사각형 71">
            <a:extLst>
              <a:ext uri="{FF2B5EF4-FFF2-40B4-BE49-F238E27FC236}">
                <a16:creationId xmlns:a16="http://schemas.microsoft.com/office/drawing/2014/main" xmlns="" id="{97F05EB8-39A9-48B3-B2BE-E0222DFAADD5}"/>
              </a:ext>
            </a:extLst>
          </p:cNvPr>
          <p:cNvSpPr/>
          <p:nvPr/>
        </p:nvSpPr>
        <p:spPr>
          <a:xfrm>
            <a:off x="3570143" y="6453831"/>
            <a:ext cx="1600108"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latin typeface="+mn-ea"/>
              </a:rPr>
              <a:t>보내기</a:t>
            </a:r>
            <a:endParaRPr lang="en-US" altLang="ko-KR" sz="900" b="1" dirty="0">
              <a:solidFill>
                <a:schemeClr val="tx1"/>
              </a:solidFill>
              <a:latin typeface="+mn-ea"/>
            </a:endParaRPr>
          </a:p>
        </p:txBody>
      </p:sp>
      <p:sp>
        <p:nvSpPr>
          <p:cNvPr id="43" name="직사각형 42">
            <a:extLst>
              <a:ext uri="{FF2B5EF4-FFF2-40B4-BE49-F238E27FC236}">
                <a16:creationId xmlns:a16="http://schemas.microsoft.com/office/drawing/2014/main" xmlns="" id="{6C434C01-3BE7-41C1-905A-CF03155409B7}"/>
              </a:ext>
            </a:extLst>
          </p:cNvPr>
          <p:cNvSpPr/>
          <p:nvPr/>
        </p:nvSpPr>
        <p:spPr>
          <a:xfrm>
            <a:off x="1080063" y="1852172"/>
            <a:ext cx="321593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휴대폰 번호 </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없이 입력</a:t>
            </a:r>
          </a:p>
        </p:txBody>
      </p:sp>
      <p:sp>
        <p:nvSpPr>
          <p:cNvPr id="44" name="화살표: 오른쪽 43">
            <a:extLst>
              <a:ext uri="{FF2B5EF4-FFF2-40B4-BE49-F238E27FC236}">
                <a16:creationId xmlns:a16="http://schemas.microsoft.com/office/drawing/2014/main" xmlns="" id="{8A0217A3-756B-4698-96C0-C6766FA68E06}"/>
              </a:ext>
            </a:extLst>
          </p:cNvPr>
          <p:cNvSpPr/>
          <p:nvPr/>
        </p:nvSpPr>
        <p:spPr>
          <a:xfrm>
            <a:off x="7833320" y="5678004"/>
            <a:ext cx="1800200" cy="956791"/>
          </a:xfrm>
          <a:prstGeom prst="rightArrow">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다음페이지로</a:t>
            </a:r>
          </a:p>
        </p:txBody>
      </p:sp>
      <p:sp>
        <p:nvSpPr>
          <p:cNvPr id="38" name="직사각형 37">
            <a:extLst>
              <a:ext uri="{FF2B5EF4-FFF2-40B4-BE49-F238E27FC236}">
                <a16:creationId xmlns:a16="http://schemas.microsoft.com/office/drawing/2014/main" xmlns="" id="{77F2E7F1-5734-49CD-9176-CAB3A9FF6C7A}"/>
              </a:ext>
            </a:extLst>
          </p:cNvPr>
          <p:cNvSpPr/>
          <p:nvPr/>
        </p:nvSpPr>
        <p:spPr>
          <a:xfrm>
            <a:off x="249599" y="5353481"/>
            <a:ext cx="6790472" cy="86929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latin typeface="+mn-ea"/>
              </a:rPr>
              <a:t>※ </a:t>
            </a:r>
            <a:r>
              <a:rPr lang="ko-KR" altLang="en-US" sz="900" b="1" smtClean="0">
                <a:solidFill>
                  <a:schemeClr val="tx1"/>
                </a:solidFill>
                <a:latin typeface="+mn-ea"/>
              </a:rPr>
              <a:t>개인정보 취급위탁에 대한 동의</a:t>
            </a:r>
            <a:r>
              <a:rPr lang="en-US" altLang="ko-KR" sz="900" b="1" dirty="0" smtClean="0">
                <a:solidFill>
                  <a:schemeClr val="tx1"/>
                </a:solidFill>
                <a:latin typeface="+mn-ea"/>
              </a:rPr>
              <a:t>(</a:t>
            </a:r>
            <a:r>
              <a:rPr lang="ko-KR" altLang="en-US" sz="900" b="1" smtClean="0">
                <a:solidFill>
                  <a:schemeClr val="tx1"/>
                </a:solidFill>
                <a:latin typeface="+mn-ea"/>
              </a:rPr>
              <a:t>필수</a:t>
            </a:r>
            <a:r>
              <a:rPr lang="en-US" altLang="ko-KR" sz="900" b="1" dirty="0" smtClean="0">
                <a:solidFill>
                  <a:schemeClr val="tx1"/>
                </a:solidFill>
                <a:latin typeface="+mn-ea"/>
              </a:rPr>
              <a:t>)</a:t>
            </a:r>
            <a:endParaRPr lang="en-US" altLang="ko-KR" sz="900" b="1" dirty="0">
              <a:solidFill>
                <a:schemeClr val="tx1"/>
              </a:solidFill>
              <a:latin typeface="+mn-ea"/>
            </a:endParaRPr>
          </a:p>
          <a:p>
            <a:endParaRPr lang="en-US" altLang="ko-KR" sz="900" b="1" dirty="0" smtClean="0">
              <a:solidFill>
                <a:schemeClr val="tx1"/>
              </a:solidFill>
              <a:latin typeface="+mn-ea"/>
            </a:endParaRPr>
          </a:p>
          <a:p>
            <a:pPr marL="171450" indent="-171450">
              <a:buFont typeface="Arial" panose="020B0604020202020204" pitchFamily="34" charset="0"/>
              <a:buChar char="•"/>
            </a:pPr>
            <a:r>
              <a:rPr lang="ko-KR" altLang="en-US" sz="900" dirty="0" smtClean="0">
                <a:solidFill>
                  <a:prstClr val="black"/>
                </a:solidFill>
              </a:rPr>
              <a:t>개인정보를 </a:t>
            </a:r>
            <a:r>
              <a:rPr lang="ko-KR" altLang="en-US" sz="900" dirty="0">
                <a:solidFill>
                  <a:prstClr val="black"/>
                </a:solidFill>
              </a:rPr>
              <a:t>취급위탁 </a:t>
            </a:r>
            <a:r>
              <a:rPr lang="ko-KR" altLang="en-US" sz="900" dirty="0" err="1">
                <a:solidFill>
                  <a:prstClr val="black"/>
                </a:solidFill>
              </a:rPr>
              <a:t>받는자</a:t>
            </a:r>
            <a:r>
              <a:rPr lang="ko-KR" altLang="en-US" sz="900" dirty="0">
                <a:solidFill>
                  <a:prstClr val="black"/>
                </a:solidFill>
              </a:rPr>
              <a:t> </a:t>
            </a:r>
            <a:r>
              <a:rPr lang="en-US" altLang="ko-KR" sz="900" dirty="0">
                <a:solidFill>
                  <a:prstClr val="black"/>
                </a:solidFill>
              </a:rPr>
              <a:t>: IBM(</a:t>
            </a:r>
            <a:r>
              <a:rPr lang="ko-KR" altLang="en-US" sz="900">
                <a:solidFill>
                  <a:prstClr val="black"/>
                </a:solidFill>
              </a:rPr>
              <a:t>주</a:t>
            </a:r>
            <a:r>
              <a:rPr lang="en-US" altLang="ko-KR" sz="900" dirty="0" smtClean="0">
                <a:solidFill>
                  <a:prstClr val="black"/>
                </a:solidFill>
              </a:rPr>
              <a:t>)</a:t>
            </a:r>
          </a:p>
          <a:p>
            <a:pPr marL="171450" indent="-171450">
              <a:buFont typeface="Arial" panose="020B0604020202020204" pitchFamily="34" charset="0"/>
              <a:buChar char="•"/>
            </a:pPr>
            <a:r>
              <a:rPr lang="ko-KR" altLang="en-US" sz="900" dirty="0" smtClean="0">
                <a:solidFill>
                  <a:prstClr val="black"/>
                </a:solidFill>
              </a:rPr>
              <a:t>취급위탁 </a:t>
            </a:r>
            <a:r>
              <a:rPr lang="ko-KR" altLang="en-US" sz="900" dirty="0">
                <a:solidFill>
                  <a:prstClr val="black"/>
                </a:solidFill>
              </a:rPr>
              <a:t>받는 업무 </a:t>
            </a:r>
            <a:r>
              <a:rPr lang="en-US" altLang="ko-KR" sz="900" dirty="0">
                <a:solidFill>
                  <a:prstClr val="black"/>
                </a:solidFill>
              </a:rPr>
              <a:t>: </a:t>
            </a:r>
            <a:r>
              <a:rPr lang="ko-KR" altLang="en-US" sz="900">
                <a:solidFill>
                  <a:prstClr val="black"/>
                </a:solidFill>
              </a:rPr>
              <a:t>개인정보의 전산처리 및 저장</a:t>
            </a:r>
          </a:p>
          <a:p>
            <a:endParaRPr lang="en-US" altLang="ko-KR" sz="900" dirty="0">
              <a:solidFill>
                <a:schemeClr val="tx1"/>
              </a:solidFill>
              <a:latin typeface="+mn-ea"/>
            </a:endParaRPr>
          </a:p>
          <a:p>
            <a:r>
              <a:rPr lang="ko-KR" altLang="en-US" sz="900" b="1" dirty="0">
                <a:solidFill>
                  <a:schemeClr val="tx1"/>
                </a:solidFill>
                <a:latin typeface="+mn-ea"/>
              </a:rPr>
              <a:t>□ </a:t>
            </a:r>
            <a:r>
              <a:rPr lang="ko-KR" altLang="en-US" sz="900" b="1" dirty="0" smtClean="0">
                <a:solidFill>
                  <a:schemeClr val="tx1"/>
                </a:solidFill>
                <a:latin typeface="+mn-ea"/>
              </a:rPr>
              <a:t>동의합니다</a:t>
            </a:r>
            <a:r>
              <a:rPr lang="en-US" altLang="ko-KR" sz="900" b="1" dirty="0">
                <a:solidFill>
                  <a:schemeClr val="tx1"/>
                </a:solidFill>
                <a:latin typeface="+mn-ea"/>
              </a:rPr>
              <a:t>.</a:t>
            </a:r>
            <a:endParaRPr lang="ko-KR" altLang="en-US" sz="900" b="1" dirty="0">
              <a:solidFill>
                <a:schemeClr val="tx1"/>
              </a:solidFill>
              <a:latin typeface="+mn-ea"/>
            </a:endParaRPr>
          </a:p>
        </p:txBody>
      </p:sp>
      <p:sp>
        <p:nvSpPr>
          <p:cNvPr id="39" name="직사각형 38"/>
          <p:cNvSpPr/>
          <p:nvPr/>
        </p:nvSpPr>
        <p:spPr>
          <a:xfrm>
            <a:off x="9906000" y="0"/>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5/4</a:t>
            </a:r>
          </a:p>
          <a:p>
            <a:pPr algn="ctr"/>
            <a:r>
              <a:rPr lang="ko-KR" altLang="en-US" sz="1000" dirty="0" smtClean="0"/>
              <a:t>개인정보위탁동의 추가 </a:t>
            </a:r>
            <a:endParaRPr lang="ko-KR" altLang="en-US" sz="1000" dirty="0"/>
          </a:p>
        </p:txBody>
      </p:sp>
      <p:sp>
        <p:nvSpPr>
          <p:cNvPr id="40" name="직사각형 39"/>
          <p:cNvSpPr/>
          <p:nvPr/>
        </p:nvSpPr>
        <p:spPr>
          <a:xfrm>
            <a:off x="123938" y="5284453"/>
            <a:ext cx="7102250" cy="1067795"/>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Tree>
    <p:extLst>
      <p:ext uri="{BB962C8B-B14F-4D97-AF65-F5344CB8AC3E}">
        <p14:creationId xmlns:p14="http://schemas.microsoft.com/office/powerpoint/2010/main" val="23554204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EH.BC.07.002.FOQ2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개설 문의</a:t>
            </a:r>
            <a:r>
              <a:rPr lang="en-US" altLang="ko-KR" dirty="0"/>
              <a:t>[3/3]</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http://www.etudehouse.com/kr/ko/jsp/front/brand/brd_shop_franchise.jsp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76673"/>
            <a:ext cx="7303001" cy="331236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직사각형 60">
            <a:extLst>
              <a:ext uri="{FF2B5EF4-FFF2-40B4-BE49-F238E27FC236}">
                <a16:creationId xmlns:a16="http://schemas.microsoft.com/office/drawing/2014/main" xmlns="" id="{AD84FEBC-DE17-4B2E-8E71-B390EC70994E}"/>
              </a:ext>
            </a:extLst>
          </p:cNvPr>
          <p:cNvSpPr/>
          <p:nvPr/>
        </p:nvSpPr>
        <p:spPr>
          <a:xfrm>
            <a:off x="25590" y="3866585"/>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sp>
        <p:nvSpPr>
          <p:cNvPr id="62" name="직사각형 61">
            <a:extLst>
              <a:ext uri="{FF2B5EF4-FFF2-40B4-BE49-F238E27FC236}">
                <a16:creationId xmlns:a16="http://schemas.microsoft.com/office/drawing/2014/main" xmlns="" id="{F5391948-91C6-409C-A9AC-BBC010417BC8}"/>
              </a:ext>
            </a:extLst>
          </p:cNvPr>
          <p:cNvSpPr/>
          <p:nvPr/>
        </p:nvSpPr>
        <p:spPr>
          <a:xfrm>
            <a:off x="1930859" y="532841"/>
            <a:ext cx="151590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취소</a:t>
            </a:r>
            <a:endParaRPr lang="en-US" altLang="ko-KR" sz="900" b="1" dirty="0">
              <a:solidFill>
                <a:schemeClr val="tx1"/>
              </a:solidFill>
            </a:endParaRPr>
          </a:p>
        </p:txBody>
      </p:sp>
      <p:sp>
        <p:nvSpPr>
          <p:cNvPr id="63" name="직사각형 62">
            <a:extLst>
              <a:ext uri="{FF2B5EF4-FFF2-40B4-BE49-F238E27FC236}">
                <a16:creationId xmlns:a16="http://schemas.microsoft.com/office/drawing/2014/main" xmlns="" id="{AC7D6E51-1AE9-441F-A48E-49D1D1B7E1A4}"/>
              </a:ext>
            </a:extLst>
          </p:cNvPr>
          <p:cNvSpPr/>
          <p:nvPr/>
        </p:nvSpPr>
        <p:spPr>
          <a:xfrm>
            <a:off x="3530665" y="532841"/>
            <a:ext cx="1600108"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보내기</a:t>
            </a:r>
            <a:endParaRPr lang="en-US" altLang="ko-KR" sz="900" b="1" dirty="0">
              <a:solidFill>
                <a:schemeClr val="tx1"/>
              </a:solidFill>
            </a:endParaRPr>
          </a:p>
        </p:txBody>
      </p:sp>
      <p:sp>
        <p:nvSpPr>
          <p:cNvPr id="64" name="직사각형 63">
            <a:extLst>
              <a:ext uri="{FF2B5EF4-FFF2-40B4-BE49-F238E27FC236}">
                <a16:creationId xmlns:a16="http://schemas.microsoft.com/office/drawing/2014/main" xmlns="" id="{85A9024E-C35F-4B0F-BABC-479842005C3A}"/>
              </a:ext>
            </a:extLst>
          </p:cNvPr>
          <p:cNvSpPr/>
          <p:nvPr/>
        </p:nvSpPr>
        <p:spPr>
          <a:xfrm>
            <a:off x="344488" y="908720"/>
            <a:ext cx="6768752" cy="136210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rPr>
              <a:t>* </a:t>
            </a:r>
            <a:r>
              <a:rPr lang="ko-KR" altLang="en-US" sz="900" b="1" dirty="0">
                <a:solidFill>
                  <a:schemeClr val="tx1"/>
                </a:solidFill>
              </a:rPr>
              <a:t>국내 매장 개설 담당</a:t>
            </a:r>
            <a:endParaRPr lang="en-US" altLang="ko-KR" sz="900" b="1" dirty="0">
              <a:solidFill>
                <a:schemeClr val="tx1"/>
              </a:solidFill>
            </a:endParaRPr>
          </a:p>
          <a:p>
            <a:endParaRPr lang="en-US" altLang="ko-KR" sz="900" b="1" dirty="0">
              <a:solidFill>
                <a:schemeClr val="tx1"/>
              </a:solidFill>
            </a:endParaRPr>
          </a:p>
          <a:p>
            <a:r>
              <a:rPr lang="ko-KR" altLang="en-US" sz="900" dirty="0">
                <a:solidFill>
                  <a:schemeClr val="tx1"/>
                </a:solidFill>
              </a:rPr>
              <a:t>차장 </a:t>
            </a:r>
            <a:r>
              <a:rPr lang="ko-KR" altLang="en-US" sz="900" b="1" dirty="0">
                <a:solidFill>
                  <a:schemeClr val="tx1"/>
                </a:solidFill>
              </a:rPr>
              <a:t>김수원</a:t>
            </a:r>
            <a:endParaRPr lang="en-US" altLang="ko-KR" sz="900" b="1" dirty="0">
              <a:solidFill>
                <a:schemeClr val="tx1"/>
              </a:solidFill>
            </a:endParaRPr>
          </a:p>
          <a:p>
            <a:r>
              <a:rPr lang="en-US" altLang="ko-KR" sz="900" dirty="0">
                <a:solidFill>
                  <a:schemeClr val="tx1"/>
                </a:solidFill>
              </a:rPr>
              <a:t>TEL 02) 6040-1662   H.P 010-7191-2999</a:t>
            </a:r>
          </a:p>
          <a:p>
            <a:r>
              <a:rPr lang="en-US" altLang="ko-KR" sz="900" dirty="0">
                <a:solidFill>
                  <a:schemeClr val="tx1"/>
                </a:solidFill>
              </a:rPr>
              <a:t>E-MAIL </a:t>
            </a:r>
            <a:r>
              <a:rPr lang="en-US" altLang="ko-KR" sz="900" dirty="0">
                <a:solidFill>
                  <a:schemeClr val="tx1"/>
                </a:solidFill>
                <a:hlinkClick r:id="rId2"/>
              </a:rPr>
              <a:t>swkim@etude.co.kr</a:t>
            </a:r>
            <a:endParaRPr lang="en-US" altLang="ko-KR" sz="900" dirty="0">
              <a:solidFill>
                <a:schemeClr val="tx1"/>
              </a:solidFill>
            </a:endParaRPr>
          </a:p>
          <a:p>
            <a:endParaRPr lang="en-US" altLang="ko-KR" sz="900" dirty="0">
              <a:solidFill>
                <a:schemeClr val="tx1"/>
              </a:solidFill>
            </a:endParaRPr>
          </a:p>
          <a:p>
            <a:r>
              <a:rPr lang="ko-KR" altLang="en-US" sz="900" dirty="0">
                <a:solidFill>
                  <a:schemeClr val="tx1"/>
                </a:solidFill>
              </a:rPr>
              <a:t>과장 </a:t>
            </a:r>
            <a:r>
              <a:rPr lang="ko-KR" altLang="en-US" sz="900" b="1" dirty="0" err="1">
                <a:solidFill>
                  <a:schemeClr val="tx1"/>
                </a:solidFill>
              </a:rPr>
              <a:t>윤석재</a:t>
            </a:r>
            <a:endParaRPr lang="en-US" altLang="ko-KR" sz="900" b="1" dirty="0">
              <a:solidFill>
                <a:schemeClr val="tx1"/>
              </a:solidFill>
            </a:endParaRPr>
          </a:p>
          <a:p>
            <a:r>
              <a:rPr lang="en-US" altLang="ko-KR" sz="900" dirty="0">
                <a:solidFill>
                  <a:schemeClr val="tx1"/>
                </a:solidFill>
              </a:rPr>
              <a:t>TEL 02)6040-1666  H.P 010-8846-1741</a:t>
            </a:r>
          </a:p>
          <a:p>
            <a:r>
              <a:rPr lang="en-US" altLang="ko-KR" sz="900" dirty="0">
                <a:solidFill>
                  <a:schemeClr val="tx1"/>
                </a:solidFill>
              </a:rPr>
              <a:t>E-MAIL jayyun@etude.co.kr</a:t>
            </a:r>
          </a:p>
        </p:txBody>
      </p:sp>
      <p:sp>
        <p:nvSpPr>
          <p:cNvPr id="65" name="Rectangle 21">
            <a:extLst>
              <a:ext uri="{FF2B5EF4-FFF2-40B4-BE49-F238E27FC236}">
                <a16:creationId xmlns:a16="http://schemas.microsoft.com/office/drawing/2014/main" xmlns="" id="{3358E730-AC51-4A75-9945-A2191E3EFB0E}"/>
              </a:ext>
            </a:extLst>
          </p:cNvPr>
          <p:cNvSpPr/>
          <p:nvPr/>
        </p:nvSpPr>
        <p:spPr>
          <a:xfrm>
            <a:off x="25590" y="414710"/>
            <a:ext cx="7399090" cy="366236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텍스트 개체 틀 3">
            <a:extLst>
              <a:ext uri="{FF2B5EF4-FFF2-40B4-BE49-F238E27FC236}">
                <a16:creationId xmlns:a16="http://schemas.microsoft.com/office/drawing/2014/main" xmlns="" id="{49311F34-6806-4B51-B18F-8497085F68CC}"/>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13" name="직사각형 12">
            <a:extLst>
              <a:ext uri="{FF2B5EF4-FFF2-40B4-BE49-F238E27FC236}">
                <a16:creationId xmlns:a16="http://schemas.microsoft.com/office/drawing/2014/main" xmlns="" id="{E82D4A5F-7FA7-4B8D-A58B-D9912347AEB9}"/>
              </a:ext>
            </a:extLst>
          </p:cNvPr>
          <p:cNvSpPr/>
          <p:nvPr/>
        </p:nvSpPr>
        <p:spPr>
          <a:xfrm>
            <a:off x="341811" y="2261592"/>
            <a:ext cx="6768752" cy="136210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rPr>
              <a:t>* </a:t>
            </a:r>
            <a:r>
              <a:rPr lang="ko-KR" altLang="en-US" sz="900" b="1" dirty="0">
                <a:solidFill>
                  <a:schemeClr val="tx1"/>
                </a:solidFill>
              </a:rPr>
              <a:t>해외매장 개설 담당</a:t>
            </a:r>
            <a:endParaRPr lang="en-US" altLang="ko-KR" sz="900" b="1" dirty="0">
              <a:solidFill>
                <a:schemeClr val="tx1"/>
              </a:solidFill>
            </a:endParaRPr>
          </a:p>
          <a:p>
            <a:endParaRPr lang="en-US" altLang="ko-KR" sz="900" b="1" dirty="0">
              <a:solidFill>
                <a:schemeClr val="tx1"/>
              </a:solidFill>
            </a:endParaRPr>
          </a:p>
          <a:p>
            <a:r>
              <a:rPr lang="ko-KR" altLang="en-US" sz="900" dirty="0">
                <a:solidFill>
                  <a:schemeClr val="tx1"/>
                </a:solidFill>
              </a:rPr>
              <a:t>해외는 가맹사업이 아닌 직영점</a:t>
            </a:r>
            <a:r>
              <a:rPr lang="en-US" altLang="ko-KR" sz="900" dirty="0">
                <a:solidFill>
                  <a:schemeClr val="tx1"/>
                </a:solidFill>
              </a:rPr>
              <a:t>(</a:t>
            </a:r>
            <a:r>
              <a:rPr lang="ko-KR" altLang="en-US" sz="900" dirty="0">
                <a:solidFill>
                  <a:schemeClr val="tx1"/>
                </a:solidFill>
              </a:rPr>
              <a:t>에뛰드 소유</a:t>
            </a:r>
            <a:r>
              <a:rPr lang="en-US" altLang="ko-KR" sz="900" dirty="0">
                <a:solidFill>
                  <a:schemeClr val="tx1"/>
                </a:solidFill>
              </a:rPr>
              <a:t>) </a:t>
            </a:r>
            <a:r>
              <a:rPr lang="ko-KR" altLang="en-US" sz="900" dirty="0">
                <a:solidFill>
                  <a:schemeClr val="tx1"/>
                </a:solidFill>
              </a:rPr>
              <a:t>개설을 원칙으로 함으로 개인적인 매장개설은 불가합니다</a:t>
            </a:r>
            <a:r>
              <a:rPr lang="en-US" altLang="ko-KR" sz="900" dirty="0">
                <a:solidFill>
                  <a:schemeClr val="tx1"/>
                </a:solidFill>
              </a:rPr>
              <a:t>.</a:t>
            </a:r>
          </a:p>
          <a:p>
            <a:r>
              <a:rPr lang="ko-KR" altLang="en-US" sz="900" dirty="0">
                <a:solidFill>
                  <a:schemeClr val="tx1"/>
                </a:solidFill>
              </a:rPr>
              <a:t>다른 문의가 있으시면 이메일로 상담 바랍니다</a:t>
            </a:r>
            <a:r>
              <a:rPr lang="en-US" altLang="ko-KR" sz="900" dirty="0">
                <a:solidFill>
                  <a:schemeClr val="tx1"/>
                </a:solidFill>
              </a:rPr>
              <a:t>.</a:t>
            </a:r>
          </a:p>
          <a:p>
            <a:endParaRPr lang="en-US" altLang="ko-KR" sz="900" dirty="0">
              <a:solidFill>
                <a:schemeClr val="tx1"/>
              </a:solidFill>
            </a:endParaRPr>
          </a:p>
          <a:p>
            <a:r>
              <a:rPr lang="ko-KR" altLang="en-US" sz="900" dirty="0">
                <a:solidFill>
                  <a:schemeClr val="tx1"/>
                </a:solidFill>
              </a:rPr>
              <a:t>해외지역 </a:t>
            </a:r>
            <a:r>
              <a:rPr lang="ko-KR" altLang="en-US" sz="900" b="1" dirty="0">
                <a:solidFill>
                  <a:schemeClr val="tx1"/>
                </a:solidFill>
              </a:rPr>
              <a:t>이호준 </a:t>
            </a:r>
            <a:r>
              <a:rPr lang="en-US" altLang="ko-KR" sz="900" b="1" dirty="0">
                <a:solidFill>
                  <a:schemeClr val="tx1"/>
                </a:solidFill>
              </a:rPr>
              <a:t>/ </a:t>
            </a:r>
            <a:r>
              <a:rPr lang="en-US" altLang="ko-KR" sz="900" b="1" dirty="0" err="1">
                <a:solidFill>
                  <a:schemeClr val="tx1"/>
                </a:solidFill>
              </a:rPr>
              <a:t>Hojun</a:t>
            </a:r>
            <a:r>
              <a:rPr lang="en-US" altLang="ko-KR" sz="900" b="1" dirty="0">
                <a:solidFill>
                  <a:schemeClr val="tx1"/>
                </a:solidFill>
              </a:rPr>
              <a:t> Lee</a:t>
            </a:r>
          </a:p>
          <a:p>
            <a:r>
              <a:rPr lang="en-US" altLang="ko-KR" sz="900" b="1" dirty="0">
                <a:solidFill>
                  <a:schemeClr val="tx1"/>
                </a:solidFill>
              </a:rPr>
              <a:t>E-MAIL</a:t>
            </a:r>
            <a:r>
              <a:rPr lang="en-US" altLang="ko-KR" sz="900" dirty="0">
                <a:solidFill>
                  <a:schemeClr val="tx1"/>
                </a:solidFill>
              </a:rPr>
              <a:t> </a:t>
            </a:r>
            <a:r>
              <a:rPr lang="en-US" altLang="ko-KR" sz="900" dirty="0">
                <a:solidFill>
                  <a:schemeClr val="tx1"/>
                </a:solidFill>
                <a:hlinkClick r:id="rId3"/>
              </a:rPr>
              <a:t>inter3670@etude.co.kr</a:t>
            </a:r>
            <a:endParaRPr lang="en-US" altLang="ko-KR" sz="900" dirty="0">
              <a:solidFill>
                <a:schemeClr val="tx1"/>
              </a:solidFill>
            </a:endParaRPr>
          </a:p>
          <a:p>
            <a:endParaRPr lang="en-US" altLang="ko-KR" sz="900" dirty="0">
              <a:solidFill>
                <a:schemeClr val="tx1"/>
              </a:solidFill>
            </a:endParaRPr>
          </a:p>
          <a:p>
            <a:r>
              <a:rPr lang="ko-KR" altLang="en-US" sz="900" dirty="0">
                <a:solidFill>
                  <a:schemeClr val="tx1"/>
                </a:solidFill>
              </a:rPr>
              <a:t>중국은 법인이 직영으로 운영하고 있기 때문에 가맹 문의는 접수하지 않습니다</a:t>
            </a:r>
            <a:r>
              <a:rPr lang="en-US" altLang="ko-KR" sz="900" dirty="0">
                <a:solidFill>
                  <a:schemeClr val="tx1"/>
                </a:solidFill>
              </a:rPr>
              <a:t>.</a:t>
            </a:r>
          </a:p>
        </p:txBody>
      </p:sp>
    </p:spTree>
    <p:extLst>
      <p:ext uri="{BB962C8B-B14F-4D97-AF65-F5344CB8AC3E}">
        <p14:creationId xmlns:p14="http://schemas.microsoft.com/office/powerpoint/2010/main" val="26407759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EH.BC.08.002.COQ.SPP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개설 문의</a:t>
            </a:r>
            <a:r>
              <a:rPr lang="en-US" altLang="ko-KR" dirty="0"/>
              <a:t>_</a:t>
            </a:r>
            <a:r>
              <a:rPr lang="ko-KR" altLang="en-US" dirty="0"/>
              <a:t>국내 개설 문의하기</a:t>
            </a:r>
            <a:r>
              <a:rPr lang="en-US" altLang="ko-KR" dirty="0"/>
              <a:t>_</a:t>
            </a:r>
            <a:r>
              <a:rPr lang="ko-KR" altLang="en-US" dirty="0"/>
              <a:t>완료 팝업</a:t>
            </a:r>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개설 문의</a:t>
            </a:r>
          </a:p>
        </p:txBody>
      </p:sp>
      <p:graphicFrame>
        <p:nvGraphicFramePr>
          <p:cNvPr id="131" name="Group 57">
            <a:extLst>
              <a:ext uri="{FF2B5EF4-FFF2-40B4-BE49-F238E27FC236}">
                <a16:creationId xmlns:a16="http://schemas.microsoft.com/office/drawing/2014/main" xmlns="" id="{8C552FEF-29EB-4C73-9AB0-8263E38BA93D}"/>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http://m.etudehouse.com/kr/ko/jsp/mobile/brand/brand_store_franchise.jsp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dirty="0">
                          <a:solidFill>
                            <a:schemeClr val="tx1"/>
                          </a:solidFill>
                          <a:latin typeface="아리따-돋움(TTF)-Medium" panose="02020603020101020101" pitchFamily="18" charset="-127"/>
                          <a:ea typeface="아리따-돋움(TTF)-Medium" panose="02020603020101020101" pitchFamily="18" charset="-127"/>
                        </a:rPr>
                        <a:t>로그인 안함</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99769604"/>
                  </a:ext>
                </a:extLst>
              </a:tr>
              <a:tr h="152339">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473685576"/>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7767751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grpSp>
        <p:nvGrpSpPr>
          <p:cNvPr id="57" name="그룹 56">
            <a:extLst>
              <a:ext uri="{FF2B5EF4-FFF2-40B4-BE49-F238E27FC236}">
                <a16:creationId xmlns:a16="http://schemas.microsoft.com/office/drawing/2014/main" xmlns="" id="{CE234490-66B0-43FC-8192-E9DA833E2410}"/>
              </a:ext>
            </a:extLst>
          </p:cNvPr>
          <p:cNvGrpSpPr/>
          <p:nvPr/>
        </p:nvGrpSpPr>
        <p:grpSpPr>
          <a:xfrm>
            <a:off x="339638" y="980728"/>
            <a:ext cx="2470171" cy="1651500"/>
            <a:chOff x="495384" y="3184433"/>
            <a:chExt cx="3142478" cy="1782086"/>
          </a:xfrm>
        </p:grpSpPr>
        <p:sp>
          <p:nvSpPr>
            <p:cNvPr id="62" name="직사각형 61">
              <a:extLst>
                <a:ext uri="{FF2B5EF4-FFF2-40B4-BE49-F238E27FC236}">
                  <a16:creationId xmlns:a16="http://schemas.microsoft.com/office/drawing/2014/main" xmlns="" id="{5F3DCC89-7303-4FAD-8BB6-15D262587B10}"/>
                </a:ext>
              </a:extLst>
            </p:cNvPr>
            <p:cNvSpPr/>
            <p:nvPr/>
          </p:nvSpPr>
          <p:spPr>
            <a:xfrm>
              <a:off x="495384" y="3184433"/>
              <a:ext cx="3142478" cy="1782086"/>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200" b="1" dirty="0"/>
            </a:p>
          </p:txBody>
        </p:sp>
        <p:sp>
          <p:nvSpPr>
            <p:cNvPr id="63" name="직사각형 62">
              <a:extLst>
                <a:ext uri="{FF2B5EF4-FFF2-40B4-BE49-F238E27FC236}">
                  <a16:creationId xmlns:a16="http://schemas.microsoft.com/office/drawing/2014/main" xmlns="" id="{8267E4F4-42AD-4BAE-8EDB-4B502CB4CC9F}"/>
                </a:ext>
              </a:extLst>
            </p:cNvPr>
            <p:cNvSpPr/>
            <p:nvPr/>
          </p:nvSpPr>
          <p:spPr>
            <a:xfrm>
              <a:off x="718973" y="3702570"/>
              <a:ext cx="2791220" cy="372906"/>
            </a:xfrm>
            <a:prstGeom prst="rect">
              <a:avLst/>
            </a:prstGeom>
          </p:spPr>
          <p:txBody>
            <a:bodyPr wrap="square">
              <a:spAutoFit/>
            </a:bodyPr>
            <a:lstStyle/>
            <a:p>
              <a:r>
                <a:rPr lang="ko-KR" altLang="en-US" sz="800" dirty="0"/>
                <a:t>온라인 가맹 문의가 정상 등록되었습니다</a:t>
              </a:r>
              <a:r>
                <a:rPr lang="en-US" altLang="ko-KR" sz="800" dirty="0"/>
                <a:t>.</a:t>
              </a:r>
            </a:p>
            <a:p>
              <a:r>
                <a:rPr lang="ko-KR" altLang="en-US" sz="800" dirty="0"/>
                <a:t>이메일 혹은 휴대폰으로 답변 드리겠습니다</a:t>
              </a:r>
              <a:r>
                <a:rPr lang="en-US" altLang="ko-KR" sz="800" dirty="0"/>
                <a:t>.</a:t>
              </a:r>
            </a:p>
            <a:p>
              <a:r>
                <a:rPr lang="ko-KR" altLang="en-US" sz="800" dirty="0"/>
                <a:t>에뛰드 하우스에 관심을 가져 주셔서 감사합니다</a:t>
              </a:r>
              <a:r>
                <a:rPr lang="en-US" altLang="ko-KR" sz="800" dirty="0"/>
                <a:t>.</a:t>
              </a:r>
              <a:endParaRPr lang="en-US" altLang="ko-KR" sz="1050" dirty="0"/>
            </a:p>
          </p:txBody>
        </p:sp>
      </p:grpSp>
      <p:sp>
        <p:nvSpPr>
          <p:cNvPr id="71" name="직사각형 70">
            <a:extLst>
              <a:ext uri="{FF2B5EF4-FFF2-40B4-BE49-F238E27FC236}">
                <a16:creationId xmlns:a16="http://schemas.microsoft.com/office/drawing/2014/main" xmlns="" id="{917DFA78-4C2A-4EDB-B218-70DF8F0CBE5B}"/>
              </a:ext>
            </a:extLst>
          </p:cNvPr>
          <p:cNvSpPr/>
          <p:nvPr/>
        </p:nvSpPr>
        <p:spPr>
          <a:xfrm>
            <a:off x="1154203" y="2137883"/>
            <a:ext cx="974184" cy="2769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b="1" dirty="0">
                <a:solidFill>
                  <a:schemeClr val="tx1"/>
                </a:solidFill>
              </a:rPr>
              <a:t>확인</a:t>
            </a:r>
          </a:p>
        </p:txBody>
      </p:sp>
      <p:sp>
        <p:nvSpPr>
          <p:cNvPr id="73" name="직사각형 72">
            <a:extLst>
              <a:ext uri="{FF2B5EF4-FFF2-40B4-BE49-F238E27FC236}">
                <a16:creationId xmlns:a16="http://schemas.microsoft.com/office/drawing/2014/main" xmlns="" id="{ECCE26A3-F1E4-4B3B-9175-DEA1116B8538}"/>
              </a:ext>
            </a:extLst>
          </p:cNvPr>
          <p:cNvSpPr/>
          <p:nvPr/>
        </p:nvSpPr>
        <p:spPr>
          <a:xfrm>
            <a:off x="339637" y="912731"/>
            <a:ext cx="2470171"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등록확인</a:t>
            </a:r>
          </a:p>
        </p:txBody>
      </p:sp>
      <p:sp>
        <p:nvSpPr>
          <p:cNvPr id="89" name="TextBox 88">
            <a:extLst>
              <a:ext uri="{FF2B5EF4-FFF2-40B4-BE49-F238E27FC236}">
                <a16:creationId xmlns:a16="http://schemas.microsoft.com/office/drawing/2014/main" xmlns="" id="{A7EB3DCF-94A8-4B28-BD82-AA8D548AA445}"/>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0471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EH.BC.07.001.ETH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 </a:t>
            </a:r>
            <a:r>
              <a:rPr lang="ko-KR" altLang="en-US" dirty="0" err="1"/>
              <a:t>에뛰드스토리</a:t>
            </a:r>
            <a:r>
              <a:rPr lang="en-US" altLang="ko-KR" dirty="0"/>
              <a:t>_</a:t>
            </a:r>
            <a:r>
              <a:rPr lang="ko-KR" altLang="en-US" dirty="0"/>
              <a:t>브랜드소개</a:t>
            </a:r>
            <a:r>
              <a:rPr lang="en-US" altLang="ko-KR" dirty="0"/>
              <a:t>_</a:t>
            </a:r>
            <a:r>
              <a:rPr lang="ko-KR" altLang="en-US"/>
              <a:t>에뛰드하우스</a:t>
            </a:r>
            <a:r>
              <a:rPr lang="en-US" altLang="ko-KR" dirty="0"/>
              <a:t>[2/3]</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nvPr>
        </p:nvGraphicFramePr>
        <p:xfrm>
          <a:off x="7464287" y="414711"/>
          <a:ext cx="2441713" cy="214118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http://m.etudehouse.com/kr/ko/jsp/mobile/brand/brand_intro.jsp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에뛰드 브랜드 소개 내용 디자인 재구성</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C0CB196B-2A80-4572-9D9E-621E2C36BE17}"/>
              </a:ext>
            </a:extLst>
          </p:cNvPr>
          <p:cNvSpPr/>
          <p:nvPr/>
        </p:nvSpPr>
        <p:spPr>
          <a:xfrm>
            <a:off x="3788829" y="432211"/>
            <a:ext cx="3584162" cy="242072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44" name="직사각형 43">
            <a:extLst>
              <a:ext uri="{FF2B5EF4-FFF2-40B4-BE49-F238E27FC236}">
                <a16:creationId xmlns:a16="http://schemas.microsoft.com/office/drawing/2014/main" xmlns="" id="{5C0B7DBF-F347-4618-93B5-7F6C6C7D0624}"/>
              </a:ext>
            </a:extLst>
          </p:cNvPr>
          <p:cNvSpPr/>
          <p:nvPr/>
        </p:nvSpPr>
        <p:spPr>
          <a:xfrm>
            <a:off x="122639" y="2751434"/>
            <a:ext cx="3539873" cy="1615827"/>
          </a:xfrm>
          <a:prstGeom prst="rect">
            <a:avLst/>
          </a:prstGeom>
        </p:spPr>
        <p:txBody>
          <a:bodyPr wrap="square">
            <a:spAutoFit/>
          </a:bodyPr>
          <a:lstStyle/>
          <a:p>
            <a:r>
              <a:rPr lang="en-US" altLang="ko-KR" sz="900" dirty="0"/>
              <a:t>The sweet imagination of girls who wish to be beauty icons will come true at ETUDE. </a:t>
            </a:r>
          </a:p>
          <a:p>
            <a:r>
              <a:rPr lang="en-US" altLang="ko-KR" sz="900" dirty="0"/>
              <a:t>When the new ideas and innovative attempts you can discover at ETUDE, even ordinary girls can be inspired to turn an ordinary day upside down.</a:t>
            </a:r>
          </a:p>
          <a:p>
            <a:r>
              <a:rPr lang="en-US" altLang="ko-KR" sz="900" dirty="0"/>
              <a:t>Enjoy a sweet life as a trend-setter.</a:t>
            </a:r>
          </a:p>
          <a:p>
            <a:endParaRPr lang="en-US" altLang="ko-KR" sz="900" dirty="0"/>
          </a:p>
          <a:p>
            <a:r>
              <a:rPr lang="ko-KR" altLang="en-US" sz="900" dirty="0"/>
              <a:t>뷰티 아이콘이 되길 바라는 소녀들의 달콤한 상상</a:t>
            </a:r>
            <a:r>
              <a:rPr lang="en-US" altLang="ko-KR" sz="900" dirty="0"/>
              <a:t>, </a:t>
            </a:r>
            <a:r>
              <a:rPr lang="ko-KR" altLang="en-US" sz="900"/>
              <a:t>에뛰드에서</a:t>
            </a:r>
            <a:r>
              <a:rPr lang="ko-KR" altLang="en-US" sz="900" dirty="0"/>
              <a:t> 현실이 될 거예요</a:t>
            </a:r>
            <a:r>
              <a:rPr lang="en-US" altLang="ko-KR" sz="900" dirty="0"/>
              <a:t>. </a:t>
            </a:r>
            <a:r>
              <a:rPr lang="ko-KR" altLang="en-US" sz="900"/>
              <a:t>에뛰드에서</a:t>
            </a:r>
            <a:r>
              <a:rPr lang="ko-KR" altLang="en-US" sz="900" dirty="0"/>
              <a:t> 발견할 수 있는 새로운 아이디어와 기발한 시도들이 소녀들에게 닿으면 평범한 일상도 뒤집을 수 있는 영감을 받을 수 있거든요</a:t>
            </a:r>
            <a:r>
              <a:rPr lang="en-US" altLang="ko-KR" sz="900" dirty="0"/>
              <a:t>. </a:t>
            </a:r>
            <a:r>
              <a:rPr lang="ko-KR" altLang="en-US" sz="900" dirty="0"/>
              <a:t>트렌드 리더로 </a:t>
            </a:r>
            <a:r>
              <a:rPr lang="ko-KR" altLang="en-US" sz="900" dirty="0" err="1"/>
              <a:t>스윗한</a:t>
            </a:r>
            <a:r>
              <a:rPr lang="ko-KR" altLang="en-US" sz="900" dirty="0"/>
              <a:t> 현실을 즐겨보세요</a:t>
            </a:r>
            <a:r>
              <a:rPr lang="en-US" altLang="ko-KR" sz="900" dirty="0"/>
              <a:t>.</a:t>
            </a:r>
          </a:p>
        </p:txBody>
      </p:sp>
      <p:grpSp>
        <p:nvGrpSpPr>
          <p:cNvPr id="22" name="그룹 21">
            <a:extLst>
              <a:ext uri="{FF2B5EF4-FFF2-40B4-BE49-F238E27FC236}">
                <a16:creationId xmlns:a16="http://schemas.microsoft.com/office/drawing/2014/main" xmlns="" id="{1BEA02BB-2E3C-4BA3-A7C3-3C4205C1A11E}"/>
              </a:ext>
            </a:extLst>
          </p:cNvPr>
          <p:cNvGrpSpPr/>
          <p:nvPr/>
        </p:nvGrpSpPr>
        <p:grpSpPr>
          <a:xfrm>
            <a:off x="151978" y="549924"/>
            <a:ext cx="3426518" cy="2159814"/>
            <a:chOff x="168305" y="5034408"/>
            <a:chExt cx="3426518" cy="620687"/>
          </a:xfrm>
          <a:solidFill>
            <a:schemeClr val="bg1"/>
          </a:solidFill>
        </p:grpSpPr>
        <p:sp>
          <p:nvSpPr>
            <p:cNvPr id="24" name="직사각형 23">
              <a:extLst>
                <a:ext uri="{FF2B5EF4-FFF2-40B4-BE49-F238E27FC236}">
                  <a16:creationId xmlns:a16="http://schemas.microsoft.com/office/drawing/2014/main" xmlns="" id="{B19D6C9B-58B6-43D6-BA04-F39CEB827539}"/>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25" name="직선 연결선 24">
              <a:extLst>
                <a:ext uri="{FF2B5EF4-FFF2-40B4-BE49-F238E27FC236}">
                  <a16:creationId xmlns:a16="http://schemas.microsoft.com/office/drawing/2014/main" xmlns="" id="{65112B07-172F-47EB-9779-79D2FBDDF947}"/>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xmlns="" id="{87D558CF-83AA-4536-97D2-09739B7D87E5}"/>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7" name="그룹 26">
            <a:extLst>
              <a:ext uri="{FF2B5EF4-FFF2-40B4-BE49-F238E27FC236}">
                <a16:creationId xmlns:a16="http://schemas.microsoft.com/office/drawing/2014/main" xmlns="" id="{F480E16C-D6BF-4727-BE06-7AFA4216FCBB}"/>
              </a:ext>
            </a:extLst>
          </p:cNvPr>
          <p:cNvGrpSpPr/>
          <p:nvPr/>
        </p:nvGrpSpPr>
        <p:grpSpPr>
          <a:xfrm>
            <a:off x="212872" y="4404317"/>
            <a:ext cx="3426518" cy="2159814"/>
            <a:chOff x="168305" y="5034408"/>
            <a:chExt cx="3426518" cy="620687"/>
          </a:xfrm>
          <a:solidFill>
            <a:schemeClr val="bg1"/>
          </a:solidFill>
        </p:grpSpPr>
        <p:sp>
          <p:nvSpPr>
            <p:cNvPr id="28" name="직사각형 27">
              <a:extLst>
                <a:ext uri="{FF2B5EF4-FFF2-40B4-BE49-F238E27FC236}">
                  <a16:creationId xmlns:a16="http://schemas.microsoft.com/office/drawing/2014/main" xmlns="" id="{147B60E1-58DC-4FFE-869D-3B929A86A589}"/>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29" name="직선 연결선 28">
              <a:extLst>
                <a:ext uri="{FF2B5EF4-FFF2-40B4-BE49-F238E27FC236}">
                  <a16:creationId xmlns:a16="http://schemas.microsoft.com/office/drawing/2014/main" xmlns="" id="{F34DFF86-CB34-4109-A12D-9188A4113DFA}"/>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D95BEC32-4FA7-40EA-B302-3E2EBDB46D1B}"/>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xmlns="" id="{8349F310-2E96-4ACC-918D-0241BB4F7D2E}"/>
              </a:ext>
            </a:extLst>
          </p:cNvPr>
          <p:cNvGrpSpPr/>
          <p:nvPr/>
        </p:nvGrpSpPr>
        <p:grpSpPr>
          <a:xfrm>
            <a:off x="3861211" y="549924"/>
            <a:ext cx="3426518" cy="2159814"/>
            <a:chOff x="168305" y="5034408"/>
            <a:chExt cx="3426518" cy="620687"/>
          </a:xfrm>
          <a:solidFill>
            <a:schemeClr val="bg1"/>
          </a:solidFill>
        </p:grpSpPr>
        <p:sp>
          <p:nvSpPr>
            <p:cNvPr id="33" name="직사각형 32">
              <a:extLst>
                <a:ext uri="{FF2B5EF4-FFF2-40B4-BE49-F238E27FC236}">
                  <a16:creationId xmlns:a16="http://schemas.microsoft.com/office/drawing/2014/main" xmlns="" id="{76321EA5-1381-479F-82AE-6C655ADD090B}"/>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34" name="직선 연결선 33">
              <a:extLst>
                <a:ext uri="{FF2B5EF4-FFF2-40B4-BE49-F238E27FC236}">
                  <a16:creationId xmlns:a16="http://schemas.microsoft.com/office/drawing/2014/main" xmlns="" id="{BD1069EF-52C7-4086-B1D8-69899ABD4A71}"/>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AE719F00-4065-47F6-A326-9FB43278A4B3}"/>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57679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EH.BC.08.002.FPR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칭찬</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http://www.etudehouse.com/kr/ko/kindShops.do?method=list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738160"/>
            <a:ext cx="7303001" cy="477296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2" name="직사각형 31">
            <a:extLst>
              <a:ext uri="{FF2B5EF4-FFF2-40B4-BE49-F238E27FC236}">
                <a16:creationId xmlns:a16="http://schemas.microsoft.com/office/drawing/2014/main" xmlns="" id="{FE5CD02A-01B7-4076-A559-9E98C0B285FE}"/>
              </a:ext>
            </a:extLst>
          </p:cNvPr>
          <p:cNvSpPr/>
          <p:nvPr/>
        </p:nvSpPr>
        <p:spPr>
          <a:xfrm>
            <a:off x="73398" y="1738160"/>
            <a:ext cx="7303001"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매장 칭찬</a:t>
            </a:r>
            <a:endParaRPr lang="en-US" altLang="ko-KR" sz="900" b="1" dirty="0">
              <a:solidFill>
                <a:schemeClr val="tx1"/>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xmlns="" id="{AC6E77E7-3C95-4F0F-A2A5-AB45A44A131D}"/>
              </a:ext>
            </a:extLst>
          </p:cNvPr>
          <p:cNvSpPr/>
          <p:nvPr/>
        </p:nvSpPr>
        <p:spPr>
          <a:xfrm>
            <a:off x="128603" y="2084147"/>
            <a:ext cx="7200661" cy="681221"/>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고객님께 감동을 준 매장을 추천해 주세요</a:t>
            </a:r>
            <a:r>
              <a:rPr lang="en-US" altLang="ko-KR" sz="900" b="1" dirty="0">
                <a:solidFill>
                  <a:schemeClr val="tx1">
                    <a:lumMod val="85000"/>
                    <a:lumOff val="15000"/>
                  </a:schemeClr>
                </a:solidFill>
              </a:rPr>
              <a:t>.</a:t>
            </a:r>
          </a:p>
          <a:p>
            <a:pPr algn="ctr"/>
            <a:r>
              <a:rPr lang="ko-KR" altLang="en-US" sz="900" dirty="0">
                <a:solidFill>
                  <a:schemeClr val="tx1">
                    <a:lumMod val="85000"/>
                    <a:lumOff val="15000"/>
                  </a:schemeClr>
                </a:solidFill>
              </a:rPr>
              <a:t>친절매장과 관련 없는 게시물은 임의로 삭제될 수 있음을 알려드립니다</a:t>
            </a:r>
            <a:r>
              <a:rPr lang="en-US" altLang="ko-KR" sz="900" dirty="0">
                <a:solidFill>
                  <a:schemeClr val="tx1">
                    <a:lumMod val="85000"/>
                    <a:lumOff val="15000"/>
                  </a:schemeClr>
                </a:solidFill>
              </a:rPr>
              <a:t>.</a:t>
            </a:r>
          </a:p>
          <a:p>
            <a:pPr algn="ctr"/>
            <a:endParaRPr lang="en-US" altLang="ko-KR" sz="900" dirty="0">
              <a:solidFill>
                <a:schemeClr val="tx1">
                  <a:lumMod val="85000"/>
                  <a:lumOff val="15000"/>
                </a:schemeClr>
              </a:solidFill>
            </a:endParaRPr>
          </a:p>
          <a:p>
            <a:pPr algn="ctr"/>
            <a:endParaRPr lang="ko-KR" altLang="en-US" sz="900" dirty="0">
              <a:solidFill>
                <a:schemeClr val="tx1">
                  <a:lumMod val="85000"/>
                  <a:lumOff val="15000"/>
                </a:schemeClr>
              </a:solidFill>
            </a:endParaRPr>
          </a:p>
        </p:txBody>
      </p:sp>
      <p:sp>
        <p:nvSpPr>
          <p:cNvPr id="2" name="사각형: 둥근 모서리 1">
            <a:extLst>
              <a:ext uri="{FF2B5EF4-FFF2-40B4-BE49-F238E27FC236}">
                <a16:creationId xmlns:a16="http://schemas.microsoft.com/office/drawing/2014/main" xmlns="" id="{40EB3AF1-3328-4307-90EB-ECB2FF1C7738}"/>
              </a:ext>
            </a:extLst>
          </p:cNvPr>
          <p:cNvSpPr/>
          <p:nvPr/>
        </p:nvSpPr>
        <p:spPr>
          <a:xfrm>
            <a:off x="5745088" y="2213804"/>
            <a:ext cx="1440160" cy="432048"/>
          </a:xfrm>
          <a:prstGeom prst="roundRect">
            <a:avLst/>
          </a:prstGeom>
          <a:solidFill>
            <a:srgbClr val="FF0066"/>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 칭찬하기</a:t>
            </a:r>
          </a:p>
        </p:txBody>
      </p:sp>
      <p:sp>
        <p:nvSpPr>
          <p:cNvPr id="59" name="TextBox 58">
            <a:extLst>
              <a:ext uri="{FF2B5EF4-FFF2-40B4-BE49-F238E27FC236}">
                <a16:creationId xmlns:a16="http://schemas.microsoft.com/office/drawing/2014/main" xmlns="" id="{FEA13B79-8430-41D6-8C9C-78928B360B8B}"/>
              </a:ext>
            </a:extLst>
          </p:cNvPr>
          <p:cNvSpPr txBox="1"/>
          <p:nvPr/>
        </p:nvSpPr>
        <p:spPr>
          <a:xfrm>
            <a:off x="5874022" y="3020447"/>
            <a:ext cx="741279" cy="230832"/>
          </a:xfrm>
          <a:prstGeom prst="rect">
            <a:avLst/>
          </a:prstGeom>
          <a:noFill/>
        </p:spPr>
        <p:txBody>
          <a:bodyPr wrap="square" rtlCol="0">
            <a:spAutoFit/>
          </a:bodyPr>
          <a:lstStyle/>
          <a:p>
            <a:r>
              <a:rPr lang="en-US" altLang="ko-KR" sz="900" dirty="0">
                <a:solidFill>
                  <a:schemeClr val="tx1">
                    <a:lumMod val="75000"/>
                    <a:lumOff val="25000"/>
                  </a:schemeClr>
                </a:solidFill>
              </a:rPr>
              <a:t>2018.12.12</a:t>
            </a:r>
            <a:endParaRPr lang="ko-KR" altLang="en-US" sz="900" dirty="0">
              <a:solidFill>
                <a:schemeClr val="tx1">
                  <a:lumMod val="75000"/>
                  <a:lumOff val="25000"/>
                </a:schemeClr>
              </a:solidFill>
            </a:endParaRPr>
          </a:p>
        </p:txBody>
      </p:sp>
      <p:sp>
        <p:nvSpPr>
          <p:cNvPr id="62" name="TextBox 61">
            <a:extLst>
              <a:ext uri="{FF2B5EF4-FFF2-40B4-BE49-F238E27FC236}">
                <a16:creationId xmlns:a16="http://schemas.microsoft.com/office/drawing/2014/main" xmlns="" id="{B61A2035-111A-4619-8E99-82E30DF80920}"/>
              </a:ext>
            </a:extLst>
          </p:cNvPr>
          <p:cNvSpPr txBox="1"/>
          <p:nvPr/>
        </p:nvSpPr>
        <p:spPr>
          <a:xfrm>
            <a:off x="6482253" y="3010459"/>
            <a:ext cx="741279" cy="230832"/>
          </a:xfrm>
          <a:prstGeom prst="rect">
            <a:avLst/>
          </a:prstGeom>
          <a:noFill/>
        </p:spPr>
        <p:txBody>
          <a:bodyPr wrap="square" rtlCol="0">
            <a:spAutoFit/>
          </a:bodyPr>
          <a:lstStyle/>
          <a:p>
            <a:r>
              <a:rPr lang="en-US" altLang="ko-KR" sz="900" b="1" dirty="0">
                <a:solidFill>
                  <a:schemeClr val="tx1">
                    <a:lumMod val="75000"/>
                    <a:lumOff val="25000"/>
                  </a:schemeClr>
                </a:solidFill>
              </a:rPr>
              <a:t>Aaaaaa***</a:t>
            </a:r>
            <a:endParaRPr lang="ko-KR" altLang="en-US" sz="900" b="1" dirty="0">
              <a:solidFill>
                <a:schemeClr val="tx1">
                  <a:lumMod val="75000"/>
                  <a:lumOff val="25000"/>
                </a:schemeClr>
              </a:solidFill>
            </a:endParaRPr>
          </a:p>
        </p:txBody>
      </p:sp>
      <p:sp>
        <p:nvSpPr>
          <p:cNvPr id="63" name="TextBox 62">
            <a:extLst>
              <a:ext uri="{FF2B5EF4-FFF2-40B4-BE49-F238E27FC236}">
                <a16:creationId xmlns:a16="http://schemas.microsoft.com/office/drawing/2014/main" xmlns="" id="{0F3BD553-4D72-48D7-AAF6-88C946A4C14B}"/>
              </a:ext>
            </a:extLst>
          </p:cNvPr>
          <p:cNvSpPr txBox="1"/>
          <p:nvPr/>
        </p:nvSpPr>
        <p:spPr>
          <a:xfrm>
            <a:off x="219728" y="3172121"/>
            <a:ext cx="647934" cy="230832"/>
          </a:xfrm>
          <a:prstGeom prst="rect">
            <a:avLst/>
          </a:prstGeom>
          <a:noFill/>
        </p:spPr>
        <p:txBody>
          <a:bodyPr wrap="none" rtlCol="0">
            <a:spAutoFit/>
          </a:bodyPr>
          <a:lstStyle/>
          <a:p>
            <a:r>
              <a:rPr lang="en-US" altLang="ko-KR" sz="900" b="1" dirty="0">
                <a:solidFill>
                  <a:srgbClr val="FF0000"/>
                </a:solidFill>
              </a:rPr>
              <a:t>$</a:t>
            </a:r>
            <a:r>
              <a:rPr lang="ko-KR" altLang="en-US" sz="900" dirty="0"/>
              <a:t>매장명</a:t>
            </a:r>
            <a:r>
              <a:rPr lang="en-US" altLang="ko-KR" sz="900" b="1" dirty="0">
                <a:solidFill>
                  <a:srgbClr val="FF0000"/>
                </a:solidFill>
              </a:rPr>
              <a:t>$</a:t>
            </a:r>
            <a:endParaRPr lang="ko-KR" altLang="en-US" sz="900" b="1" dirty="0">
              <a:solidFill>
                <a:srgbClr val="FF0000"/>
              </a:solidFill>
            </a:endParaRPr>
          </a:p>
        </p:txBody>
      </p:sp>
      <p:sp>
        <p:nvSpPr>
          <p:cNvPr id="64" name="TextBox 63">
            <a:extLst>
              <a:ext uri="{FF2B5EF4-FFF2-40B4-BE49-F238E27FC236}">
                <a16:creationId xmlns:a16="http://schemas.microsoft.com/office/drawing/2014/main" xmlns="" id="{8B18ACC1-9AF8-4710-A452-1231E5FAD039}"/>
              </a:ext>
            </a:extLst>
          </p:cNvPr>
          <p:cNvSpPr txBox="1"/>
          <p:nvPr/>
        </p:nvSpPr>
        <p:spPr>
          <a:xfrm>
            <a:off x="221511" y="3525501"/>
            <a:ext cx="1475084" cy="261610"/>
          </a:xfrm>
          <a:prstGeom prst="rect">
            <a:avLst/>
          </a:prstGeom>
          <a:noFill/>
        </p:spPr>
        <p:txBody>
          <a:bodyPr wrap="none" rtlCol="0">
            <a:spAutoFit/>
          </a:bodyPr>
          <a:lstStyle/>
          <a:p>
            <a:r>
              <a:rPr lang="en-US" altLang="ko-KR" sz="1100" b="1" dirty="0">
                <a:solidFill>
                  <a:srgbClr val="FF0000"/>
                </a:solidFill>
              </a:rPr>
              <a:t>$ </a:t>
            </a:r>
            <a:r>
              <a:rPr lang="ko-KR" altLang="en-US" sz="1100" b="1" dirty="0">
                <a:solidFill>
                  <a:schemeClr val="tx1">
                    <a:lumMod val="75000"/>
                    <a:lumOff val="25000"/>
                  </a:schemeClr>
                </a:solidFill>
              </a:rPr>
              <a:t>친절에 감사합니다</a:t>
            </a:r>
            <a:r>
              <a:rPr lang="en-US" altLang="ko-KR" sz="1100" b="1" dirty="0">
                <a:solidFill>
                  <a:schemeClr val="tx1">
                    <a:lumMod val="75000"/>
                    <a:lumOff val="25000"/>
                  </a:schemeClr>
                </a:solidFill>
              </a:rPr>
              <a:t>.</a:t>
            </a:r>
            <a:r>
              <a:rPr lang="en-US" altLang="ko-KR" sz="1100" b="1" dirty="0">
                <a:solidFill>
                  <a:srgbClr val="FF0000"/>
                </a:solidFill>
              </a:rPr>
              <a:t>$</a:t>
            </a:r>
            <a:endParaRPr lang="ko-KR" altLang="en-US" sz="1100" b="1" dirty="0">
              <a:solidFill>
                <a:srgbClr val="FF0000"/>
              </a:solidFill>
            </a:endParaRPr>
          </a:p>
        </p:txBody>
      </p:sp>
      <p:sp>
        <p:nvSpPr>
          <p:cNvPr id="65" name="TextBox 64">
            <a:extLst>
              <a:ext uri="{FF2B5EF4-FFF2-40B4-BE49-F238E27FC236}">
                <a16:creationId xmlns:a16="http://schemas.microsoft.com/office/drawing/2014/main" xmlns="" id="{4309F369-CB6E-48E4-972A-FEAF0FC2CDF0}"/>
              </a:ext>
            </a:extLst>
          </p:cNvPr>
          <p:cNvSpPr txBox="1"/>
          <p:nvPr/>
        </p:nvSpPr>
        <p:spPr>
          <a:xfrm>
            <a:off x="200471" y="3742316"/>
            <a:ext cx="7134959" cy="369332"/>
          </a:xfrm>
          <a:prstGeom prst="rect">
            <a:avLst/>
          </a:prstGeom>
          <a:noFill/>
        </p:spPr>
        <p:txBody>
          <a:bodyPr wrap="square" rtlCol="0">
            <a:spAutoFit/>
          </a:bodyPr>
          <a:lstStyle/>
          <a:p>
            <a:r>
              <a:rPr lang="en-US" altLang="ko-KR" sz="900" b="1" dirty="0">
                <a:solidFill>
                  <a:srgbClr val="FF0000"/>
                </a:solidFill>
              </a:rPr>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a:t>
            </a:r>
            <a:r>
              <a:rPr lang="en-US" altLang="ko-KR" sz="900" b="1" dirty="0">
                <a:solidFill>
                  <a:srgbClr val="FF0000"/>
                </a:solidFill>
              </a:rPr>
              <a:t>$</a:t>
            </a:r>
            <a:endParaRPr lang="ko-KR" altLang="en-US" sz="900" b="1" dirty="0">
              <a:solidFill>
                <a:srgbClr val="FF0000"/>
              </a:solidFill>
            </a:endParaRPr>
          </a:p>
        </p:txBody>
      </p:sp>
      <p:grpSp>
        <p:nvGrpSpPr>
          <p:cNvPr id="66" name="Placeholder">
            <a:extLst>
              <a:ext uri="{FF2B5EF4-FFF2-40B4-BE49-F238E27FC236}">
                <a16:creationId xmlns:a16="http://schemas.microsoft.com/office/drawing/2014/main" xmlns="" id="{21F35308-F8BE-42F8-B539-2B9D24C49289}"/>
              </a:ext>
            </a:extLst>
          </p:cNvPr>
          <p:cNvGrpSpPr>
            <a:grpSpLocks/>
          </p:cNvGrpSpPr>
          <p:nvPr/>
        </p:nvGrpSpPr>
        <p:grpSpPr bwMode="auto">
          <a:xfrm>
            <a:off x="1904188" y="4134505"/>
            <a:ext cx="650848" cy="648006"/>
            <a:chOff x="508000" y="1397000"/>
            <a:chExt cx="1008112" cy="1008112"/>
          </a:xfrm>
          <a:noFill/>
        </p:grpSpPr>
        <p:sp>
          <p:nvSpPr>
            <p:cNvPr id="67" name="Border">
              <a:extLst>
                <a:ext uri="{FF2B5EF4-FFF2-40B4-BE49-F238E27FC236}">
                  <a16:creationId xmlns:a16="http://schemas.microsoft.com/office/drawing/2014/main" xmlns="" id="{FBC6B2A7-7266-4EEA-91DB-4D5D50070956}"/>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8" name="Line 2">
              <a:extLst>
                <a:ext uri="{FF2B5EF4-FFF2-40B4-BE49-F238E27FC236}">
                  <a16:creationId xmlns:a16="http://schemas.microsoft.com/office/drawing/2014/main" xmlns="" id="{E4ABABBD-8C89-4493-9B9E-E3A5B73565DD}"/>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9" name="Line 1">
              <a:extLst>
                <a:ext uri="{FF2B5EF4-FFF2-40B4-BE49-F238E27FC236}">
                  <a16:creationId xmlns:a16="http://schemas.microsoft.com/office/drawing/2014/main" xmlns="" id="{E6A82601-EE0B-43FF-B440-1B94AF20F76B}"/>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70" name="Placeholder">
            <a:extLst>
              <a:ext uri="{FF2B5EF4-FFF2-40B4-BE49-F238E27FC236}">
                <a16:creationId xmlns:a16="http://schemas.microsoft.com/office/drawing/2014/main" xmlns="" id="{77476B60-D75E-45DE-88E7-77D2361123A9}"/>
              </a:ext>
            </a:extLst>
          </p:cNvPr>
          <p:cNvGrpSpPr>
            <a:grpSpLocks/>
          </p:cNvGrpSpPr>
          <p:nvPr/>
        </p:nvGrpSpPr>
        <p:grpSpPr bwMode="auto">
          <a:xfrm>
            <a:off x="2630051" y="4134505"/>
            <a:ext cx="650848" cy="648006"/>
            <a:chOff x="508000" y="1397000"/>
            <a:chExt cx="1008112" cy="1008112"/>
          </a:xfrm>
          <a:noFill/>
        </p:grpSpPr>
        <p:sp>
          <p:nvSpPr>
            <p:cNvPr id="71" name="Border">
              <a:extLst>
                <a:ext uri="{FF2B5EF4-FFF2-40B4-BE49-F238E27FC236}">
                  <a16:creationId xmlns:a16="http://schemas.microsoft.com/office/drawing/2014/main" xmlns="" id="{9BA23B56-E913-4232-BEF6-3D336AD322B6}"/>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72" name="Line 2">
              <a:extLst>
                <a:ext uri="{FF2B5EF4-FFF2-40B4-BE49-F238E27FC236}">
                  <a16:creationId xmlns:a16="http://schemas.microsoft.com/office/drawing/2014/main" xmlns="" id="{E84DD9C0-582B-4E45-B3AE-67A06409A50C}"/>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73" name="Line 1">
              <a:extLst>
                <a:ext uri="{FF2B5EF4-FFF2-40B4-BE49-F238E27FC236}">
                  <a16:creationId xmlns:a16="http://schemas.microsoft.com/office/drawing/2014/main" xmlns="" id="{17DA6772-A6A8-48BA-8E14-6A35A013E866}"/>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74" name="Placeholder">
            <a:extLst>
              <a:ext uri="{FF2B5EF4-FFF2-40B4-BE49-F238E27FC236}">
                <a16:creationId xmlns:a16="http://schemas.microsoft.com/office/drawing/2014/main" xmlns="" id="{42BF41EF-3A7D-4B41-912D-F1BA6F6BA723}"/>
              </a:ext>
            </a:extLst>
          </p:cNvPr>
          <p:cNvGrpSpPr>
            <a:grpSpLocks/>
          </p:cNvGrpSpPr>
          <p:nvPr/>
        </p:nvGrpSpPr>
        <p:grpSpPr bwMode="auto">
          <a:xfrm>
            <a:off x="3384195" y="4134505"/>
            <a:ext cx="650848" cy="648006"/>
            <a:chOff x="508000" y="1397000"/>
            <a:chExt cx="1008112" cy="1008112"/>
          </a:xfrm>
          <a:noFill/>
        </p:grpSpPr>
        <p:sp>
          <p:nvSpPr>
            <p:cNvPr id="75" name="Border">
              <a:extLst>
                <a:ext uri="{FF2B5EF4-FFF2-40B4-BE49-F238E27FC236}">
                  <a16:creationId xmlns:a16="http://schemas.microsoft.com/office/drawing/2014/main" xmlns="" id="{5B706135-A965-4380-B528-85AD481E99DB}"/>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76" name="Line 2">
              <a:extLst>
                <a:ext uri="{FF2B5EF4-FFF2-40B4-BE49-F238E27FC236}">
                  <a16:creationId xmlns:a16="http://schemas.microsoft.com/office/drawing/2014/main" xmlns="" id="{7BA84CA5-A592-4200-9203-789F2BC737C2}"/>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77" name="Line 1">
              <a:extLst>
                <a:ext uri="{FF2B5EF4-FFF2-40B4-BE49-F238E27FC236}">
                  <a16:creationId xmlns:a16="http://schemas.microsoft.com/office/drawing/2014/main" xmlns="" id="{73355EBB-32C6-4D65-ADDA-239F34E3AE59}"/>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78" name="Placeholder">
            <a:extLst>
              <a:ext uri="{FF2B5EF4-FFF2-40B4-BE49-F238E27FC236}">
                <a16:creationId xmlns:a16="http://schemas.microsoft.com/office/drawing/2014/main" xmlns="" id="{343EA27B-3F04-4ECE-A71B-D130FCB64E8A}"/>
              </a:ext>
            </a:extLst>
          </p:cNvPr>
          <p:cNvGrpSpPr>
            <a:grpSpLocks/>
          </p:cNvGrpSpPr>
          <p:nvPr/>
        </p:nvGrpSpPr>
        <p:grpSpPr bwMode="auto">
          <a:xfrm>
            <a:off x="4138339" y="4134505"/>
            <a:ext cx="650848" cy="648006"/>
            <a:chOff x="508000" y="1397000"/>
            <a:chExt cx="1008112" cy="1008112"/>
          </a:xfrm>
          <a:noFill/>
        </p:grpSpPr>
        <p:sp>
          <p:nvSpPr>
            <p:cNvPr id="79" name="Border">
              <a:extLst>
                <a:ext uri="{FF2B5EF4-FFF2-40B4-BE49-F238E27FC236}">
                  <a16:creationId xmlns:a16="http://schemas.microsoft.com/office/drawing/2014/main" xmlns="" id="{4A35CECC-55EE-4E7E-B0B8-4B16E6B87C72}"/>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80" name="Line 2">
              <a:extLst>
                <a:ext uri="{FF2B5EF4-FFF2-40B4-BE49-F238E27FC236}">
                  <a16:creationId xmlns:a16="http://schemas.microsoft.com/office/drawing/2014/main" xmlns="" id="{D86868D2-9121-4901-90B4-AC87C36D4DAD}"/>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81" name="Line 1">
              <a:extLst>
                <a:ext uri="{FF2B5EF4-FFF2-40B4-BE49-F238E27FC236}">
                  <a16:creationId xmlns:a16="http://schemas.microsoft.com/office/drawing/2014/main" xmlns="" id="{5787A571-C0B6-4FB0-826E-970230DFA36E}"/>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82" name="직사각형 81">
            <a:extLst>
              <a:ext uri="{FF2B5EF4-FFF2-40B4-BE49-F238E27FC236}">
                <a16:creationId xmlns:a16="http://schemas.microsoft.com/office/drawing/2014/main" xmlns="" id="{CB360C88-202D-4BDD-956E-21D5816668FC}"/>
              </a:ext>
            </a:extLst>
          </p:cNvPr>
          <p:cNvSpPr/>
          <p:nvPr/>
        </p:nvSpPr>
        <p:spPr>
          <a:xfrm>
            <a:off x="4865276" y="4143694"/>
            <a:ext cx="437940" cy="664503"/>
          </a:xfrm>
          <a:prstGeom prst="rect">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3" name="Picture 6" descr="관련 이미지">
            <a:extLst>
              <a:ext uri="{FF2B5EF4-FFF2-40B4-BE49-F238E27FC236}">
                <a16:creationId xmlns:a16="http://schemas.microsoft.com/office/drawing/2014/main" xmlns="" id="{03F53D6D-E2D0-4D10-98EA-B076C32F57DE}"/>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941240" y="4170797"/>
            <a:ext cx="283982" cy="283982"/>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xmlns="" id="{991EFD5E-C11A-4FBB-AD52-951C06C5D9F6}"/>
              </a:ext>
            </a:extLst>
          </p:cNvPr>
          <p:cNvSpPr txBox="1"/>
          <p:nvPr/>
        </p:nvSpPr>
        <p:spPr>
          <a:xfrm>
            <a:off x="4857052" y="4471979"/>
            <a:ext cx="396262" cy="261610"/>
          </a:xfrm>
          <a:prstGeom prst="rect">
            <a:avLst/>
          </a:prstGeom>
          <a:noFill/>
        </p:spPr>
        <p:txBody>
          <a:bodyPr wrap="none" rtlCol="0">
            <a:spAutoFit/>
          </a:bodyPr>
          <a:lstStyle/>
          <a:p>
            <a:r>
              <a:rPr lang="en-US" altLang="ko-KR" sz="1100" b="1">
                <a:solidFill>
                  <a:schemeClr val="bg1"/>
                </a:solidFill>
              </a:rPr>
              <a:t>+ 6</a:t>
            </a:r>
            <a:endParaRPr lang="ko-KR" altLang="en-US" sz="1100" b="1" dirty="0">
              <a:solidFill>
                <a:schemeClr val="bg1"/>
              </a:solidFill>
            </a:endParaRPr>
          </a:p>
        </p:txBody>
      </p:sp>
      <p:sp>
        <p:nvSpPr>
          <p:cNvPr id="85" name="TextBox 84">
            <a:extLst>
              <a:ext uri="{FF2B5EF4-FFF2-40B4-BE49-F238E27FC236}">
                <a16:creationId xmlns:a16="http://schemas.microsoft.com/office/drawing/2014/main" xmlns="" id="{F9B80463-DB93-4A60-9A7A-25F4EF4897FD}"/>
              </a:ext>
            </a:extLst>
          </p:cNvPr>
          <p:cNvSpPr txBox="1"/>
          <p:nvPr/>
        </p:nvSpPr>
        <p:spPr>
          <a:xfrm>
            <a:off x="3371413" y="5703757"/>
            <a:ext cx="587940" cy="646331"/>
          </a:xfrm>
          <a:prstGeom prst="rect">
            <a:avLst/>
          </a:prstGeom>
          <a:noFill/>
        </p:spPr>
        <p:txBody>
          <a:bodyPr wrap="square" rtlCol="0">
            <a:spAutoFit/>
          </a:bodyPr>
          <a:lstStyle/>
          <a:p>
            <a:r>
              <a:rPr lang="en-US" altLang="ko-KR" dirty="0"/>
              <a:t>.</a:t>
            </a:r>
          </a:p>
          <a:p>
            <a:r>
              <a:rPr lang="en-US" altLang="ko-KR" dirty="0"/>
              <a:t>.</a:t>
            </a:r>
          </a:p>
        </p:txBody>
      </p:sp>
      <p:sp>
        <p:nvSpPr>
          <p:cNvPr id="87" name="TextBox 86">
            <a:extLst>
              <a:ext uri="{FF2B5EF4-FFF2-40B4-BE49-F238E27FC236}">
                <a16:creationId xmlns:a16="http://schemas.microsoft.com/office/drawing/2014/main" xmlns="" id="{CADF4208-6270-401F-935D-F352AD63660E}"/>
              </a:ext>
            </a:extLst>
          </p:cNvPr>
          <p:cNvSpPr txBox="1"/>
          <p:nvPr/>
        </p:nvSpPr>
        <p:spPr>
          <a:xfrm>
            <a:off x="212399" y="3370331"/>
            <a:ext cx="7160214" cy="230832"/>
          </a:xfrm>
          <a:prstGeom prst="rect">
            <a:avLst/>
          </a:prstGeom>
          <a:noFill/>
        </p:spPr>
        <p:txBody>
          <a:bodyPr wrap="square" rtlCol="0">
            <a:spAutoFit/>
          </a:bodyPr>
          <a:lstStyle/>
          <a:p>
            <a:r>
              <a:rPr lang="en-US" altLang="ko-KR" sz="900" b="1" dirty="0">
                <a:solidFill>
                  <a:srgbClr val="FF0000"/>
                </a:solidFill>
              </a:rPr>
              <a:t>$</a:t>
            </a:r>
            <a:r>
              <a:rPr lang="ko-KR" altLang="en-US" sz="900" dirty="0"/>
              <a:t>선택이유</a:t>
            </a:r>
            <a:r>
              <a:rPr lang="en-US" altLang="ko-KR" sz="900" b="1" dirty="0">
                <a:solidFill>
                  <a:srgbClr val="FF0000"/>
                </a:solidFill>
              </a:rPr>
              <a:t>$</a:t>
            </a:r>
            <a:r>
              <a:rPr lang="en-US" altLang="ko-KR" sz="900" dirty="0"/>
              <a:t> </a:t>
            </a:r>
            <a:r>
              <a:rPr lang="ko-KR" altLang="en-US" sz="900" dirty="0" err="1"/>
              <a:t>스위티의</a:t>
            </a:r>
            <a:r>
              <a:rPr lang="ko-KR" altLang="en-US" sz="900" dirty="0"/>
              <a:t> 친절</a:t>
            </a:r>
            <a:r>
              <a:rPr lang="en-US" altLang="ko-KR" sz="900" dirty="0"/>
              <a:t>, </a:t>
            </a:r>
            <a:r>
              <a:rPr lang="ko-KR" altLang="en-US" sz="900" dirty="0"/>
              <a:t>쾌적한 매장</a:t>
            </a:r>
            <a:r>
              <a:rPr lang="en-US" altLang="ko-KR" sz="900" dirty="0"/>
              <a:t>, </a:t>
            </a:r>
            <a:r>
              <a:rPr lang="ko-KR" altLang="en-US" sz="900" dirty="0"/>
              <a:t>다양한 제품</a:t>
            </a:r>
            <a:r>
              <a:rPr lang="en-US" altLang="ko-KR" sz="900" dirty="0"/>
              <a:t>, </a:t>
            </a:r>
            <a:r>
              <a:rPr lang="ko-KR" altLang="en-US" sz="900" dirty="0"/>
              <a:t>솔직하고 부담 없는 가격</a:t>
            </a:r>
            <a:r>
              <a:rPr lang="en-US" altLang="ko-KR" sz="900" dirty="0"/>
              <a:t>, </a:t>
            </a:r>
            <a:r>
              <a:rPr lang="ko-KR" altLang="en-US" sz="900" dirty="0"/>
              <a:t>기타</a:t>
            </a:r>
          </a:p>
        </p:txBody>
      </p:sp>
      <p:sp>
        <p:nvSpPr>
          <p:cNvPr id="94" name="TextBox 93">
            <a:extLst>
              <a:ext uri="{FF2B5EF4-FFF2-40B4-BE49-F238E27FC236}">
                <a16:creationId xmlns:a16="http://schemas.microsoft.com/office/drawing/2014/main" xmlns="" id="{07452045-00F8-4272-B917-506563F323B5}"/>
              </a:ext>
            </a:extLst>
          </p:cNvPr>
          <p:cNvSpPr txBox="1"/>
          <p:nvPr/>
        </p:nvSpPr>
        <p:spPr>
          <a:xfrm>
            <a:off x="5808605" y="4812715"/>
            <a:ext cx="741279" cy="230832"/>
          </a:xfrm>
          <a:prstGeom prst="rect">
            <a:avLst/>
          </a:prstGeom>
          <a:noFill/>
        </p:spPr>
        <p:txBody>
          <a:bodyPr wrap="square" rtlCol="0">
            <a:spAutoFit/>
          </a:bodyPr>
          <a:lstStyle/>
          <a:p>
            <a:r>
              <a:rPr lang="en-US" altLang="ko-KR" sz="900" dirty="0">
                <a:solidFill>
                  <a:schemeClr val="tx1">
                    <a:lumMod val="75000"/>
                    <a:lumOff val="25000"/>
                  </a:schemeClr>
                </a:solidFill>
              </a:rPr>
              <a:t>2018.12.12</a:t>
            </a:r>
            <a:endParaRPr lang="ko-KR" altLang="en-US" sz="900" dirty="0">
              <a:solidFill>
                <a:schemeClr val="tx1">
                  <a:lumMod val="75000"/>
                  <a:lumOff val="25000"/>
                </a:schemeClr>
              </a:solidFill>
            </a:endParaRPr>
          </a:p>
        </p:txBody>
      </p:sp>
      <p:sp>
        <p:nvSpPr>
          <p:cNvPr id="95" name="TextBox 94">
            <a:extLst>
              <a:ext uri="{FF2B5EF4-FFF2-40B4-BE49-F238E27FC236}">
                <a16:creationId xmlns:a16="http://schemas.microsoft.com/office/drawing/2014/main" xmlns="" id="{854834A3-6775-4228-844C-68B178FD7456}"/>
              </a:ext>
            </a:extLst>
          </p:cNvPr>
          <p:cNvSpPr txBox="1"/>
          <p:nvPr/>
        </p:nvSpPr>
        <p:spPr>
          <a:xfrm>
            <a:off x="6455088" y="4812715"/>
            <a:ext cx="741279" cy="230832"/>
          </a:xfrm>
          <a:prstGeom prst="rect">
            <a:avLst/>
          </a:prstGeom>
          <a:noFill/>
        </p:spPr>
        <p:txBody>
          <a:bodyPr wrap="square" rtlCol="0">
            <a:spAutoFit/>
          </a:bodyPr>
          <a:lstStyle/>
          <a:p>
            <a:r>
              <a:rPr lang="en-US" altLang="ko-KR" sz="900" b="1" dirty="0">
                <a:solidFill>
                  <a:schemeClr val="tx1">
                    <a:lumMod val="75000"/>
                    <a:lumOff val="25000"/>
                  </a:schemeClr>
                </a:solidFill>
              </a:rPr>
              <a:t>Aaaaaa***</a:t>
            </a:r>
            <a:endParaRPr lang="ko-KR" altLang="en-US" sz="900" b="1" dirty="0">
              <a:solidFill>
                <a:schemeClr val="tx1">
                  <a:lumMod val="75000"/>
                  <a:lumOff val="25000"/>
                </a:schemeClr>
              </a:solidFill>
            </a:endParaRPr>
          </a:p>
        </p:txBody>
      </p:sp>
      <p:sp>
        <p:nvSpPr>
          <p:cNvPr id="96" name="TextBox 95">
            <a:extLst>
              <a:ext uri="{FF2B5EF4-FFF2-40B4-BE49-F238E27FC236}">
                <a16:creationId xmlns:a16="http://schemas.microsoft.com/office/drawing/2014/main" xmlns="" id="{54F976D9-B225-415F-B26D-A43E7894E9B1}"/>
              </a:ext>
            </a:extLst>
          </p:cNvPr>
          <p:cNvSpPr txBox="1"/>
          <p:nvPr/>
        </p:nvSpPr>
        <p:spPr>
          <a:xfrm>
            <a:off x="191318" y="4976251"/>
            <a:ext cx="647934" cy="230832"/>
          </a:xfrm>
          <a:prstGeom prst="rect">
            <a:avLst/>
          </a:prstGeom>
          <a:noFill/>
        </p:spPr>
        <p:txBody>
          <a:bodyPr wrap="none" rtlCol="0">
            <a:spAutoFit/>
          </a:bodyPr>
          <a:lstStyle/>
          <a:p>
            <a:r>
              <a:rPr lang="en-US" altLang="ko-KR" sz="900" b="1" dirty="0">
                <a:solidFill>
                  <a:srgbClr val="FF0000"/>
                </a:solidFill>
              </a:rPr>
              <a:t>$</a:t>
            </a:r>
            <a:r>
              <a:rPr lang="ko-KR" altLang="en-US" sz="900" dirty="0"/>
              <a:t>매장명</a:t>
            </a:r>
            <a:r>
              <a:rPr lang="en-US" altLang="ko-KR" sz="900" b="1" dirty="0">
                <a:solidFill>
                  <a:srgbClr val="FF0000"/>
                </a:solidFill>
              </a:rPr>
              <a:t>$</a:t>
            </a:r>
            <a:endParaRPr lang="ko-KR" altLang="en-US" sz="900" b="1" dirty="0">
              <a:solidFill>
                <a:srgbClr val="FF0000"/>
              </a:solidFill>
            </a:endParaRPr>
          </a:p>
        </p:txBody>
      </p:sp>
      <p:sp>
        <p:nvSpPr>
          <p:cNvPr id="97" name="TextBox 96">
            <a:extLst>
              <a:ext uri="{FF2B5EF4-FFF2-40B4-BE49-F238E27FC236}">
                <a16:creationId xmlns:a16="http://schemas.microsoft.com/office/drawing/2014/main" xmlns="" id="{72FD32B4-0403-4C5B-86BA-F154B57AE99C}"/>
              </a:ext>
            </a:extLst>
          </p:cNvPr>
          <p:cNvSpPr txBox="1"/>
          <p:nvPr/>
        </p:nvSpPr>
        <p:spPr>
          <a:xfrm>
            <a:off x="193101" y="5367903"/>
            <a:ext cx="1795684" cy="261610"/>
          </a:xfrm>
          <a:prstGeom prst="rect">
            <a:avLst/>
          </a:prstGeom>
          <a:noFill/>
        </p:spPr>
        <p:txBody>
          <a:bodyPr wrap="none" rtlCol="0">
            <a:spAutoFit/>
          </a:bodyPr>
          <a:lstStyle/>
          <a:p>
            <a:r>
              <a:rPr lang="en-US" altLang="ko-KR" sz="1100" b="1" dirty="0">
                <a:solidFill>
                  <a:srgbClr val="FF0000"/>
                </a:solidFill>
              </a:rPr>
              <a:t>$ </a:t>
            </a:r>
            <a:r>
              <a:rPr lang="ko-KR" altLang="en-US" sz="1100" b="1" dirty="0" err="1">
                <a:solidFill>
                  <a:schemeClr val="tx1">
                    <a:lumMod val="75000"/>
                    <a:lumOff val="25000"/>
                  </a:schemeClr>
                </a:solidFill>
              </a:rPr>
              <a:t>병점점</a:t>
            </a:r>
            <a:r>
              <a:rPr lang="ko-KR" altLang="en-US" sz="1100" b="1" dirty="0">
                <a:solidFill>
                  <a:schemeClr val="tx1">
                    <a:lumMod val="75000"/>
                    <a:lumOff val="25000"/>
                  </a:schemeClr>
                </a:solidFill>
              </a:rPr>
              <a:t> 너무 친절하세요</a:t>
            </a:r>
            <a:r>
              <a:rPr lang="en-US" altLang="ko-KR" sz="1100" b="1" dirty="0">
                <a:solidFill>
                  <a:schemeClr val="tx1">
                    <a:lumMod val="75000"/>
                    <a:lumOff val="25000"/>
                  </a:schemeClr>
                </a:solidFill>
              </a:rPr>
              <a:t>!</a:t>
            </a:r>
            <a:r>
              <a:rPr lang="en-US" altLang="ko-KR" sz="1100" b="1" dirty="0">
                <a:solidFill>
                  <a:srgbClr val="FF0000"/>
                </a:solidFill>
              </a:rPr>
              <a:t>$</a:t>
            </a:r>
            <a:endParaRPr lang="ko-KR" altLang="en-US" sz="1100" b="1" dirty="0">
              <a:solidFill>
                <a:srgbClr val="FF0000"/>
              </a:solidFill>
            </a:endParaRPr>
          </a:p>
        </p:txBody>
      </p:sp>
      <p:sp>
        <p:nvSpPr>
          <p:cNvPr id="98" name="TextBox 97">
            <a:extLst>
              <a:ext uri="{FF2B5EF4-FFF2-40B4-BE49-F238E27FC236}">
                <a16:creationId xmlns:a16="http://schemas.microsoft.com/office/drawing/2014/main" xmlns="" id="{7E58034D-77C6-47CC-960D-F54B1D526822}"/>
              </a:ext>
            </a:extLst>
          </p:cNvPr>
          <p:cNvSpPr txBox="1"/>
          <p:nvPr/>
        </p:nvSpPr>
        <p:spPr>
          <a:xfrm>
            <a:off x="172061" y="5584718"/>
            <a:ext cx="7134959" cy="369332"/>
          </a:xfrm>
          <a:prstGeom prst="rect">
            <a:avLst/>
          </a:prstGeom>
          <a:noFill/>
        </p:spPr>
        <p:txBody>
          <a:bodyPr wrap="square" rtlCol="0">
            <a:spAutoFit/>
          </a:bodyPr>
          <a:lstStyle/>
          <a:p>
            <a:r>
              <a:rPr lang="en-US" altLang="ko-KR" sz="900" b="1" dirty="0">
                <a:solidFill>
                  <a:srgbClr val="FF0000"/>
                </a:solidFill>
              </a:rPr>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a:t>
            </a:r>
            <a:r>
              <a:rPr lang="en-US" altLang="ko-KR" sz="900" b="1" dirty="0">
                <a:solidFill>
                  <a:srgbClr val="FF0000"/>
                </a:solidFill>
              </a:rPr>
              <a:t>$</a:t>
            </a:r>
            <a:endParaRPr lang="ko-KR" altLang="en-US" sz="900" b="1" dirty="0">
              <a:solidFill>
                <a:srgbClr val="FF0000"/>
              </a:solidFill>
            </a:endParaRPr>
          </a:p>
        </p:txBody>
      </p:sp>
      <p:sp>
        <p:nvSpPr>
          <p:cNvPr id="99" name="TextBox 98">
            <a:extLst>
              <a:ext uri="{FF2B5EF4-FFF2-40B4-BE49-F238E27FC236}">
                <a16:creationId xmlns:a16="http://schemas.microsoft.com/office/drawing/2014/main" xmlns="" id="{25EB87A8-9B08-4081-BDC3-480ED69FF4F7}"/>
              </a:ext>
            </a:extLst>
          </p:cNvPr>
          <p:cNvSpPr txBox="1"/>
          <p:nvPr/>
        </p:nvSpPr>
        <p:spPr>
          <a:xfrm>
            <a:off x="183989" y="5174461"/>
            <a:ext cx="7160214" cy="230832"/>
          </a:xfrm>
          <a:prstGeom prst="rect">
            <a:avLst/>
          </a:prstGeom>
          <a:noFill/>
        </p:spPr>
        <p:txBody>
          <a:bodyPr wrap="square" rtlCol="0">
            <a:spAutoFit/>
          </a:bodyPr>
          <a:lstStyle/>
          <a:p>
            <a:r>
              <a:rPr lang="en-US" altLang="ko-KR" sz="900" b="1" dirty="0">
                <a:solidFill>
                  <a:srgbClr val="FF0000"/>
                </a:solidFill>
              </a:rPr>
              <a:t>$</a:t>
            </a:r>
            <a:r>
              <a:rPr lang="ko-KR" altLang="en-US" sz="900" dirty="0"/>
              <a:t>선택이유</a:t>
            </a:r>
            <a:r>
              <a:rPr lang="en-US" altLang="ko-KR" sz="900" b="1" dirty="0">
                <a:solidFill>
                  <a:srgbClr val="FF0000"/>
                </a:solidFill>
              </a:rPr>
              <a:t>$</a:t>
            </a:r>
            <a:r>
              <a:rPr lang="en-US" altLang="ko-KR" sz="900" dirty="0"/>
              <a:t> </a:t>
            </a:r>
            <a:r>
              <a:rPr lang="ko-KR" altLang="en-US" sz="900" dirty="0" err="1"/>
              <a:t>스위티의</a:t>
            </a:r>
            <a:r>
              <a:rPr lang="ko-KR" altLang="en-US" sz="900" dirty="0"/>
              <a:t> 친절</a:t>
            </a:r>
            <a:r>
              <a:rPr lang="en-US" altLang="ko-KR" sz="900" dirty="0"/>
              <a:t>, </a:t>
            </a:r>
            <a:r>
              <a:rPr lang="ko-KR" altLang="en-US" sz="900" dirty="0"/>
              <a:t>쾌적한 매장</a:t>
            </a:r>
            <a:r>
              <a:rPr lang="en-US" altLang="ko-KR" sz="900" dirty="0"/>
              <a:t>, </a:t>
            </a:r>
            <a:r>
              <a:rPr lang="ko-KR" altLang="en-US" sz="900" dirty="0"/>
              <a:t>다양한 제품</a:t>
            </a:r>
            <a:r>
              <a:rPr lang="en-US" altLang="ko-KR" sz="900" dirty="0"/>
              <a:t>, </a:t>
            </a:r>
            <a:r>
              <a:rPr lang="ko-KR" altLang="en-US" sz="900" dirty="0"/>
              <a:t>솔직하고 부담 없는 가격</a:t>
            </a:r>
            <a:r>
              <a:rPr lang="en-US" altLang="ko-KR" sz="900" dirty="0"/>
              <a:t>, </a:t>
            </a:r>
            <a:r>
              <a:rPr lang="ko-KR" altLang="en-US" sz="900" dirty="0"/>
              <a:t>기타</a:t>
            </a:r>
          </a:p>
        </p:txBody>
      </p:sp>
      <p:sp>
        <p:nvSpPr>
          <p:cNvPr id="100" name="직사각형 99">
            <a:extLst>
              <a:ext uri="{FF2B5EF4-FFF2-40B4-BE49-F238E27FC236}">
                <a16:creationId xmlns:a16="http://schemas.microsoft.com/office/drawing/2014/main" xmlns="" id="{A3555323-B8A3-4248-8107-AAF3E7524801}"/>
              </a:ext>
            </a:extLst>
          </p:cNvPr>
          <p:cNvSpPr/>
          <p:nvPr/>
        </p:nvSpPr>
        <p:spPr>
          <a:xfrm>
            <a:off x="326104" y="3024290"/>
            <a:ext cx="513474" cy="167242"/>
          </a:xfrm>
          <a:prstGeom prst="rect">
            <a:avLst/>
          </a:prstGeom>
          <a:solidFill>
            <a:srgbClr val="FF99FF"/>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BEST</a:t>
            </a:r>
            <a:endParaRPr lang="ko-KR" altLang="en-US" sz="900" dirty="0">
              <a:solidFill>
                <a:schemeClr val="tx1"/>
              </a:solidFill>
            </a:endParaRPr>
          </a:p>
        </p:txBody>
      </p:sp>
      <p:sp>
        <p:nvSpPr>
          <p:cNvPr id="101" name="직사각형 100">
            <a:extLst>
              <a:ext uri="{FF2B5EF4-FFF2-40B4-BE49-F238E27FC236}">
                <a16:creationId xmlns:a16="http://schemas.microsoft.com/office/drawing/2014/main" xmlns="" id="{834BED07-64CD-403A-8AE5-B4A0E3F0FE05}"/>
              </a:ext>
            </a:extLst>
          </p:cNvPr>
          <p:cNvSpPr/>
          <p:nvPr/>
        </p:nvSpPr>
        <p:spPr>
          <a:xfrm>
            <a:off x="300108" y="4826358"/>
            <a:ext cx="513474" cy="167242"/>
          </a:xfrm>
          <a:prstGeom prst="rect">
            <a:avLst/>
          </a:prstGeom>
          <a:solidFill>
            <a:srgbClr val="FF99FF"/>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BEST</a:t>
            </a:r>
            <a:endParaRPr lang="ko-KR" altLang="en-US" sz="900" dirty="0">
              <a:solidFill>
                <a:schemeClr val="tx1"/>
              </a:solidFill>
            </a:endParaRPr>
          </a:p>
        </p:txBody>
      </p:sp>
      <p:sp>
        <p:nvSpPr>
          <p:cNvPr id="103" name="TextBox 102">
            <a:extLst>
              <a:ext uri="{FF2B5EF4-FFF2-40B4-BE49-F238E27FC236}">
                <a16:creationId xmlns:a16="http://schemas.microsoft.com/office/drawing/2014/main" xmlns="" id="{91AB9195-D68C-4771-81B7-0D92AAC3BC80}"/>
              </a:ext>
            </a:extLst>
          </p:cNvPr>
          <p:cNvSpPr txBox="1"/>
          <p:nvPr/>
        </p:nvSpPr>
        <p:spPr>
          <a:xfrm>
            <a:off x="217687" y="2747223"/>
            <a:ext cx="2289409" cy="261610"/>
          </a:xfrm>
          <a:prstGeom prst="rect">
            <a:avLst/>
          </a:prstGeom>
          <a:noFill/>
        </p:spPr>
        <p:txBody>
          <a:bodyPr wrap="none" rtlCol="0">
            <a:spAutoFit/>
          </a:bodyPr>
          <a:lstStyle/>
          <a:p>
            <a:r>
              <a:rPr lang="en-US" altLang="ko-KR" sz="1100" b="1" dirty="0"/>
              <a:t>| </a:t>
            </a:r>
            <a:r>
              <a:rPr lang="ko-KR" altLang="en-US" sz="1100" b="1" dirty="0"/>
              <a:t>전체 보기 </a:t>
            </a:r>
            <a:r>
              <a:rPr lang="en-US" altLang="ko-KR" sz="1100" b="1" dirty="0"/>
              <a:t>| </a:t>
            </a:r>
            <a:r>
              <a:rPr lang="ko-KR" altLang="en-US" sz="1100" b="1" dirty="0"/>
              <a:t>매장 추천 베스트 보기 </a:t>
            </a:r>
            <a:r>
              <a:rPr lang="en-US" altLang="ko-KR" sz="1100" b="1" dirty="0"/>
              <a:t>|</a:t>
            </a:r>
            <a:endParaRPr lang="ko-KR" altLang="en-US" sz="1100" b="1" dirty="0"/>
          </a:p>
        </p:txBody>
      </p:sp>
      <p:sp>
        <p:nvSpPr>
          <p:cNvPr id="114" name="직사각형 113">
            <a:extLst>
              <a:ext uri="{FF2B5EF4-FFF2-40B4-BE49-F238E27FC236}">
                <a16:creationId xmlns:a16="http://schemas.microsoft.com/office/drawing/2014/main" xmlns="" id="{755585EE-B06D-48CD-8ABE-740FC2769436}"/>
              </a:ext>
            </a:extLst>
          </p:cNvPr>
          <p:cNvSpPr/>
          <p:nvPr/>
        </p:nvSpPr>
        <p:spPr>
          <a:xfrm>
            <a:off x="2918758" y="6319341"/>
            <a:ext cx="125433" cy="130029"/>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solidFill>
                  <a:schemeClr val="bg1"/>
                </a:solidFill>
              </a:rPr>
              <a:t>1</a:t>
            </a:r>
            <a:endParaRPr lang="ko-KR" altLang="en-US" sz="900" b="1">
              <a:solidFill>
                <a:schemeClr val="bg1"/>
              </a:solidFill>
            </a:endParaRPr>
          </a:p>
        </p:txBody>
      </p:sp>
      <p:sp>
        <p:nvSpPr>
          <p:cNvPr id="115" name="TextBox 114">
            <a:extLst>
              <a:ext uri="{FF2B5EF4-FFF2-40B4-BE49-F238E27FC236}">
                <a16:creationId xmlns:a16="http://schemas.microsoft.com/office/drawing/2014/main" xmlns="" id="{E53D9B75-3B79-4924-87A3-BFAEFE5A9264}"/>
              </a:ext>
            </a:extLst>
          </p:cNvPr>
          <p:cNvSpPr txBox="1"/>
          <p:nvPr/>
        </p:nvSpPr>
        <p:spPr>
          <a:xfrm>
            <a:off x="3041878" y="6286288"/>
            <a:ext cx="1316386" cy="215444"/>
          </a:xfrm>
          <a:prstGeom prst="rect">
            <a:avLst/>
          </a:prstGeom>
          <a:noFill/>
        </p:spPr>
        <p:txBody>
          <a:bodyPr wrap="none" rtlCol="0">
            <a:spAutoFit/>
          </a:bodyPr>
          <a:lstStyle/>
          <a:p>
            <a:r>
              <a:rPr lang="en-US" altLang="ko-KR" sz="800" spc="300"/>
              <a:t>| 2 | 3 | 4 | 5</a:t>
            </a:r>
            <a:endParaRPr lang="ko-KR" altLang="en-US" sz="800" spc="300"/>
          </a:p>
        </p:txBody>
      </p:sp>
      <p:sp>
        <p:nvSpPr>
          <p:cNvPr id="116" name="TextBox 115">
            <a:extLst>
              <a:ext uri="{FF2B5EF4-FFF2-40B4-BE49-F238E27FC236}">
                <a16:creationId xmlns:a16="http://schemas.microsoft.com/office/drawing/2014/main" xmlns="" id="{BEFAD77E-24DE-4736-80B3-4771362E14CE}"/>
              </a:ext>
            </a:extLst>
          </p:cNvPr>
          <p:cNvSpPr txBox="1"/>
          <p:nvPr/>
        </p:nvSpPr>
        <p:spPr>
          <a:xfrm>
            <a:off x="2620597" y="6290983"/>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sp>
        <p:nvSpPr>
          <p:cNvPr id="117" name="TextBox 116">
            <a:extLst>
              <a:ext uri="{FF2B5EF4-FFF2-40B4-BE49-F238E27FC236}">
                <a16:creationId xmlns:a16="http://schemas.microsoft.com/office/drawing/2014/main" xmlns="" id="{69B8FA82-B049-459C-B566-D7067E02B000}"/>
              </a:ext>
            </a:extLst>
          </p:cNvPr>
          <p:cNvSpPr txBox="1"/>
          <p:nvPr/>
        </p:nvSpPr>
        <p:spPr>
          <a:xfrm rot="10800000">
            <a:off x="4241579" y="6290983"/>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sp>
        <p:nvSpPr>
          <p:cNvPr id="119" name="직사각형 118">
            <a:extLst>
              <a:ext uri="{FF2B5EF4-FFF2-40B4-BE49-F238E27FC236}">
                <a16:creationId xmlns:a16="http://schemas.microsoft.com/office/drawing/2014/main" xmlns="" id="{C0DEEA79-EA8D-4551-9731-5DF7B1E65707}"/>
              </a:ext>
            </a:extLst>
          </p:cNvPr>
          <p:cNvSpPr/>
          <p:nvPr/>
        </p:nvSpPr>
        <p:spPr>
          <a:xfrm>
            <a:off x="32545" y="657768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sp>
        <p:nvSpPr>
          <p:cNvPr id="120" name="직사각형 119">
            <a:extLst>
              <a:ext uri="{FF2B5EF4-FFF2-40B4-BE49-F238E27FC236}">
                <a16:creationId xmlns:a16="http://schemas.microsoft.com/office/drawing/2014/main" xmlns="" id="{F3BFFD42-0C7D-47D2-94C5-D91023F559D6}"/>
              </a:ext>
            </a:extLst>
          </p:cNvPr>
          <p:cNvSpPr/>
          <p:nvPr/>
        </p:nvSpPr>
        <p:spPr>
          <a:xfrm>
            <a:off x="4140668" y="2484580"/>
            <a:ext cx="596308" cy="205386"/>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돋움" panose="020B0600000101010101" pitchFamily="50" charset="-127"/>
                <a:ea typeface="돋움" panose="020B0600000101010101" pitchFamily="50" charset="-127"/>
              </a:rPr>
              <a:t>검색</a:t>
            </a:r>
            <a:endParaRPr lang="ko-KR" altLang="en-US" sz="900" dirty="0">
              <a:solidFill>
                <a:schemeClr val="tx1"/>
              </a:solidFill>
              <a:latin typeface="돋움" panose="020B0600000101010101" pitchFamily="50" charset="-127"/>
              <a:ea typeface="돋움" panose="020B0600000101010101" pitchFamily="50" charset="-127"/>
            </a:endParaRPr>
          </a:p>
        </p:txBody>
      </p:sp>
      <p:sp>
        <p:nvSpPr>
          <p:cNvPr id="122" name="직사각형 121">
            <a:extLst>
              <a:ext uri="{FF2B5EF4-FFF2-40B4-BE49-F238E27FC236}">
                <a16:creationId xmlns:a16="http://schemas.microsoft.com/office/drawing/2014/main" xmlns="" id="{C6597EEB-910D-4DB6-A2C3-704E2DFA0AD5}"/>
              </a:ext>
            </a:extLst>
          </p:cNvPr>
          <p:cNvSpPr/>
          <p:nvPr/>
        </p:nvSpPr>
        <p:spPr>
          <a:xfrm>
            <a:off x="2590150" y="2484580"/>
            <a:ext cx="1568665" cy="20538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돋움" panose="020B0600000101010101" pitchFamily="50" charset="-127"/>
              <a:ea typeface="돋움" panose="020B0600000101010101" pitchFamily="50" charset="-127"/>
            </a:endParaRPr>
          </a:p>
        </p:txBody>
      </p:sp>
      <p:sp>
        <p:nvSpPr>
          <p:cNvPr id="123" name="직사각형 122">
            <a:extLst>
              <a:ext uri="{FF2B5EF4-FFF2-40B4-BE49-F238E27FC236}">
                <a16:creationId xmlns:a16="http://schemas.microsoft.com/office/drawing/2014/main" xmlns="" id="{65F048A0-A448-4423-8382-B2A4892FB5C3}"/>
              </a:ext>
            </a:extLst>
          </p:cNvPr>
          <p:cNvSpPr/>
          <p:nvPr/>
        </p:nvSpPr>
        <p:spPr>
          <a:xfrm>
            <a:off x="6576326" y="3922998"/>
            <a:ext cx="699784" cy="2308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u="sng" dirty="0" err="1">
                <a:solidFill>
                  <a:schemeClr val="tx1"/>
                </a:solidFill>
              </a:rPr>
              <a:t>더보기</a:t>
            </a:r>
            <a:r>
              <a:rPr lang="ko-KR" altLang="en-US" sz="900" u="sng" dirty="0">
                <a:solidFill>
                  <a:schemeClr val="tx1"/>
                </a:solidFill>
              </a:rPr>
              <a:t> ▶</a:t>
            </a:r>
          </a:p>
        </p:txBody>
      </p:sp>
      <p:sp>
        <p:nvSpPr>
          <p:cNvPr id="124" name="직사각형 123">
            <a:extLst>
              <a:ext uri="{FF2B5EF4-FFF2-40B4-BE49-F238E27FC236}">
                <a16:creationId xmlns:a16="http://schemas.microsoft.com/office/drawing/2014/main" xmlns="" id="{F9D18016-ED13-4FCD-BF5B-A2EDCD84F77D}"/>
              </a:ext>
            </a:extLst>
          </p:cNvPr>
          <p:cNvSpPr/>
          <p:nvPr/>
        </p:nvSpPr>
        <p:spPr>
          <a:xfrm>
            <a:off x="6585162" y="5764329"/>
            <a:ext cx="699784" cy="2308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u="sng" dirty="0" err="1">
                <a:solidFill>
                  <a:schemeClr val="tx1"/>
                </a:solidFill>
              </a:rPr>
              <a:t>더보기</a:t>
            </a:r>
            <a:r>
              <a:rPr lang="ko-KR" altLang="en-US" sz="900" u="sng" dirty="0">
                <a:solidFill>
                  <a:schemeClr val="tx1"/>
                </a:solidFill>
              </a:rPr>
              <a:t> ▶</a:t>
            </a:r>
          </a:p>
        </p:txBody>
      </p:sp>
      <p:sp>
        <p:nvSpPr>
          <p:cNvPr id="86" name="텍스트 개체 틀 3">
            <a:extLst>
              <a:ext uri="{FF2B5EF4-FFF2-40B4-BE49-F238E27FC236}">
                <a16:creationId xmlns:a16="http://schemas.microsoft.com/office/drawing/2014/main" xmlns="" id="{1B717AD2-161D-4B86-813B-F8CD485BC3F1}"/>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90" name="직사각형 89">
            <a:extLst>
              <a:ext uri="{FF2B5EF4-FFF2-40B4-BE49-F238E27FC236}">
                <a16:creationId xmlns:a16="http://schemas.microsoft.com/office/drawing/2014/main" xmlns="" id="{9B5B0576-FFCF-453E-9F09-3DCA06164F5A}"/>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TextBox 90">
            <a:extLst>
              <a:ext uri="{FF2B5EF4-FFF2-40B4-BE49-F238E27FC236}">
                <a16:creationId xmlns:a16="http://schemas.microsoft.com/office/drawing/2014/main" xmlns="" id="{1C395CBF-2F23-49C7-A162-3EE4CD7C5B0A}"/>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92" name="직사각형 91">
            <a:extLst>
              <a:ext uri="{FF2B5EF4-FFF2-40B4-BE49-F238E27FC236}">
                <a16:creationId xmlns:a16="http://schemas.microsoft.com/office/drawing/2014/main" xmlns="" id="{D6B7C8FC-A5C3-4F5A-82A1-11D91C0E94AE}"/>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93" name="직사각형 92">
            <a:extLst>
              <a:ext uri="{FF2B5EF4-FFF2-40B4-BE49-F238E27FC236}">
                <a16:creationId xmlns:a16="http://schemas.microsoft.com/office/drawing/2014/main" xmlns="" id="{28B5F741-4C3A-47D7-8519-0094EBEB9F39}"/>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102" name="직사각형 101">
            <a:extLst>
              <a:ext uri="{FF2B5EF4-FFF2-40B4-BE49-F238E27FC236}">
                <a16:creationId xmlns:a16="http://schemas.microsoft.com/office/drawing/2014/main" xmlns="" id="{0558827A-247F-4E62-8B56-81A24291AB4D}"/>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매장 안내</a:t>
            </a:r>
          </a:p>
        </p:txBody>
      </p:sp>
      <p:sp>
        <p:nvSpPr>
          <p:cNvPr id="88" name="직사각형 87">
            <a:extLst>
              <a:ext uri="{FF2B5EF4-FFF2-40B4-BE49-F238E27FC236}">
                <a16:creationId xmlns:a16="http://schemas.microsoft.com/office/drawing/2014/main" xmlns="" id="{C746D0C1-61F1-4DF9-91EE-7E4E923D5955}"/>
              </a:ext>
            </a:extLst>
          </p:cNvPr>
          <p:cNvSpPr/>
          <p:nvPr/>
        </p:nvSpPr>
        <p:spPr>
          <a:xfrm>
            <a:off x="78295" y="1350913"/>
            <a:ext cx="2492021"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찾기</a:t>
            </a:r>
            <a:endParaRPr lang="en-US" altLang="ko-KR" sz="900" dirty="0">
              <a:solidFill>
                <a:schemeClr val="tx1"/>
              </a:solidFill>
            </a:endParaRPr>
          </a:p>
        </p:txBody>
      </p:sp>
      <p:sp>
        <p:nvSpPr>
          <p:cNvPr id="106" name="직사각형 105">
            <a:extLst>
              <a:ext uri="{FF2B5EF4-FFF2-40B4-BE49-F238E27FC236}">
                <a16:creationId xmlns:a16="http://schemas.microsoft.com/office/drawing/2014/main" xmlns="" id="{7722ADBA-EF70-4E93-B3A0-818C2DBD26CF}"/>
              </a:ext>
            </a:extLst>
          </p:cNvPr>
          <p:cNvSpPr/>
          <p:nvPr/>
        </p:nvSpPr>
        <p:spPr>
          <a:xfrm>
            <a:off x="2532986" y="1350913"/>
            <a:ext cx="2492021"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개설 문의</a:t>
            </a:r>
            <a:endParaRPr lang="en-US" altLang="ko-KR" sz="900" b="1" dirty="0">
              <a:solidFill>
                <a:schemeClr val="tx1"/>
              </a:solidFill>
            </a:endParaRPr>
          </a:p>
        </p:txBody>
      </p:sp>
      <p:sp>
        <p:nvSpPr>
          <p:cNvPr id="107" name="직사각형 106">
            <a:extLst>
              <a:ext uri="{FF2B5EF4-FFF2-40B4-BE49-F238E27FC236}">
                <a16:creationId xmlns:a16="http://schemas.microsoft.com/office/drawing/2014/main" xmlns="" id="{DB59F19A-A6FA-47B3-861D-FE77829F241E}"/>
              </a:ext>
            </a:extLst>
          </p:cNvPr>
          <p:cNvSpPr/>
          <p:nvPr/>
        </p:nvSpPr>
        <p:spPr>
          <a:xfrm>
            <a:off x="5025007" y="1359587"/>
            <a:ext cx="2360313" cy="292335"/>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매장 칭찬</a:t>
            </a:r>
            <a:endParaRPr lang="en-US" altLang="ko-KR" sz="900" b="1" dirty="0">
              <a:solidFill>
                <a:schemeClr val="tx1"/>
              </a:solidFill>
            </a:endParaRPr>
          </a:p>
        </p:txBody>
      </p:sp>
    </p:spTree>
    <p:extLst>
      <p:ext uri="{BB962C8B-B14F-4D97-AF65-F5344CB8AC3E}">
        <p14:creationId xmlns:p14="http://schemas.microsoft.com/office/powerpoint/2010/main" val="22918896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EH.BC.08.002.FPR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칭찬</a:t>
            </a:r>
            <a:r>
              <a:rPr lang="en-US" altLang="ko-KR" dirty="0"/>
              <a:t>_</a:t>
            </a:r>
            <a:r>
              <a:rPr lang="ko-KR" altLang="en-US" dirty="0"/>
              <a:t>검색 결과 없을 경우 노출되는 </a:t>
            </a:r>
            <a:r>
              <a:rPr lang="en-US" altLang="ko-KR" dirty="0"/>
              <a:t>UI</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http://www.etudehouse.com/kr/ko/kindShops.do?method=list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738160"/>
            <a:ext cx="7303001" cy="477296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2" name="직사각형 31">
            <a:extLst>
              <a:ext uri="{FF2B5EF4-FFF2-40B4-BE49-F238E27FC236}">
                <a16:creationId xmlns:a16="http://schemas.microsoft.com/office/drawing/2014/main" xmlns="" id="{FE5CD02A-01B7-4076-A559-9E98C0B285FE}"/>
              </a:ext>
            </a:extLst>
          </p:cNvPr>
          <p:cNvSpPr/>
          <p:nvPr/>
        </p:nvSpPr>
        <p:spPr>
          <a:xfrm>
            <a:off x="73398" y="1738160"/>
            <a:ext cx="7303001"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매장 칭찬</a:t>
            </a:r>
            <a:endParaRPr lang="en-US" altLang="ko-KR" sz="900" b="1" dirty="0">
              <a:solidFill>
                <a:schemeClr val="tx1"/>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xmlns="" id="{AC6E77E7-3C95-4F0F-A2A5-AB45A44A131D}"/>
              </a:ext>
            </a:extLst>
          </p:cNvPr>
          <p:cNvSpPr/>
          <p:nvPr/>
        </p:nvSpPr>
        <p:spPr>
          <a:xfrm>
            <a:off x="128603" y="2084147"/>
            <a:ext cx="7200661" cy="681221"/>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고객님께 감동을 준 매장을 추천해 주세요</a:t>
            </a:r>
            <a:r>
              <a:rPr lang="en-US" altLang="ko-KR" sz="900" b="1" dirty="0">
                <a:solidFill>
                  <a:schemeClr val="tx1">
                    <a:lumMod val="85000"/>
                    <a:lumOff val="15000"/>
                  </a:schemeClr>
                </a:solidFill>
              </a:rPr>
              <a:t>.</a:t>
            </a:r>
          </a:p>
          <a:p>
            <a:pPr algn="ctr"/>
            <a:r>
              <a:rPr lang="ko-KR" altLang="en-US" sz="900" dirty="0">
                <a:solidFill>
                  <a:schemeClr val="tx1">
                    <a:lumMod val="85000"/>
                    <a:lumOff val="15000"/>
                  </a:schemeClr>
                </a:solidFill>
              </a:rPr>
              <a:t>친절매장과 관련 없는 게시물은 임의로 삭제될 수 있음을 알려드립니다</a:t>
            </a:r>
            <a:r>
              <a:rPr lang="en-US" altLang="ko-KR" sz="900" dirty="0">
                <a:solidFill>
                  <a:schemeClr val="tx1">
                    <a:lumMod val="85000"/>
                    <a:lumOff val="15000"/>
                  </a:schemeClr>
                </a:solidFill>
              </a:rPr>
              <a:t>.</a:t>
            </a:r>
          </a:p>
          <a:p>
            <a:pPr algn="ctr"/>
            <a:endParaRPr lang="en-US" altLang="ko-KR" sz="900" dirty="0">
              <a:solidFill>
                <a:schemeClr val="tx1">
                  <a:lumMod val="85000"/>
                  <a:lumOff val="15000"/>
                </a:schemeClr>
              </a:solidFill>
            </a:endParaRPr>
          </a:p>
          <a:p>
            <a:pPr algn="ctr"/>
            <a:endParaRPr lang="ko-KR" altLang="en-US" sz="900" dirty="0">
              <a:solidFill>
                <a:schemeClr val="tx1">
                  <a:lumMod val="85000"/>
                  <a:lumOff val="15000"/>
                </a:schemeClr>
              </a:solidFill>
            </a:endParaRPr>
          </a:p>
        </p:txBody>
      </p:sp>
      <p:sp>
        <p:nvSpPr>
          <p:cNvPr id="2" name="사각형: 둥근 모서리 1">
            <a:extLst>
              <a:ext uri="{FF2B5EF4-FFF2-40B4-BE49-F238E27FC236}">
                <a16:creationId xmlns:a16="http://schemas.microsoft.com/office/drawing/2014/main" xmlns="" id="{40EB3AF1-3328-4307-90EB-ECB2FF1C7738}"/>
              </a:ext>
            </a:extLst>
          </p:cNvPr>
          <p:cNvSpPr/>
          <p:nvPr/>
        </p:nvSpPr>
        <p:spPr>
          <a:xfrm>
            <a:off x="5745088" y="2213804"/>
            <a:ext cx="1440160" cy="432048"/>
          </a:xfrm>
          <a:prstGeom prst="roundRect">
            <a:avLst/>
          </a:prstGeom>
          <a:solidFill>
            <a:srgbClr val="FF0066"/>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 칭찬하기</a:t>
            </a:r>
          </a:p>
        </p:txBody>
      </p:sp>
      <p:sp>
        <p:nvSpPr>
          <p:cNvPr id="103" name="TextBox 102">
            <a:extLst>
              <a:ext uri="{FF2B5EF4-FFF2-40B4-BE49-F238E27FC236}">
                <a16:creationId xmlns:a16="http://schemas.microsoft.com/office/drawing/2014/main" xmlns="" id="{91AB9195-D68C-4771-81B7-0D92AAC3BC80}"/>
              </a:ext>
            </a:extLst>
          </p:cNvPr>
          <p:cNvSpPr txBox="1"/>
          <p:nvPr/>
        </p:nvSpPr>
        <p:spPr>
          <a:xfrm>
            <a:off x="235220" y="2863356"/>
            <a:ext cx="2289409" cy="261610"/>
          </a:xfrm>
          <a:prstGeom prst="rect">
            <a:avLst/>
          </a:prstGeom>
          <a:noFill/>
        </p:spPr>
        <p:txBody>
          <a:bodyPr wrap="none" rtlCol="0">
            <a:spAutoFit/>
          </a:bodyPr>
          <a:lstStyle/>
          <a:p>
            <a:r>
              <a:rPr lang="en-US" altLang="ko-KR" sz="1100" b="1" dirty="0"/>
              <a:t>| </a:t>
            </a:r>
            <a:r>
              <a:rPr lang="ko-KR" altLang="en-US" sz="1100" b="1" dirty="0"/>
              <a:t>전체 보기 </a:t>
            </a:r>
            <a:r>
              <a:rPr lang="en-US" altLang="ko-KR" sz="1100" b="1" dirty="0"/>
              <a:t>| </a:t>
            </a:r>
            <a:r>
              <a:rPr lang="ko-KR" altLang="en-US" sz="1100" b="1" dirty="0"/>
              <a:t>매장 추천 베스트 보기 </a:t>
            </a:r>
            <a:r>
              <a:rPr lang="en-US" altLang="ko-KR" sz="1100" b="1" dirty="0"/>
              <a:t>|</a:t>
            </a:r>
            <a:endParaRPr lang="ko-KR" altLang="en-US" sz="1100" b="1" dirty="0"/>
          </a:p>
        </p:txBody>
      </p:sp>
      <p:sp>
        <p:nvSpPr>
          <p:cNvPr id="119" name="직사각형 118">
            <a:extLst>
              <a:ext uri="{FF2B5EF4-FFF2-40B4-BE49-F238E27FC236}">
                <a16:creationId xmlns:a16="http://schemas.microsoft.com/office/drawing/2014/main" xmlns="" id="{C0DEEA79-EA8D-4551-9731-5DF7B1E65707}"/>
              </a:ext>
            </a:extLst>
          </p:cNvPr>
          <p:cNvSpPr/>
          <p:nvPr/>
        </p:nvSpPr>
        <p:spPr>
          <a:xfrm>
            <a:off x="32545" y="657768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sp>
        <p:nvSpPr>
          <p:cNvPr id="120" name="직사각형 119">
            <a:extLst>
              <a:ext uri="{FF2B5EF4-FFF2-40B4-BE49-F238E27FC236}">
                <a16:creationId xmlns:a16="http://schemas.microsoft.com/office/drawing/2014/main" xmlns="" id="{F3BFFD42-0C7D-47D2-94C5-D91023F559D6}"/>
              </a:ext>
            </a:extLst>
          </p:cNvPr>
          <p:cNvSpPr/>
          <p:nvPr/>
        </p:nvSpPr>
        <p:spPr>
          <a:xfrm>
            <a:off x="4140668" y="2484580"/>
            <a:ext cx="596308" cy="205386"/>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돋움" panose="020B0600000101010101" pitchFamily="50" charset="-127"/>
                <a:ea typeface="돋움" panose="020B0600000101010101" pitchFamily="50" charset="-127"/>
              </a:rPr>
              <a:t>검색</a:t>
            </a:r>
            <a:endParaRPr lang="ko-KR" altLang="en-US" sz="900" dirty="0">
              <a:solidFill>
                <a:schemeClr val="tx1"/>
              </a:solidFill>
              <a:latin typeface="돋움" panose="020B0600000101010101" pitchFamily="50" charset="-127"/>
              <a:ea typeface="돋움" panose="020B0600000101010101" pitchFamily="50" charset="-127"/>
            </a:endParaRPr>
          </a:p>
        </p:txBody>
      </p:sp>
      <p:sp>
        <p:nvSpPr>
          <p:cNvPr id="122" name="직사각형 121">
            <a:extLst>
              <a:ext uri="{FF2B5EF4-FFF2-40B4-BE49-F238E27FC236}">
                <a16:creationId xmlns:a16="http://schemas.microsoft.com/office/drawing/2014/main" xmlns="" id="{C6597EEB-910D-4DB6-A2C3-704E2DFA0AD5}"/>
              </a:ext>
            </a:extLst>
          </p:cNvPr>
          <p:cNvSpPr/>
          <p:nvPr/>
        </p:nvSpPr>
        <p:spPr>
          <a:xfrm>
            <a:off x="2590150" y="2484580"/>
            <a:ext cx="1568665" cy="20538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돋움" panose="020B0600000101010101" pitchFamily="50" charset="-127"/>
              <a:ea typeface="돋움" panose="020B0600000101010101" pitchFamily="50" charset="-127"/>
            </a:endParaRPr>
          </a:p>
        </p:txBody>
      </p:sp>
      <p:sp>
        <p:nvSpPr>
          <p:cNvPr id="86" name="텍스트 개체 틀 3">
            <a:extLst>
              <a:ext uri="{FF2B5EF4-FFF2-40B4-BE49-F238E27FC236}">
                <a16:creationId xmlns:a16="http://schemas.microsoft.com/office/drawing/2014/main" xmlns="" id="{1B717AD2-161D-4B86-813B-F8CD485BC3F1}"/>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90" name="직사각형 89">
            <a:extLst>
              <a:ext uri="{FF2B5EF4-FFF2-40B4-BE49-F238E27FC236}">
                <a16:creationId xmlns:a16="http://schemas.microsoft.com/office/drawing/2014/main" xmlns="" id="{9B5B0576-FFCF-453E-9F09-3DCA06164F5A}"/>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TextBox 90">
            <a:extLst>
              <a:ext uri="{FF2B5EF4-FFF2-40B4-BE49-F238E27FC236}">
                <a16:creationId xmlns:a16="http://schemas.microsoft.com/office/drawing/2014/main" xmlns="" id="{1C395CBF-2F23-49C7-A162-3EE4CD7C5B0A}"/>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92" name="직사각형 91">
            <a:extLst>
              <a:ext uri="{FF2B5EF4-FFF2-40B4-BE49-F238E27FC236}">
                <a16:creationId xmlns:a16="http://schemas.microsoft.com/office/drawing/2014/main" xmlns="" id="{D6B7C8FC-A5C3-4F5A-82A1-11D91C0E94AE}"/>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93" name="직사각형 92">
            <a:extLst>
              <a:ext uri="{FF2B5EF4-FFF2-40B4-BE49-F238E27FC236}">
                <a16:creationId xmlns:a16="http://schemas.microsoft.com/office/drawing/2014/main" xmlns="" id="{28B5F741-4C3A-47D7-8519-0094EBEB9F39}"/>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102" name="직사각형 101">
            <a:extLst>
              <a:ext uri="{FF2B5EF4-FFF2-40B4-BE49-F238E27FC236}">
                <a16:creationId xmlns:a16="http://schemas.microsoft.com/office/drawing/2014/main" xmlns="" id="{0558827A-247F-4E62-8B56-81A24291AB4D}"/>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매장 안내</a:t>
            </a:r>
          </a:p>
        </p:txBody>
      </p:sp>
      <p:sp>
        <p:nvSpPr>
          <p:cNvPr id="88" name="직사각형 87">
            <a:extLst>
              <a:ext uri="{FF2B5EF4-FFF2-40B4-BE49-F238E27FC236}">
                <a16:creationId xmlns:a16="http://schemas.microsoft.com/office/drawing/2014/main" xmlns="" id="{C746D0C1-61F1-4DF9-91EE-7E4E923D5955}"/>
              </a:ext>
            </a:extLst>
          </p:cNvPr>
          <p:cNvSpPr/>
          <p:nvPr/>
        </p:nvSpPr>
        <p:spPr>
          <a:xfrm>
            <a:off x="78295" y="1350913"/>
            <a:ext cx="2492021"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찾기</a:t>
            </a:r>
            <a:endParaRPr lang="en-US" altLang="ko-KR" sz="900" dirty="0">
              <a:solidFill>
                <a:schemeClr val="tx1"/>
              </a:solidFill>
            </a:endParaRPr>
          </a:p>
        </p:txBody>
      </p:sp>
      <p:sp>
        <p:nvSpPr>
          <p:cNvPr id="106" name="직사각형 105">
            <a:extLst>
              <a:ext uri="{FF2B5EF4-FFF2-40B4-BE49-F238E27FC236}">
                <a16:creationId xmlns:a16="http://schemas.microsoft.com/office/drawing/2014/main" xmlns="" id="{7722ADBA-EF70-4E93-B3A0-818C2DBD26CF}"/>
              </a:ext>
            </a:extLst>
          </p:cNvPr>
          <p:cNvSpPr/>
          <p:nvPr/>
        </p:nvSpPr>
        <p:spPr>
          <a:xfrm>
            <a:off x="2532986" y="1350913"/>
            <a:ext cx="2492021"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개설 문의</a:t>
            </a:r>
            <a:endParaRPr lang="en-US" altLang="ko-KR" sz="900" b="1" dirty="0">
              <a:solidFill>
                <a:schemeClr val="tx1"/>
              </a:solidFill>
            </a:endParaRPr>
          </a:p>
        </p:txBody>
      </p:sp>
      <p:sp>
        <p:nvSpPr>
          <p:cNvPr id="107" name="직사각형 106">
            <a:extLst>
              <a:ext uri="{FF2B5EF4-FFF2-40B4-BE49-F238E27FC236}">
                <a16:creationId xmlns:a16="http://schemas.microsoft.com/office/drawing/2014/main" xmlns="" id="{DB59F19A-A6FA-47B3-861D-FE77829F241E}"/>
              </a:ext>
            </a:extLst>
          </p:cNvPr>
          <p:cNvSpPr/>
          <p:nvPr/>
        </p:nvSpPr>
        <p:spPr>
          <a:xfrm>
            <a:off x="5025007" y="1359587"/>
            <a:ext cx="2360313" cy="292335"/>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매장 칭찬</a:t>
            </a:r>
            <a:endParaRPr lang="en-US" altLang="ko-KR" sz="900" b="1" dirty="0">
              <a:solidFill>
                <a:schemeClr val="tx1"/>
              </a:solidFill>
            </a:endParaRPr>
          </a:p>
        </p:txBody>
      </p:sp>
      <p:sp>
        <p:nvSpPr>
          <p:cNvPr id="89" name="직사각형 88">
            <a:extLst>
              <a:ext uri="{FF2B5EF4-FFF2-40B4-BE49-F238E27FC236}">
                <a16:creationId xmlns:a16="http://schemas.microsoft.com/office/drawing/2014/main" xmlns="" id="{6A1AEA60-5B04-4C25-86C6-0D8C0A247790}"/>
              </a:ext>
            </a:extLst>
          </p:cNvPr>
          <p:cNvSpPr/>
          <p:nvPr/>
        </p:nvSpPr>
        <p:spPr>
          <a:xfrm>
            <a:off x="355052" y="3175699"/>
            <a:ext cx="6686179" cy="2327332"/>
          </a:xfrm>
          <a:prstGeom prst="rect">
            <a:avLst/>
          </a:prstGeom>
          <a:pattFill prst="ltUpDiag">
            <a:fgClr>
              <a:schemeClr val="bg1">
                <a:lumMod val="75000"/>
              </a:schemeClr>
            </a:fgClr>
            <a:bgClr>
              <a:schemeClr val="bg1"/>
            </a:bgClr>
          </a:patt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r>
              <a:rPr lang="ko-KR" altLang="en-US" sz="1000">
                <a:solidFill>
                  <a:schemeClr val="tx1">
                    <a:lumMod val="65000"/>
                    <a:lumOff val="35000"/>
                  </a:schemeClr>
                </a:solidFill>
              </a:rPr>
              <a:t>검색 결과 영역</a:t>
            </a:r>
          </a:p>
        </p:txBody>
      </p:sp>
      <p:graphicFrame>
        <p:nvGraphicFramePr>
          <p:cNvPr id="104" name="표 103">
            <a:extLst>
              <a:ext uri="{FF2B5EF4-FFF2-40B4-BE49-F238E27FC236}">
                <a16:creationId xmlns:a16="http://schemas.microsoft.com/office/drawing/2014/main" xmlns="" id="{BC9A8EBD-9A17-4892-9CBF-059ACB877D54}"/>
              </a:ext>
            </a:extLst>
          </p:cNvPr>
          <p:cNvGraphicFramePr>
            <a:graphicFrameLocks noGrp="1"/>
          </p:cNvGraphicFramePr>
          <p:nvPr>
            <p:extLst>
              <p:ext uri="{D42A27DB-BD31-4B8C-83A1-F6EECF244321}">
                <p14:modId xmlns:p14="http://schemas.microsoft.com/office/powerpoint/2010/main" val="186642421"/>
              </p:ext>
            </p:extLst>
          </p:nvPr>
        </p:nvGraphicFramePr>
        <p:xfrm>
          <a:off x="540118" y="3478358"/>
          <a:ext cx="6285089" cy="1056144"/>
        </p:xfrm>
        <a:graphic>
          <a:graphicData uri="http://schemas.openxmlformats.org/drawingml/2006/table">
            <a:tbl>
              <a:tblPr firstRow="1" bandRow="1">
                <a:tableStyleId>{5C22544A-7EE6-4342-B048-85BDC9FD1C3A}</a:tableStyleId>
              </a:tblPr>
              <a:tblGrid>
                <a:gridCol w="6285089">
                  <a:extLst>
                    <a:ext uri="{9D8B030D-6E8A-4147-A177-3AD203B41FA5}">
                      <a16:colId xmlns:a16="http://schemas.microsoft.com/office/drawing/2014/main" xmlns="" val="2438799920"/>
                    </a:ext>
                  </a:extLst>
                </a:gridCol>
              </a:tblGrid>
              <a:tr h="1056144">
                <a:tc>
                  <a:txBody>
                    <a:bodyPr/>
                    <a:lstStyle/>
                    <a:p>
                      <a:pPr algn="ctr" latinLnBrk="1"/>
                      <a:r>
                        <a:rPr lang="en-US" altLang="ko-KR" sz="900" dirty="0">
                          <a:solidFill>
                            <a:srgbClr val="FF0000"/>
                          </a:solidFill>
                        </a:rPr>
                        <a:t>{</a:t>
                      </a:r>
                      <a:r>
                        <a:rPr lang="en-US" altLang="ko-KR" sz="900" dirty="0" err="1">
                          <a:solidFill>
                            <a:schemeClr val="tx1">
                              <a:lumMod val="65000"/>
                              <a:lumOff val="35000"/>
                            </a:schemeClr>
                          </a:solidFill>
                        </a:rPr>
                        <a:t>aaa</a:t>
                      </a:r>
                      <a:r>
                        <a:rPr lang="en-US" altLang="ko-KR" sz="900" dirty="0">
                          <a:solidFill>
                            <a:srgbClr val="FF0000"/>
                          </a:solidFill>
                        </a:rPr>
                        <a:t>}</a:t>
                      </a:r>
                    </a:p>
                    <a:p>
                      <a:pPr algn="ctr" latinLnBrk="1"/>
                      <a:r>
                        <a:rPr lang="ko-KR" altLang="en-US" sz="900" dirty="0">
                          <a:solidFill>
                            <a:schemeClr val="tx1">
                              <a:lumMod val="65000"/>
                              <a:lumOff val="35000"/>
                            </a:schemeClr>
                          </a:solidFill>
                        </a:rPr>
                        <a:t>검색 결과가 없습니다</a:t>
                      </a:r>
                      <a:r>
                        <a:rPr lang="en-US" altLang="ko-KR" sz="900" dirty="0">
                          <a:solidFill>
                            <a:schemeClr val="tx1">
                              <a:lumMod val="65000"/>
                              <a:lumOff val="35000"/>
                            </a:schemeClr>
                          </a:solidFill>
                        </a:rPr>
                        <a:t>.</a:t>
                      </a:r>
                    </a:p>
                    <a:p>
                      <a:pPr algn="ctr" latinLnBrk="1"/>
                      <a:r>
                        <a:rPr lang="ko-KR" altLang="en-US" sz="900" b="0" dirty="0">
                          <a:solidFill>
                            <a:schemeClr val="tx1">
                              <a:lumMod val="65000"/>
                              <a:lumOff val="35000"/>
                            </a:schemeClr>
                          </a:solidFill>
                        </a:rPr>
                        <a:t>다른 검색어를 입력하시거나 철자와 띄어쓰기를 다시 확인해 주세요</a:t>
                      </a:r>
                      <a:r>
                        <a:rPr lang="en-US" altLang="ko-KR" sz="900" b="0" dirty="0">
                          <a:solidFill>
                            <a:schemeClr val="tx1">
                              <a:lumMod val="65000"/>
                              <a:lumOff val="35000"/>
                            </a:schemeClr>
                          </a:solidFill>
                        </a:rPr>
                        <a:t>!</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33195037"/>
                  </a:ext>
                </a:extLst>
              </a:tr>
            </a:tbl>
          </a:graphicData>
        </a:graphic>
      </p:graphicFrame>
      <p:sp>
        <p:nvSpPr>
          <p:cNvPr id="108" name="직사각형 107">
            <a:extLst>
              <a:ext uri="{FF2B5EF4-FFF2-40B4-BE49-F238E27FC236}">
                <a16:creationId xmlns:a16="http://schemas.microsoft.com/office/drawing/2014/main" xmlns="" id="{029BCACB-BCB2-4CC7-87C4-9CDADD3280C2}"/>
              </a:ext>
            </a:extLst>
          </p:cNvPr>
          <p:cNvSpPr/>
          <p:nvPr/>
        </p:nvSpPr>
        <p:spPr>
          <a:xfrm>
            <a:off x="239762" y="2814795"/>
            <a:ext cx="6945485" cy="2945984"/>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92349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EH.BC.08.002.FPR.LPP1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칭찬</a:t>
            </a:r>
            <a:r>
              <a:rPr lang="en-US" altLang="ko-KR" dirty="0"/>
              <a:t>_</a:t>
            </a:r>
            <a:r>
              <a:rPr lang="ko-KR" altLang="en-US" dirty="0" err="1"/>
              <a:t>더보기</a:t>
            </a:r>
            <a:r>
              <a:rPr lang="ko-KR" altLang="en-US" dirty="0"/>
              <a:t> 팝업 레이어</a:t>
            </a:r>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a:xfrm>
            <a:off x="3527147" y="215740"/>
            <a:ext cx="6330956" cy="159972"/>
          </a:xfrm>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칭찬</a:t>
            </a:r>
          </a:p>
        </p:txBody>
      </p:sp>
      <p:sp>
        <p:nvSpPr>
          <p:cNvPr id="58" name="직사각형 57">
            <a:extLst>
              <a:ext uri="{FF2B5EF4-FFF2-40B4-BE49-F238E27FC236}">
                <a16:creationId xmlns:a16="http://schemas.microsoft.com/office/drawing/2014/main" xmlns="" id="{F9DFF7E6-6DD1-46B4-965D-08180A9336C2}"/>
              </a:ext>
            </a:extLst>
          </p:cNvPr>
          <p:cNvSpPr/>
          <p:nvPr/>
        </p:nvSpPr>
        <p:spPr>
          <a:xfrm>
            <a:off x="276860" y="553786"/>
            <a:ext cx="5792662" cy="618758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0" name="TextBox 89">
            <a:extLst>
              <a:ext uri="{FF2B5EF4-FFF2-40B4-BE49-F238E27FC236}">
                <a16:creationId xmlns:a16="http://schemas.microsoft.com/office/drawing/2014/main" xmlns="" id="{C80C7148-3D59-41F3-A9F9-A83421D4A91B}"/>
              </a:ext>
            </a:extLst>
          </p:cNvPr>
          <p:cNvSpPr txBox="1"/>
          <p:nvPr/>
        </p:nvSpPr>
        <p:spPr>
          <a:xfrm>
            <a:off x="4467586" y="1086063"/>
            <a:ext cx="741279" cy="230832"/>
          </a:xfrm>
          <a:prstGeom prst="rect">
            <a:avLst/>
          </a:prstGeom>
          <a:noFill/>
        </p:spPr>
        <p:txBody>
          <a:bodyPr wrap="square" rtlCol="0">
            <a:spAutoFit/>
          </a:bodyPr>
          <a:lstStyle/>
          <a:p>
            <a:r>
              <a:rPr lang="en-US" altLang="ko-KR" sz="900" dirty="0">
                <a:solidFill>
                  <a:schemeClr val="tx1">
                    <a:lumMod val="75000"/>
                    <a:lumOff val="25000"/>
                  </a:schemeClr>
                </a:solidFill>
              </a:rPr>
              <a:t>2018.12.12</a:t>
            </a:r>
            <a:endParaRPr lang="ko-KR" altLang="en-US" sz="900" dirty="0">
              <a:solidFill>
                <a:schemeClr val="tx1">
                  <a:lumMod val="75000"/>
                  <a:lumOff val="25000"/>
                </a:schemeClr>
              </a:solidFill>
            </a:endParaRPr>
          </a:p>
        </p:txBody>
      </p:sp>
      <p:sp>
        <p:nvSpPr>
          <p:cNvPr id="91" name="TextBox 90">
            <a:extLst>
              <a:ext uri="{FF2B5EF4-FFF2-40B4-BE49-F238E27FC236}">
                <a16:creationId xmlns:a16="http://schemas.microsoft.com/office/drawing/2014/main" xmlns="" id="{2BFB9D52-376E-41BA-B447-C4AD5D4BC2BE}"/>
              </a:ext>
            </a:extLst>
          </p:cNvPr>
          <p:cNvSpPr txBox="1"/>
          <p:nvPr/>
        </p:nvSpPr>
        <p:spPr>
          <a:xfrm>
            <a:off x="5075817" y="1076075"/>
            <a:ext cx="741279" cy="230832"/>
          </a:xfrm>
          <a:prstGeom prst="rect">
            <a:avLst/>
          </a:prstGeom>
          <a:noFill/>
        </p:spPr>
        <p:txBody>
          <a:bodyPr wrap="square" rtlCol="0">
            <a:spAutoFit/>
          </a:bodyPr>
          <a:lstStyle/>
          <a:p>
            <a:r>
              <a:rPr lang="en-US" altLang="ko-KR" sz="900" b="1" dirty="0">
                <a:solidFill>
                  <a:schemeClr val="tx1">
                    <a:lumMod val="75000"/>
                    <a:lumOff val="25000"/>
                  </a:schemeClr>
                </a:solidFill>
              </a:rPr>
              <a:t>Aaaaaa***</a:t>
            </a:r>
            <a:endParaRPr lang="ko-KR" altLang="en-US" sz="900" b="1" dirty="0">
              <a:solidFill>
                <a:schemeClr val="tx1">
                  <a:lumMod val="75000"/>
                  <a:lumOff val="25000"/>
                </a:schemeClr>
              </a:solidFill>
            </a:endParaRPr>
          </a:p>
        </p:txBody>
      </p:sp>
      <p:sp>
        <p:nvSpPr>
          <p:cNvPr id="92" name="TextBox 91">
            <a:extLst>
              <a:ext uri="{FF2B5EF4-FFF2-40B4-BE49-F238E27FC236}">
                <a16:creationId xmlns:a16="http://schemas.microsoft.com/office/drawing/2014/main" xmlns="" id="{673E280C-496D-4D9A-A39D-5E79E72AB370}"/>
              </a:ext>
            </a:extLst>
          </p:cNvPr>
          <p:cNvSpPr txBox="1"/>
          <p:nvPr/>
        </p:nvSpPr>
        <p:spPr>
          <a:xfrm>
            <a:off x="291736" y="1266954"/>
            <a:ext cx="647934" cy="230832"/>
          </a:xfrm>
          <a:prstGeom prst="rect">
            <a:avLst/>
          </a:prstGeom>
          <a:noFill/>
        </p:spPr>
        <p:txBody>
          <a:bodyPr wrap="none" rtlCol="0">
            <a:spAutoFit/>
          </a:bodyPr>
          <a:lstStyle/>
          <a:p>
            <a:r>
              <a:rPr lang="en-US" altLang="ko-KR" sz="900" b="1" dirty="0">
                <a:solidFill>
                  <a:srgbClr val="FF0000"/>
                </a:solidFill>
              </a:rPr>
              <a:t>$</a:t>
            </a:r>
            <a:r>
              <a:rPr lang="ko-KR" altLang="en-US" sz="900" dirty="0"/>
              <a:t>매장명</a:t>
            </a:r>
            <a:r>
              <a:rPr lang="en-US" altLang="ko-KR" sz="900" b="1" dirty="0">
                <a:solidFill>
                  <a:srgbClr val="FF0000"/>
                </a:solidFill>
              </a:rPr>
              <a:t>$</a:t>
            </a:r>
            <a:endParaRPr lang="ko-KR" altLang="en-US" sz="900" b="1" dirty="0">
              <a:solidFill>
                <a:srgbClr val="FF0000"/>
              </a:solidFill>
            </a:endParaRPr>
          </a:p>
        </p:txBody>
      </p:sp>
      <p:sp>
        <p:nvSpPr>
          <p:cNvPr id="93" name="TextBox 92">
            <a:extLst>
              <a:ext uri="{FF2B5EF4-FFF2-40B4-BE49-F238E27FC236}">
                <a16:creationId xmlns:a16="http://schemas.microsoft.com/office/drawing/2014/main" xmlns="" id="{0E09A0F5-0CED-4CD7-8BF1-BAFAA8DAE364}"/>
              </a:ext>
            </a:extLst>
          </p:cNvPr>
          <p:cNvSpPr txBox="1"/>
          <p:nvPr/>
        </p:nvSpPr>
        <p:spPr>
          <a:xfrm>
            <a:off x="293519" y="1700808"/>
            <a:ext cx="1475084" cy="261610"/>
          </a:xfrm>
          <a:prstGeom prst="rect">
            <a:avLst/>
          </a:prstGeom>
          <a:noFill/>
        </p:spPr>
        <p:txBody>
          <a:bodyPr wrap="none" rtlCol="0">
            <a:spAutoFit/>
          </a:bodyPr>
          <a:lstStyle/>
          <a:p>
            <a:r>
              <a:rPr lang="en-US" altLang="ko-KR" sz="1100" b="1" dirty="0">
                <a:solidFill>
                  <a:srgbClr val="FF0000"/>
                </a:solidFill>
              </a:rPr>
              <a:t>$ </a:t>
            </a:r>
            <a:r>
              <a:rPr lang="ko-KR" altLang="en-US" sz="1100" b="1" dirty="0">
                <a:solidFill>
                  <a:schemeClr val="tx1">
                    <a:lumMod val="75000"/>
                    <a:lumOff val="25000"/>
                  </a:schemeClr>
                </a:solidFill>
              </a:rPr>
              <a:t>친절에 감사합니다</a:t>
            </a:r>
            <a:r>
              <a:rPr lang="en-US" altLang="ko-KR" sz="1100" b="1" dirty="0">
                <a:solidFill>
                  <a:schemeClr val="tx1">
                    <a:lumMod val="75000"/>
                    <a:lumOff val="25000"/>
                  </a:schemeClr>
                </a:solidFill>
              </a:rPr>
              <a:t>.</a:t>
            </a:r>
            <a:r>
              <a:rPr lang="en-US" altLang="ko-KR" sz="1100" b="1" dirty="0">
                <a:solidFill>
                  <a:srgbClr val="FF0000"/>
                </a:solidFill>
              </a:rPr>
              <a:t>$</a:t>
            </a:r>
            <a:endParaRPr lang="ko-KR" altLang="en-US" sz="1100" b="1" dirty="0">
              <a:solidFill>
                <a:srgbClr val="FF0000"/>
              </a:solidFill>
            </a:endParaRPr>
          </a:p>
        </p:txBody>
      </p:sp>
      <p:sp>
        <p:nvSpPr>
          <p:cNvPr id="94" name="TextBox 93">
            <a:extLst>
              <a:ext uri="{FF2B5EF4-FFF2-40B4-BE49-F238E27FC236}">
                <a16:creationId xmlns:a16="http://schemas.microsoft.com/office/drawing/2014/main" xmlns="" id="{5E7FAC57-46E8-4DCC-BEA4-5D331CEFB64D}"/>
              </a:ext>
            </a:extLst>
          </p:cNvPr>
          <p:cNvSpPr txBox="1"/>
          <p:nvPr/>
        </p:nvSpPr>
        <p:spPr>
          <a:xfrm>
            <a:off x="312466" y="5391507"/>
            <a:ext cx="5792662" cy="1061829"/>
          </a:xfrm>
          <a:prstGeom prst="rect">
            <a:avLst/>
          </a:prstGeom>
          <a:noFill/>
        </p:spPr>
        <p:txBody>
          <a:bodyPr wrap="square" rtlCol="0">
            <a:spAutoFit/>
          </a:bodyPr>
          <a:lstStyle/>
          <a:p>
            <a:r>
              <a:rPr lang="en-US" altLang="ko-KR" sz="900" b="1" dirty="0">
                <a:solidFill>
                  <a:srgbClr val="FF0000"/>
                </a:solidFill>
              </a:rPr>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a:t>
            </a:r>
            <a:r>
              <a:rPr lang="ko-KR" altLang="en-US" sz="900" dirty="0"/>
              <a:t> 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a:t>
            </a:r>
            <a:r>
              <a:rPr lang="ko-KR" altLang="en-US" sz="900" dirty="0"/>
              <a:t> 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a:t>
            </a:r>
            <a:r>
              <a:rPr lang="ko-KR" altLang="en-US" sz="900" dirty="0"/>
              <a:t> 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a:t>
            </a:r>
            <a:r>
              <a:rPr lang="en-US" altLang="ko-KR" sz="900" b="1" dirty="0">
                <a:solidFill>
                  <a:srgbClr val="FF0000"/>
                </a:solidFill>
              </a:rPr>
              <a:t>$</a:t>
            </a:r>
            <a:endParaRPr lang="ko-KR" altLang="en-US" sz="900" b="1" dirty="0">
              <a:solidFill>
                <a:srgbClr val="FF0000"/>
              </a:solidFill>
            </a:endParaRPr>
          </a:p>
        </p:txBody>
      </p:sp>
      <p:grpSp>
        <p:nvGrpSpPr>
          <p:cNvPr id="95" name="Placeholder">
            <a:extLst>
              <a:ext uri="{FF2B5EF4-FFF2-40B4-BE49-F238E27FC236}">
                <a16:creationId xmlns:a16="http://schemas.microsoft.com/office/drawing/2014/main" xmlns="" id="{C60C9A7F-6F75-4083-9D9C-376954889E90}"/>
              </a:ext>
            </a:extLst>
          </p:cNvPr>
          <p:cNvGrpSpPr>
            <a:grpSpLocks/>
          </p:cNvGrpSpPr>
          <p:nvPr/>
        </p:nvGrpSpPr>
        <p:grpSpPr bwMode="auto">
          <a:xfrm>
            <a:off x="465441" y="2020017"/>
            <a:ext cx="5405001" cy="1442217"/>
            <a:chOff x="508000" y="1397000"/>
            <a:chExt cx="1008112" cy="1008112"/>
          </a:xfrm>
          <a:noFill/>
        </p:grpSpPr>
        <p:sp>
          <p:nvSpPr>
            <p:cNvPr id="96" name="Border">
              <a:extLst>
                <a:ext uri="{FF2B5EF4-FFF2-40B4-BE49-F238E27FC236}">
                  <a16:creationId xmlns:a16="http://schemas.microsoft.com/office/drawing/2014/main" xmlns="" id="{99220AD0-C196-455B-9754-81139452FF4D}"/>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97" name="Line 2">
              <a:extLst>
                <a:ext uri="{FF2B5EF4-FFF2-40B4-BE49-F238E27FC236}">
                  <a16:creationId xmlns:a16="http://schemas.microsoft.com/office/drawing/2014/main" xmlns="" id="{427DF893-92D6-46A9-AA19-CA1BB06DA154}"/>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98" name="Line 1">
              <a:extLst>
                <a:ext uri="{FF2B5EF4-FFF2-40B4-BE49-F238E27FC236}">
                  <a16:creationId xmlns:a16="http://schemas.microsoft.com/office/drawing/2014/main" xmlns="" id="{3722F0C4-2416-435B-961E-3954FB5B8635}"/>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113" name="TextBox 112">
            <a:extLst>
              <a:ext uri="{FF2B5EF4-FFF2-40B4-BE49-F238E27FC236}">
                <a16:creationId xmlns:a16="http://schemas.microsoft.com/office/drawing/2014/main" xmlns="" id="{8EFB24A0-E9A2-4ACB-BBFC-19BD2BEFB21F}"/>
              </a:ext>
            </a:extLst>
          </p:cNvPr>
          <p:cNvSpPr txBox="1"/>
          <p:nvPr/>
        </p:nvSpPr>
        <p:spPr>
          <a:xfrm>
            <a:off x="4305464" y="3752610"/>
            <a:ext cx="396262" cy="261610"/>
          </a:xfrm>
          <a:prstGeom prst="rect">
            <a:avLst/>
          </a:prstGeom>
          <a:noFill/>
        </p:spPr>
        <p:txBody>
          <a:bodyPr wrap="none" rtlCol="0">
            <a:spAutoFit/>
          </a:bodyPr>
          <a:lstStyle/>
          <a:p>
            <a:r>
              <a:rPr lang="en-US" altLang="ko-KR" sz="1100" b="1">
                <a:solidFill>
                  <a:schemeClr val="bg1"/>
                </a:solidFill>
              </a:rPr>
              <a:t>+ 6</a:t>
            </a:r>
            <a:endParaRPr lang="ko-KR" altLang="en-US" sz="1100" b="1" dirty="0">
              <a:solidFill>
                <a:schemeClr val="bg1"/>
              </a:solidFill>
            </a:endParaRPr>
          </a:p>
        </p:txBody>
      </p:sp>
      <p:sp>
        <p:nvSpPr>
          <p:cNvPr id="141" name="TextBox 140">
            <a:extLst>
              <a:ext uri="{FF2B5EF4-FFF2-40B4-BE49-F238E27FC236}">
                <a16:creationId xmlns:a16="http://schemas.microsoft.com/office/drawing/2014/main" xmlns="" id="{45067D90-3094-46CF-AEEC-5A82554F3BF5}"/>
              </a:ext>
            </a:extLst>
          </p:cNvPr>
          <p:cNvSpPr txBox="1"/>
          <p:nvPr/>
        </p:nvSpPr>
        <p:spPr>
          <a:xfrm>
            <a:off x="284407" y="1465164"/>
            <a:ext cx="5649757" cy="230832"/>
          </a:xfrm>
          <a:prstGeom prst="rect">
            <a:avLst/>
          </a:prstGeom>
          <a:noFill/>
        </p:spPr>
        <p:txBody>
          <a:bodyPr wrap="square" rtlCol="0">
            <a:spAutoFit/>
          </a:bodyPr>
          <a:lstStyle/>
          <a:p>
            <a:r>
              <a:rPr lang="en-US" altLang="ko-KR" sz="900" b="1" dirty="0">
                <a:solidFill>
                  <a:srgbClr val="FF0000"/>
                </a:solidFill>
              </a:rPr>
              <a:t>$</a:t>
            </a:r>
            <a:r>
              <a:rPr lang="ko-KR" altLang="en-US" sz="900" dirty="0"/>
              <a:t>선택이유</a:t>
            </a:r>
            <a:r>
              <a:rPr lang="en-US" altLang="ko-KR" sz="900" b="1" dirty="0">
                <a:solidFill>
                  <a:srgbClr val="FF0000"/>
                </a:solidFill>
              </a:rPr>
              <a:t>$</a:t>
            </a:r>
            <a:r>
              <a:rPr lang="en-US" altLang="ko-KR" sz="900" dirty="0"/>
              <a:t> </a:t>
            </a:r>
            <a:r>
              <a:rPr lang="ko-KR" altLang="en-US" sz="900" dirty="0" err="1"/>
              <a:t>스위티의</a:t>
            </a:r>
            <a:r>
              <a:rPr lang="ko-KR" altLang="en-US" sz="900" dirty="0"/>
              <a:t> 친절</a:t>
            </a:r>
            <a:r>
              <a:rPr lang="en-US" altLang="ko-KR" sz="900" dirty="0"/>
              <a:t>, </a:t>
            </a:r>
            <a:r>
              <a:rPr lang="ko-KR" altLang="en-US" sz="900" dirty="0"/>
              <a:t>쾌적한 매장</a:t>
            </a:r>
            <a:r>
              <a:rPr lang="en-US" altLang="ko-KR" sz="900" dirty="0"/>
              <a:t>, </a:t>
            </a:r>
            <a:r>
              <a:rPr lang="ko-KR" altLang="en-US" sz="900" dirty="0"/>
              <a:t>다양한 제품</a:t>
            </a:r>
            <a:r>
              <a:rPr lang="en-US" altLang="ko-KR" sz="900" dirty="0"/>
              <a:t>, </a:t>
            </a:r>
            <a:r>
              <a:rPr lang="ko-KR" altLang="en-US" sz="900" dirty="0"/>
              <a:t>솔직하고 부담 없는 가격</a:t>
            </a:r>
            <a:r>
              <a:rPr lang="en-US" altLang="ko-KR" sz="900" dirty="0"/>
              <a:t>, </a:t>
            </a:r>
            <a:r>
              <a:rPr lang="ko-KR" altLang="en-US" sz="900" dirty="0"/>
              <a:t>기타</a:t>
            </a:r>
          </a:p>
        </p:txBody>
      </p:sp>
      <p:graphicFrame>
        <p:nvGraphicFramePr>
          <p:cNvPr id="150" name="Group 57">
            <a:extLst>
              <a:ext uri="{FF2B5EF4-FFF2-40B4-BE49-F238E27FC236}">
                <a16:creationId xmlns:a16="http://schemas.microsoft.com/office/drawing/2014/main" xmlns="" id="{DC193420-2AA4-4E02-9590-09CB9EF60604}"/>
              </a:ext>
            </a:extLst>
          </p:cNvPr>
          <p:cNvGraphicFramePr>
            <a:graphicFrameLocks noGrp="1"/>
          </p:cNvGraphicFramePr>
          <p:nvPr>
            <p:extLst/>
          </p:nvPr>
        </p:nvGraphicFramePr>
        <p:xfrm>
          <a:off x="7473280" y="414711"/>
          <a:ext cx="2432720" cy="2662526"/>
        </p:xfrm>
        <a:graphic>
          <a:graphicData uri="http://schemas.openxmlformats.org/drawingml/2006/table">
            <a:tbl>
              <a:tblPr>
                <a:effectLst/>
              </a:tblPr>
              <a:tblGrid>
                <a:gridCol w="248339">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http://m.etudehouse.com/kr/ko/mobile/kindShops.do?method=view&amp;bltnCntSeq=5872</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87313" marR="0" lvl="0" indent="-87313" algn="l" defTabSz="844083" rtl="0" eaLnBrk="1" fontAlgn="auto" latinLnBrk="1" hangingPunct="1">
                        <a:lnSpc>
                          <a:spcPct val="100000"/>
                        </a:lnSpc>
                        <a:spcBef>
                          <a:spcPts val="0"/>
                        </a:spcBef>
                        <a:spcAft>
                          <a:spcPts val="0"/>
                        </a:spcAft>
                        <a:buClrTx/>
                        <a:buSzTx/>
                        <a:buFontTx/>
                        <a:buChar char="-"/>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i="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17110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748644905"/>
                  </a:ext>
                </a:extLst>
              </a:tr>
              <a:tr h="15152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42089079"/>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87313" marR="0" lvl="0" indent="-87313" algn="l" defTabSz="844083" rtl="0" eaLnBrk="1" fontAlgn="auto" latinLnBrk="1" hangingPunct="1">
                        <a:lnSpc>
                          <a:spcPct val="100000"/>
                        </a:lnSpc>
                        <a:spcBef>
                          <a:spcPts val="0"/>
                        </a:spcBef>
                        <a:spcAft>
                          <a:spcPts val="0"/>
                        </a:spcAft>
                        <a:buClrTx/>
                        <a:buSzTx/>
                        <a:buFontTx/>
                        <a:buChar char="-"/>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652304671"/>
                  </a:ext>
                </a:extLst>
              </a:tr>
              <a:tr h="126559">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570514810"/>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0"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0"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81" name="직사각형 80">
            <a:extLst>
              <a:ext uri="{FF2B5EF4-FFF2-40B4-BE49-F238E27FC236}">
                <a16:creationId xmlns:a16="http://schemas.microsoft.com/office/drawing/2014/main" xmlns="" id="{ECDD3507-E724-4B17-9357-A018F49CF950}"/>
              </a:ext>
            </a:extLst>
          </p:cNvPr>
          <p:cNvSpPr/>
          <p:nvPr/>
        </p:nvSpPr>
        <p:spPr>
          <a:xfrm>
            <a:off x="389857" y="1116493"/>
            <a:ext cx="513474" cy="167242"/>
          </a:xfrm>
          <a:prstGeom prst="rect">
            <a:avLst/>
          </a:prstGeom>
          <a:solidFill>
            <a:srgbClr val="FF99FF"/>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BEST</a:t>
            </a:r>
            <a:endParaRPr lang="ko-KR" altLang="en-US" sz="900" dirty="0">
              <a:solidFill>
                <a:schemeClr val="tx1"/>
              </a:solidFill>
            </a:endParaRPr>
          </a:p>
        </p:txBody>
      </p:sp>
      <p:sp>
        <p:nvSpPr>
          <p:cNvPr id="88" name="직사각형 87">
            <a:extLst>
              <a:ext uri="{FF2B5EF4-FFF2-40B4-BE49-F238E27FC236}">
                <a16:creationId xmlns:a16="http://schemas.microsoft.com/office/drawing/2014/main" xmlns="" id="{B5B656C6-9AF2-4617-8CF6-1D13BD710A86}"/>
              </a:ext>
            </a:extLst>
          </p:cNvPr>
          <p:cNvSpPr/>
          <p:nvPr/>
        </p:nvSpPr>
        <p:spPr>
          <a:xfrm>
            <a:off x="4802987" y="6502118"/>
            <a:ext cx="533520" cy="16724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수정</a:t>
            </a:r>
          </a:p>
        </p:txBody>
      </p:sp>
      <p:sp>
        <p:nvSpPr>
          <p:cNvPr id="89" name="직사각형 88">
            <a:extLst>
              <a:ext uri="{FF2B5EF4-FFF2-40B4-BE49-F238E27FC236}">
                <a16:creationId xmlns:a16="http://schemas.microsoft.com/office/drawing/2014/main" xmlns="" id="{85F3181B-B250-4971-B952-D4092A263D08}"/>
              </a:ext>
            </a:extLst>
          </p:cNvPr>
          <p:cNvSpPr/>
          <p:nvPr/>
        </p:nvSpPr>
        <p:spPr>
          <a:xfrm>
            <a:off x="5360850" y="6502118"/>
            <a:ext cx="533520" cy="16724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삭제</a:t>
            </a:r>
          </a:p>
        </p:txBody>
      </p:sp>
      <p:sp>
        <p:nvSpPr>
          <p:cNvPr id="130" name="TextBox 129">
            <a:extLst>
              <a:ext uri="{FF2B5EF4-FFF2-40B4-BE49-F238E27FC236}">
                <a16:creationId xmlns:a16="http://schemas.microsoft.com/office/drawing/2014/main" xmlns="" id="{A7C1745E-BBAE-439E-AE67-46252C7DD396}"/>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pic>
        <p:nvPicPr>
          <p:cNvPr id="131" name="Picture 4" descr="close button png에 대한 이미지 검색결과">
            <a:extLst>
              <a:ext uri="{FF2B5EF4-FFF2-40B4-BE49-F238E27FC236}">
                <a16:creationId xmlns:a16="http://schemas.microsoft.com/office/drawing/2014/main" xmlns="" id="{79CB4537-1B0A-4B4D-966C-A4378B85F0B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0" t="24433" r="24659" b="25113"/>
          <a:stretch/>
        </p:blipFill>
        <p:spPr bwMode="auto">
          <a:xfrm>
            <a:off x="5794858" y="655755"/>
            <a:ext cx="166254" cy="170873"/>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xmlns="" id="{3843DAEA-0EF5-4CE6-B43B-E571E32F5231}"/>
              </a:ext>
            </a:extLst>
          </p:cNvPr>
          <p:cNvSpPr txBox="1"/>
          <p:nvPr/>
        </p:nvSpPr>
        <p:spPr>
          <a:xfrm>
            <a:off x="339930" y="613249"/>
            <a:ext cx="2242785" cy="246221"/>
          </a:xfrm>
          <a:prstGeom prst="rect">
            <a:avLst/>
          </a:prstGeom>
          <a:noFill/>
        </p:spPr>
        <p:txBody>
          <a:bodyPr wrap="square" rtlCol="0">
            <a:spAutoFit/>
          </a:bodyPr>
          <a:lstStyle/>
          <a:p>
            <a:r>
              <a:rPr lang="ko-KR" altLang="en-US" sz="1000" b="1" dirty="0"/>
              <a:t>상세 보기</a:t>
            </a:r>
          </a:p>
        </p:txBody>
      </p:sp>
      <p:cxnSp>
        <p:nvCxnSpPr>
          <p:cNvPr id="133" name="직선 연결선 132">
            <a:extLst>
              <a:ext uri="{FF2B5EF4-FFF2-40B4-BE49-F238E27FC236}">
                <a16:creationId xmlns:a16="http://schemas.microsoft.com/office/drawing/2014/main" xmlns="" id="{D48E75B2-EA2D-4932-92A4-38633E61228E}"/>
              </a:ext>
            </a:extLst>
          </p:cNvPr>
          <p:cNvCxnSpPr>
            <a:cxnSpLocks/>
          </p:cNvCxnSpPr>
          <p:nvPr/>
        </p:nvCxnSpPr>
        <p:spPr>
          <a:xfrm>
            <a:off x="311355" y="901281"/>
            <a:ext cx="56497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1" name="Placeholder">
            <a:extLst>
              <a:ext uri="{FF2B5EF4-FFF2-40B4-BE49-F238E27FC236}">
                <a16:creationId xmlns:a16="http://schemas.microsoft.com/office/drawing/2014/main" xmlns="" id="{8DA8E1E3-9157-4347-B777-578FE3E2C5AC}"/>
              </a:ext>
            </a:extLst>
          </p:cNvPr>
          <p:cNvGrpSpPr>
            <a:grpSpLocks/>
          </p:cNvGrpSpPr>
          <p:nvPr/>
        </p:nvGrpSpPr>
        <p:grpSpPr bwMode="auto">
          <a:xfrm>
            <a:off x="470690" y="3541842"/>
            <a:ext cx="5405001" cy="1442217"/>
            <a:chOff x="508000" y="1397000"/>
            <a:chExt cx="1008112" cy="1008112"/>
          </a:xfrm>
          <a:noFill/>
        </p:grpSpPr>
        <p:sp>
          <p:nvSpPr>
            <p:cNvPr id="62" name="Border">
              <a:extLst>
                <a:ext uri="{FF2B5EF4-FFF2-40B4-BE49-F238E27FC236}">
                  <a16:creationId xmlns:a16="http://schemas.microsoft.com/office/drawing/2014/main" xmlns="" id="{AFD3F847-B00A-4200-BD9E-DC239D194464}"/>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3" name="Line 2">
              <a:extLst>
                <a:ext uri="{FF2B5EF4-FFF2-40B4-BE49-F238E27FC236}">
                  <a16:creationId xmlns:a16="http://schemas.microsoft.com/office/drawing/2014/main" xmlns="" id="{2B3C7F05-06FC-4267-9C5E-16BE73453242}"/>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4" name="Line 1">
              <a:extLst>
                <a:ext uri="{FF2B5EF4-FFF2-40B4-BE49-F238E27FC236}">
                  <a16:creationId xmlns:a16="http://schemas.microsoft.com/office/drawing/2014/main" xmlns="" id="{D60B7699-26C1-4DB1-A4B5-79125EDCA44E}"/>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65" name="TextBox 64">
            <a:extLst>
              <a:ext uri="{FF2B5EF4-FFF2-40B4-BE49-F238E27FC236}">
                <a16:creationId xmlns:a16="http://schemas.microsoft.com/office/drawing/2014/main" xmlns="" id="{094965C3-493F-461E-B891-70F1F5BC6821}"/>
              </a:ext>
            </a:extLst>
          </p:cNvPr>
          <p:cNvSpPr txBox="1"/>
          <p:nvPr/>
        </p:nvSpPr>
        <p:spPr>
          <a:xfrm>
            <a:off x="3041604" y="4926671"/>
            <a:ext cx="596590" cy="507831"/>
          </a:xfrm>
          <a:prstGeom prst="rect">
            <a:avLst/>
          </a:prstGeom>
          <a:noFill/>
        </p:spPr>
        <p:txBody>
          <a:bodyPr wrap="square" rtlCol="0">
            <a:spAutoFit/>
          </a:bodyPr>
          <a:lstStyle/>
          <a:p>
            <a:r>
              <a:rPr lang="en-US" altLang="ko-KR" sz="900" b="1" dirty="0"/>
              <a:t>.</a:t>
            </a:r>
          </a:p>
          <a:p>
            <a:r>
              <a:rPr lang="en-US" altLang="ko-KR" sz="900" b="1" dirty="0"/>
              <a:t>.</a:t>
            </a:r>
          </a:p>
          <a:p>
            <a:r>
              <a:rPr lang="en-US" altLang="ko-KR" sz="900" b="1" dirty="0"/>
              <a:t>.</a:t>
            </a:r>
            <a:endParaRPr lang="ko-KR" altLang="en-US" sz="900" dirty="0"/>
          </a:p>
        </p:txBody>
      </p:sp>
      <p:sp>
        <p:nvSpPr>
          <p:cNvPr id="30" name="사각형: 둥근 모서리 29">
            <a:extLst>
              <a:ext uri="{FF2B5EF4-FFF2-40B4-BE49-F238E27FC236}">
                <a16:creationId xmlns:a16="http://schemas.microsoft.com/office/drawing/2014/main" xmlns="" id="{33AE66A1-688B-4DB8-B7AE-1EBA91F3A750}"/>
              </a:ext>
            </a:extLst>
          </p:cNvPr>
          <p:cNvSpPr/>
          <p:nvPr/>
        </p:nvSpPr>
        <p:spPr>
          <a:xfrm>
            <a:off x="5964225" y="1512419"/>
            <a:ext cx="73393" cy="367154"/>
          </a:xfrm>
          <a:prstGeom prst="roundRect">
            <a:avLst>
              <a:gd name="adj" fmla="val 5000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483813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EH.BC.08.002.FPW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칭찬</a:t>
            </a:r>
            <a:r>
              <a:rPr lang="en-US" altLang="ko-KR" dirty="0"/>
              <a:t>_</a:t>
            </a:r>
            <a:r>
              <a:rPr lang="ko-KR" altLang="en-US" dirty="0"/>
              <a:t>칭찬하기</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ext uri="{D42A27DB-BD31-4B8C-83A1-F6EECF244321}">
                <p14:modId xmlns:p14="http://schemas.microsoft.com/office/powerpoint/2010/main" val="3011198961"/>
              </p:ext>
            </p:extLst>
          </p:nvPr>
        </p:nvGraphicFramePr>
        <p:xfrm>
          <a:off x="7464287" y="414711"/>
          <a:ext cx="2441713" cy="232743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http://www.etudehouse.com/kr/ko/kindShops.do?method=wirteKindShops&amp;formTtype=insert&amp;pageNum=3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718226"/>
            <a:ext cx="7303001" cy="509214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2" name="직사각형 31">
            <a:extLst>
              <a:ext uri="{FF2B5EF4-FFF2-40B4-BE49-F238E27FC236}">
                <a16:creationId xmlns:a16="http://schemas.microsoft.com/office/drawing/2014/main" xmlns="" id="{FE5CD02A-01B7-4076-A559-9E98C0B285FE}"/>
              </a:ext>
            </a:extLst>
          </p:cNvPr>
          <p:cNvSpPr/>
          <p:nvPr/>
        </p:nvSpPr>
        <p:spPr>
          <a:xfrm>
            <a:off x="73398" y="1718226"/>
            <a:ext cx="7303001"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칭찬 작성</a:t>
            </a:r>
            <a:r>
              <a:rPr lang="en-US" altLang="ko-KR" sz="900" b="1" dirty="0">
                <a:solidFill>
                  <a:schemeClr val="tx1"/>
                </a:solidFill>
              </a:rPr>
              <a:t>/</a:t>
            </a:r>
            <a:r>
              <a:rPr lang="ko-KR" altLang="en-US" sz="900" b="1" dirty="0">
                <a:solidFill>
                  <a:schemeClr val="tx1"/>
                </a:solidFill>
              </a:rPr>
              <a:t>수정하기</a:t>
            </a:r>
            <a:endParaRPr lang="en-US" altLang="ko-KR" sz="900" b="1" dirty="0">
              <a:solidFill>
                <a:schemeClr val="tx1"/>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TextBox 85">
            <a:extLst>
              <a:ext uri="{FF2B5EF4-FFF2-40B4-BE49-F238E27FC236}">
                <a16:creationId xmlns:a16="http://schemas.microsoft.com/office/drawing/2014/main" xmlns="" id="{C8065F87-9B25-4A6B-B7F1-60D77F0C2695}"/>
              </a:ext>
            </a:extLst>
          </p:cNvPr>
          <p:cNvSpPr txBox="1"/>
          <p:nvPr/>
        </p:nvSpPr>
        <p:spPr>
          <a:xfrm>
            <a:off x="225152" y="2736570"/>
            <a:ext cx="418705" cy="246221"/>
          </a:xfrm>
          <a:prstGeom prst="rect">
            <a:avLst/>
          </a:prstGeom>
          <a:noFill/>
        </p:spPr>
        <p:txBody>
          <a:bodyPr wrap="none" rtlCol="0">
            <a:spAutoFit/>
          </a:bodyPr>
          <a:lstStyle/>
          <a:p>
            <a:pPr algn="ctr"/>
            <a:r>
              <a:rPr lang="ko-KR" altLang="en-US" sz="1000" dirty="0">
                <a:solidFill>
                  <a:schemeClr val="tx1">
                    <a:lumMod val="75000"/>
                    <a:lumOff val="25000"/>
                  </a:schemeClr>
                </a:solidFill>
              </a:rPr>
              <a:t>제목</a:t>
            </a:r>
          </a:p>
        </p:txBody>
      </p:sp>
      <p:sp>
        <p:nvSpPr>
          <p:cNvPr id="88" name="직사각형 87">
            <a:extLst>
              <a:ext uri="{FF2B5EF4-FFF2-40B4-BE49-F238E27FC236}">
                <a16:creationId xmlns:a16="http://schemas.microsoft.com/office/drawing/2014/main" xmlns="" id="{E5EA37C5-C2B8-43B1-A9FC-C904C54BA08F}"/>
              </a:ext>
            </a:extLst>
          </p:cNvPr>
          <p:cNvSpPr/>
          <p:nvPr/>
        </p:nvSpPr>
        <p:spPr>
          <a:xfrm>
            <a:off x="723418" y="2725494"/>
            <a:ext cx="5669742" cy="25847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50000"/>
                  </a:schemeClr>
                </a:solidFill>
              </a:rPr>
              <a:t>최대 </a:t>
            </a:r>
            <a:r>
              <a:rPr lang="en-US" altLang="ko-KR" sz="900" dirty="0">
                <a:solidFill>
                  <a:schemeClr val="bg1">
                    <a:lumMod val="50000"/>
                  </a:schemeClr>
                </a:solidFill>
              </a:rPr>
              <a:t>30</a:t>
            </a:r>
            <a:r>
              <a:rPr lang="ko-KR" altLang="en-US" sz="900" dirty="0">
                <a:solidFill>
                  <a:schemeClr val="bg1">
                    <a:lumMod val="50000"/>
                  </a:schemeClr>
                </a:solidFill>
              </a:rPr>
              <a:t>자까지 입력 가능합니다</a:t>
            </a:r>
            <a:r>
              <a:rPr lang="en-US" altLang="ko-KR" sz="900" dirty="0">
                <a:solidFill>
                  <a:schemeClr val="bg1">
                    <a:lumMod val="50000"/>
                  </a:schemeClr>
                </a:solidFill>
              </a:rPr>
              <a:t>.</a:t>
            </a:r>
            <a:endParaRPr lang="ko-KR" altLang="en-US" sz="900" dirty="0">
              <a:solidFill>
                <a:schemeClr val="bg1">
                  <a:lumMod val="50000"/>
                </a:schemeClr>
              </a:solidFill>
            </a:endParaRPr>
          </a:p>
        </p:txBody>
      </p:sp>
      <p:sp>
        <p:nvSpPr>
          <p:cNvPr id="89" name="TextBox 88">
            <a:extLst>
              <a:ext uri="{FF2B5EF4-FFF2-40B4-BE49-F238E27FC236}">
                <a16:creationId xmlns:a16="http://schemas.microsoft.com/office/drawing/2014/main" xmlns="" id="{F3162053-4552-4063-8DEF-B5E8C1DB925D}"/>
              </a:ext>
            </a:extLst>
          </p:cNvPr>
          <p:cNvSpPr txBox="1"/>
          <p:nvPr/>
        </p:nvSpPr>
        <p:spPr>
          <a:xfrm>
            <a:off x="206454" y="3141131"/>
            <a:ext cx="696024" cy="246221"/>
          </a:xfrm>
          <a:prstGeom prst="rect">
            <a:avLst/>
          </a:prstGeom>
          <a:noFill/>
        </p:spPr>
        <p:txBody>
          <a:bodyPr wrap="none" rtlCol="0">
            <a:spAutoFit/>
          </a:bodyPr>
          <a:lstStyle/>
          <a:p>
            <a:r>
              <a:rPr lang="ko-KR" altLang="en-US" sz="1000" dirty="0">
                <a:solidFill>
                  <a:schemeClr val="tx1">
                    <a:lumMod val="75000"/>
                    <a:lumOff val="25000"/>
                  </a:schemeClr>
                </a:solidFill>
              </a:rPr>
              <a:t>매장 선택</a:t>
            </a:r>
          </a:p>
        </p:txBody>
      </p:sp>
      <p:sp>
        <p:nvSpPr>
          <p:cNvPr id="93" name="TextBox 92">
            <a:extLst>
              <a:ext uri="{FF2B5EF4-FFF2-40B4-BE49-F238E27FC236}">
                <a16:creationId xmlns:a16="http://schemas.microsoft.com/office/drawing/2014/main" xmlns="" id="{C61CD217-8C9D-46FF-A07A-9703B8C84613}"/>
              </a:ext>
            </a:extLst>
          </p:cNvPr>
          <p:cNvSpPr txBox="1"/>
          <p:nvPr/>
        </p:nvSpPr>
        <p:spPr>
          <a:xfrm>
            <a:off x="194202" y="4596147"/>
            <a:ext cx="421910" cy="246221"/>
          </a:xfrm>
          <a:prstGeom prst="rect">
            <a:avLst/>
          </a:prstGeom>
          <a:noFill/>
        </p:spPr>
        <p:txBody>
          <a:bodyPr wrap="none" rtlCol="0">
            <a:spAutoFit/>
          </a:bodyPr>
          <a:lstStyle/>
          <a:p>
            <a:r>
              <a:rPr lang="ko-KR" altLang="en-US" sz="1000" dirty="0">
                <a:solidFill>
                  <a:schemeClr val="tx1">
                    <a:lumMod val="75000"/>
                    <a:lumOff val="25000"/>
                  </a:schemeClr>
                </a:solidFill>
              </a:rPr>
              <a:t>내용</a:t>
            </a:r>
          </a:p>
        </p:txBody>
      </p:sp>
      <p:sp>
        <p:nvSpPr>
          <p:cNvPr id="108" name="TextBox 107">
            <a:extLst>
              <a:ext uri="{FF2B5EF4-FFF2-40B4-BE49-F238E27FC236}">
                <a16:creationId xmlns:a16="http://schemas.microsoft.com/office/drawing/2014/main" xmlns="" id="{D0B4F53C-558A-4E8D-B99E-D08161E6F64B}"/>
              </a:ext>
            </a:extLst>
          </p:cNvPr>
          <p:cNvSpPr txBox="1"/>
          <p:nvPr/>
        </p:nvSpPr>
        <p:spPr>
          <a:xfrm>
            <a:off x="208859" y="2335896"/>
            <a:ext cx="535724" cy="246221"/>
          </a:xfrm>
          <a:prstGeom prst="rect">
            <a:avLst/>
          </a:prstGeom>
          <a:noFill/>
        </p:spPr>
        <p:txBody>
          <a:bodyPr wrap="none" rtlCol="0">
            <a:spAutoFit/>
          </a:bodyPr>
          <a:lstStyle/>
          <a:p>
            <a:pPr algn="ctr"/>
            <a:r>
              <a:rPr lang="ko-KR" altLang="en-US" sz="1000" dirty="0">
                <a:solidFill>
                  <a:schemeClr val="tx1">
                    <a:lumMod val="75000"/>
                    <a:lumOff val="25000"/>
                  </a:schemeClr>
                </a:solidFill>
              </a:rPr>
              <a:t>아이디</a:t>
            </a:r>
          </a:p>
        </p:txBody>
      </p:sp>
      <p:sp>
        <p:nvSpPr>
          <p:cNvPr id="109" name="TextBox 108">
            <a:extLst>
              <a:ext uri="{FF2B5EF4-FFF2-40B4-BE49-F238E27FC236}">
                <a16:creationId xmlns:a16="http://schemas.microsoft.com/office/drawing/2014/main" xmlns="" id="{D5C28ADD-2F52-4C0C-8EF2-8708F70A835E}"/>
              </a:ext>
            </a:extLst>
          </p:cNvPr>
          <p:cNvSpPr txBox="1"/>
          <p:nvPr/>
        </p:nvSpPr>
        <p:spPr>
          <a:xfrm>
            <a:off x="225152" y="2060848"/>
            <a:ext cx="3379451" cy="246221"/>
          </a:xfrm>
          <a:prstGeom prst="rect">
            <a:avLst/>
          </a:prstGeom>
          <a:noFill/>
        </p:spPr>
        <p:txBody>
          <a:bodyPr wrap="none" rtlCol="0">
            <a:spAutoFit/>
          </a:bodyPr>
          <a:lstStyle/>
          <a:p>
            <a:pPr algn="ctr"/>
            <a:r>
              <a:rPr lang="ko-KR" altLang="en-US" sz="1000" dirty="0">
                <a:solidFill>
                  <a:schemeClr val="tx1">
                    <a:lumMod val="75000"/>
                    <a:lumOff val="25000"/>
                  </a:schemeClr>
                </a:solidFill>
              </a:rPr>
              <a:t>고객님께 감동을 준 매장을 선택하여 칭찬 후기를 남겨주세요</a:t>
            </a:r>
            <a:r>
              <a:rPr lang="en-US" altLang="ko-KR" sz="1000" dirty="0">
                <a:solidFill>
                  <a:schemeClr val="tx1">
                    <a:lumMod val="75000"/>
                    <a:lumOff val="25000"/>
                  </a:schemeClr>
                </a:solidFill>
              </a:rPr>
              <a:t>!</a:t>
            </a:r>
            <a:endParaRPr lang="ko-KR" altLang="en-US" sz="1000" dirty="0">
              <a:solidFill>
                <a:schemeClr val="tx1">
                  <a:lumMod val="75000"/>
                  <a:lumOff val="25000"/>
                </a:schemeClr>
              </a:solidFill>
            </a:endParaRPr>
          </a:p>
        </p:txBody>
      </p:sp>
      <p:sp>
        <p:nvSpPr>
          <p:cNvPr id="112" name="TextBox 111">
            <a:extLst>
              <a:ext uri="{FF2B5EF4-FFF2-40B4-BE49-F238E27FC236}">
                <a16:creationId xmlns:a16="http://schemas.microsoft.com/office/drawing/2014/main" xmlns="" id="{A95941DF-026C-4E83-97D5-639059C7EA0D}"/>
              </a:ext>
            </a:extLst>
          </p:cNvPr>
          <p:cNvSpPr txBox="1"/>
          <p:nvPr/>
        </p:nvSpPr>
        <p:spPr>
          <a:xfrm>
            <a:off x="919550" y="2367788"/>
            <a:ext cx="713657" cy="246221"/>
          </a:xfrm>
          <a:prstGeom prst="rect">
            <a:avLst/>
          </a:prstGeom>
          <a:noFill/>
        </p:spPr>
        <p:txBody>
          <a:bodyPr wrap="none" rtlCol="0">
            <a:spAutoFit/>
          </a:bodyPr>
          <a:lstStyle/>
          <a:p>
            <a:pPr algn="ctr"/>
            <a:r>
              <a:rPr lang="en-US" altLang="ko-KR" sz="1000" dirty="0">
                <a:solidFill>
                  <a:schemeClr val="tx1">
                    <a:lumMod val="75000"/>
                    <a:lumOff val="25000"/>
                  </a:schemeClr>
                </a:solidFill>
              </a:rPr>
              <a:t>(</a:t>
            </a:r>
            <a:r>
              <a:rPr lang="en-US" altLang="ko-KR" sz="1000" dirty="0" err="1">
                <a:solidFill>
                  <a:schemeClr val="tx1">
                    <a:lumMod val="75000"/>
                    <a:lumOff val="25000"/>
                  </a:schemeClr>
                </a:solidFill>
              </a:rPr>
              <a:t>kara</a:t>
            </a:r>
            <a:r>
              <a:rPr lang="en-US" altLang="ko-KR" sz="1000" dirty="0">
                <a:solidFill>
                  <a:schemeClr val="tx1">
                    <a:lumMod val="75000"/>
                    <a:lumOff val="25000"/>
                  </a:schemeClr>
                </a:solidFill>
              </a:rPr>
              <a:t>***)</a:t>
            </a:r>
            <a:endParaRPr lang="ko-KR" altLang="en-US" sz="1000" dirty="0">
              <a:solidFill>
                <a:schemeClr val="tx1">
                  <a:lumMod val="75000"/>
                  <a:lumOff val="25000"/>
                </a:schemeClr>
              </a:solidFill>
            </a:endParaRPr>
          </a:p>
        </p:txBody>
      </p:sp>
      <p:sp>
        <p:nvSpPr>
          <p:cNvPr id="113" name="직사각형 112">
            <a:extLst>
              <a:ext uri="{FF2B5EF4-FFF2-40B4-BE49-F238E27FC236}">
                <a16:creationId xmlns:a16="http://schemas.microsoft.com/office/drawing/2014/main" xmlns="" id="{B25F0F5E-3A45-4322-8B6D-6D1867541F39}"/>
              </a:ext>
            </a:extLst>
          </p:cNvPr>
          <p:cNvSpPr/>
          <p:nvPr/>
        </p:nvSpPr>
        <p:spPr>
          <a:xfrm>
            <a:off x="985613" y="3136698"/>
            <a:ext cx="1250688" cy="25847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bg1">
                    <a:lumMod val="50000"/>
                  </a:schemeClr>
                </a:solidFill>
              </a:rPr>
              <a:t>매장 찾기</a:t>
            </a:r>
            <a:endParaRPr lang="ko-KR" altLang="en-US" sz="900" dirty="0">
              <a:solidFill>
                <a:schemeClr val="bg1">
                  <a:lumMod val="50000"/>
                </a:schemeClr>
              </a:solidFill>
            </a:endParaRPr>
          </a:p>
        </p:txBody>
      </p:sp>
      <p:sp>
        <p:nvSpPr>
          <p:cNvPr id="118" name="TextBox 117">
            <a:extLst>
              <a:ext uri="{FF2B5EF4-FFF2-40B4-BE49-F238E27FC236}">
                <a16:creationId xmlns:a16="http://schemas.microsoft.com/office/drawing/2014/main" xmlns="" id="{F5EA9D58-962F-493B-BBB7-8A0CBCD0EFFD}"/>
              </a:ext>
            </a:extLst>
          </p:cNvPr>
          <p:cNvSpPr txBox="1"/>
          <p:nvPr/>
        </p:nvSpPr>
        <p:spPr>
          <a:xfrm>
            <a:off x="2260143" y="3118693"/>
            <a:ext cx="1152880" cy="246221"/>
          </a:xfrm>
          <a:prstGeom prst="rect">
            <a:avLst/>
          </a:prstGeom>
          <a:noFill/>
        </p:spPr>
        <p:txBody>
          <a:bodyPr wrap="none" rtlCol="0">
            <a:spAutoFit/>
          </a:bodyPr>
          <a:lstStyle/>
          <a:p>
            <a:r>
              <a:rPr lang="ko-KR" altLang="en-US" sz="1000" dirty="0">
                <a:solidFill>
                  <a:schemeClr val="tx1">
                    <a:lumMod val="75000"/>
                    <a:lumOff val="25000"/>
                  </a:schemeClr>
                </a:solidFill>
              </a:rPr>
              <a:t>선택 매장 </a:t>
            </a:r>
            <a:r>
              <a:rPr lang="en-US" altLang="ko-KR" sz="1000" dirty="0">
                <a:solidFill>
                  <a:schemeClr val="tx1">
                    <a:lumMod val="75000"/>
                    <a:lumOff val="25000"/>
                  </a:schemeClr>
                </a:solidFill>
              </a:rPr>
              <a:t>: </a:t>
            </a:r>
            <a:r>
              <a:rPr lang="ko-KR" altLang="en-US" sz="1000" dirty="0" err="1">
                <a:solidFill>
                  <a:schemeClr val="tx1">
                    <a:lumMod val="75000"/>
                    <a:lumOff val="25000"/>
                  </a:schemeClr>
                </a:solidFill>
              </a:rPr>
              <a:t>병점점</a:t>
            </a:r>
            <a:endParaRPr lang="ko-KR" altLang="en-US" sz="1000" dirty="0">
              <a:solidFill>
                <a:schemeClr val="tx1">
                  <a:lumMod val="75000"/>
                  <a:lumOff val="25000"/>
                </a:schemeClr>
              </a:solidFill>
            </a:endParaRPr>
          </a:p>
        </p:txBody>
      </p:sp>
      <p:sp>
        <p:nvSpPr>
          <p:cNvPr id="123" name="TextBox 122">
            <a:extLst>
              <a:ext uri="{FF2B5EF4-FFF2-40B4-BE49-F238E27FC236}">
                <a16:creationId xmlns:a16="http://schemas.microsoft.com/office/drawing/2014/main" xmlns="" id="{F9853791-AAB0-41E3-8A12-B9E638A5FE22}"/>
              </a:ext>
            </a:extLst>
          </p:cNvPr>
          <p:cNvSpPr txBox="1"/>
          <p:nvPr/>
        </p:nvSpPr>
        <p:spPr>
          <a:xfrm>
            <a:off x="194202" y="3495172"/>
            <a:ext cx="681597" cy="246221"/>
          </a:xfrm>
          <a:prstGeom prst="rect">
            <a:avLst/>
          </a:prstGeom>
          <a:noFill/>
        </p:spPr>
        <p:txBody>
          <a:bodyPr wrap="none" rtlCol="0">
            <a:spAutoFit/>
          </a:bodyPr>
          <a:lstStyle/>
          <a:p>
            <a:r>
              <a:rPr lang="ko-KR" altLang="en-US" sz="1000" dirty="0">
                <a:solidFill>
                  <a:schemeClr val="tx1">
                    <a:lumMod val="75000"/>
                    <a:lumOff val="25000"/>
                  </a:schemeClr>
                </a:solidFill>
              </a:rPr>
              <a:t>선택 이유</a:t>
            </a:r>
          </a:p>
        </p:txBody>
      </p:sp>
      <p:sp>
        <p:nvSpPr>
          <p:cNvPr id="124" name="TextBox 123">
            <a:extLst>
              <a:ext uri="{FF2B5EF4-FFF2-40B4-BE49-F238E27FC236}">
                <a16:creationId xmlns:a16="http://schemas.microsoft.com/office/drawing/2014/main" xmlns="" id="{6B4C7E75-C363-4420-BFDB-705E9414068B}"/>
              </a:ext>
            </a:extLst>
          </p:cNvPr>
          <p:cNvSpPr txBox="1"/>
          <p:nvPr/>
        </p:nvSpPr>
        <p:spPr>
          <a:xfrm>
            <a:off x="957534" y="3518631"/>
            <a:ext cx="2622834" cy="1169551"/>
          </a:xfrm>
          <a:prstGeom prst="rect">
            <a:avLst/>
          </a:prstGeom>
          <a:noFill/>
        </p:spPr>
        <p:txBody>
          <a:bodyPr wrap="none" rtlCol="0">
            <a:spAutoFit/>
          </a:bodyPr>
          <a:lstStyle/>
          <a:p>
            <a:r>
              <a:rPr lang="ko-KR" altLang="en-US" sz="1000" b="1" dirty="0">
                <a:solidFill>
                  <a:schemeClr val="tx1">
                    <a:lumMod val="75000"/>
                    <a:lumOff val="25000"/>
                  </a:schemeClr>
                </a:solidFill>
              </a:rPr>
              <a:t>친절 매장을 추천하게 된 이유를 선택해 주세요</a:t>
            </a:r>
            <a:r>
              <a:rPr lang="en-US" altLang="ko-KR" sz="1000" b="1" dirty="0">
                <a:solidFill>
                  <a:schemeClr val="tx1">
                    <a:lumMod val="75000"/>
                    <a:lumOff val="25000"/>
                  </a:schemeClr>
                </a:solidFill>
              </a:rPr>
              <a:t>.</a:t>
            </a:r>
          </a:p>
          <a:p>
            <a:endParaRPr lang="en-US" altLang="ko-KR" sz="1000" b="1" dirty="0">
              <a:solidFill>
                <a:schemeClr val="tx1">
                  <a:lumMod val="75000"/>
                  <a:lumOff val="25000"/>
                </a:schemeClr>
              </a:solidFill>
            </a:endParaRPr>
          </a:p>
          <a:p>
            <a:r>
              <a:rPr lang="ko-KR" altLang="en-US" sz="1000" dirty="0">
                <a:solidFill>
                  <a:schemeClr val="tx1">
                    <a:lumMod val="75000"/>
                    <a:lumOff val="25000"/>
                  </a:schemeClr>
                </a:solidFill>
              </a:rPr>
              <a:t>□ </a:t>
            </a:r>
            <a:r>
              <a:rPr lang="ko-KR" altLang="en-US" sz="1000" dirty="0" err="1">
                <a:solidFill>
                  <a:schemeClr val="tx1">
                    <a:lumMod val="75000"/>
                    <a:lumOff val="25000"/>
                  </a:schemeClr>
                </a:solidFill>
              </a:rPr>
              <a:t>스위티의</a:t>
            </a:r>
            <a:r>
              <a:rPr lang="ko-KR" altLang="en-US" sz="1000" dirty="0">
                <a:solidFill>
                  <a:schemeClr val="tx1">
                    <a:lumMod val="75000"/>
                    <a:lumOff val="25000"/>
                  </a:schemeClr>
                </a:solidFill>
              </a:rPr>
              <a:t> 친절</a:t>
            </a:r>
            <a:endParaRPr lang="en-US" altLang="ko-KR" sz="1000" dirty="0">
              <a:solidFill>
                <a:schemeClr val="tx1">
                  <a:lumMod val="75000"/>
                  <a:lumOff val="25000"/>
                </a:schemeClr>
              </a:solidFill>
            </a:endParaRPr>
          </a:p>
          <a:p>
            <a:r>
              <a:rPr lang="ko-KR" altLang="en-US" sz="1000" dirty="0">
                <a:solidFill>
                  <a:schemeClr val="tx1">
                    <a:lumMod val="75000"/>
                    <a:lumOff val="25000"/>
                  </a:schemeClr>
                </a:solidFill>
              </a:rPr>
              <a:t>□ 쾌적한 매장</a:t>
            </a:r>
            <a:endParaRPr lang="en-US" altLang="ko-KR" sz="1000" dirty="0">
              <a:solidFill>
                <a:schemeClr val="tx1">
                  <a:lumMod val="75000"/>
                  <a:lumOff val="25000"/>
                </a:schemeClr>
              </a:solidFill>
            </a:endParaRPr>
          </a:p>
          <a:p>
            <a:r>
              <a:rPr lang="ko-KR" altLang="en-US" sz="1000" dirty="0">
                <a:solidFill>
                  <a:schemeClr val="tx1">
                    <a:lumMod val="75000"/>
                    <a:lumOff val="25000"/>
                  </a:schemeClr>
                </a:solidFill>
              </a:rPr>
              <a:t>□ 다양한 제품</a:t>
            </a:r>
            <a:endParaRPr lang="en-US" altLang="ko-KR" sz="1000" dirty="0">
              <a:solidFill>
                <a:schemeClr val="tx1">
                  <a:lumMod val="75000"/>
                  <a:lumOff val="25000"/>
                </a:schemeClr>
              </a:solidFill>
            </a:endParaRPr>
          </a:p>
          <a:p>
            <a:r>
              <a:rPr lang="ko-KR" altLang="en-US" sz="1000" dirty="0">
                <a:solidFill>
                  <a:schemeClr val="tx1">
                    <a:lumMod val="75000"/>
                    <a:lumOff val="25000"/>
                  </a:schemeClr>
                </a:solidFill>
              </a:rPr>
              <a:t>□ 솔직하고 부담 없는 가격</a:t>
            </a:r>
            <a:endParaRPr lang="en-US" altLang="ko-KR" sz="1000" dirty="0">
              <a:solidFill>
                <a:schemeClr val="tx1">
                  <a:lumMod val="75000"/>
                  <a:lumOff val="25000"/>
                </a:schemeClr>
              </a:solidFill>
            </a:endParaRPr>
          </a:p>
          <a:p>
            <a:r>
              <a:rPr lang="ko-KR" altLang="en-US" sz="1000" dirty="0">
                <a:solidFill>
                  <a:schemeClr val="tx1">
                    <a:lumMod val="75000"/>
                    <a:lumOff val="25000"/>
                  </a:schemeClr>
                </a:solidFill>
              </a:rPr>
              <a:t>□ 기타</a:t>
            </a:r>
          </a:p>
        </p:txBody>
      </p:sp>
      <p:sp>
        <p:nvSpPr>
          <p:cNvPr id="33" name="텍스트 개체 틀 3">
            <a:extLst>
              <a:ext uri="{FF2B5EF4-FFF2-40B4-BE49-F238E27FC236}">
                <a16:creationId xmlns:a16="http://schemas.microsoft.com/office/drawing/2014/main" xmlns="" id="{D1DF653E-3292-42E2-937F-4579FD712B38}"/>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a:solidFill>
                  <a:schemeClr val="tx1"/>
                </a:solidFill>
              </a:rPr>
              <a:t>2018-03-28</a:t>
            </a:r>
            <a:endParaRPr lang="ko-KR" altLang="en-US" b="0" dirty="0">
              <a:solidFill>
                <a:schemeClr val="tx1"/>
              </a:solidFill>
            </a:endParaRPr>
          </a:p>
        </p:txBody>
      </p:sp>
      <p:sp>
        <p:nvSpPr>
          <p:cNvPr id="31" name="직사각형 30">
            <a:extLst>
              <a:ext uri="{FF2B5EF4-FFF2-40B4-BE49-F238E27FC236}">
                <a16:creationId xmlns:a16="http://schemas.microsoft.com/office/drawing/2014/main" xmlns="" id="{A08937E9-F00F-469A-A624-3CA9FD71ECD2}"/>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xmlns="" id="{27EBD182-13BC-4DD7-89BE-CEC7F39E34C0}"/>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36" name="직사각형 35">
            <a:extLst>
              <a:ext uri="{FF2B5EF4-FFF2-40B4-BE49-F238E27FC236}">
                <a16:creationId xmlns:a16="http://schemas.microsoft.com/office/drawing/2014/main" xmlns="" id="{261B97FD-3898-4762-B722-E4B06A78E997}"/>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7" name="직사각형 36">
            <a:extLst>
              <a:ext uri="{FF2B5EF4-FFF2-40B4-BE49-F238E27FC236}">
                <a16:creationId xmlns:a16="http://schemas.microsoft.com/office/drawing/2014/main" xmlns="" id="{E96AA444-A007-4C62-A513-22ED7E0F0232}"/>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38" name="직사각형 37">
            <a:extLst>
              <a:ext uri="{FF2B5EF4-FFF2-40B4-BE49-F238E27FC236}">
                <a16:creationId xmlns:a16="http://schemas.microsoft.com/office/drawing/2014/main" xmlns="" id="{5BE01AC8-423A-49B7-8233-C5D4C156A16D}"/>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매장 안내</a:t>
            </a:r>
          </a:p>
        </p:txBody>
      </p:sp>
      <p:sp>
        <p:nvSpPr>
          <p:cNvPr id="44" name="직사각형 43">
            <a:extLst>
              <a:ext uri="{FF2B5EF4-FFF2-40B4-BE49-F238E27FC236}">
                <a16:creationId xmlns:a16="http://schemas.microsoft.com/office/drawing/2014/main" xmlns="" id="{F24DD474-0834-446C-AF52-A8424CAB192C}"/>
              </a:ext>
            </a:extLst>
          </p:cNvPr>
          <p:cNvSpPr/>
          <p:nvPr/>
        </p:nvSpPr>
        <p:spPr>
          <a:xfrm>
            <a:off x="8723543" y="-3219"/>
            <a:ext cx="1179172" cy="625538"/>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endParaRPr lang="ko-KR" altLang="en-US" dirty="0"/>
          </a:p>
        </p:txBody>
      </p:sp>
      <p:sp>
        <p:nvSpPr>
          <p:cNvPr id="45" name="직사각형 44">
            <a:extLst>
              <a:ext uri="{FF2B5EF4-FFF2-40B4-BE49-F238E27FC236}">
                <a16:creationId xmlns:a16="http://schemas.microsoft.com/office/drawing/2014/main" xmlns="" id="{4A4EC167-8C1B-4525-9415-64CC6087ADE9}"/>
              </a:ext>
            </a:extLst>
          </p:cNvPr>
          <p:cNvSpPr/>
          <p:nvPr/>
        </p:nvSpPr>
        <p:spPr>
          <a:xfrm>
            <a:off x="78295" y="1350913"/>
            <a:ext cx="2492021"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찾기</a:t>
            </a:r>
            <a:endParaRPr lang="en-US" altLang="ko-KR" sz="900" dirty="0">
              <a:solidFill>
                <a:schemeClr val="tx1"/>
              </a:solidFill>
            </a:endParaRPr>
          </a:p>
        </p:txBody>
      </p:sp>
      <p:sp>
        <p:nvSpPr>
          <p:cNvPr id="46" name="직사각형 45">
            <a:extLst>
              <a:ext uri="{FF2B5EF4-FFF2-40B4-BE49-F238E27FC236}">
                <a16:creationId xmlns:a16="http://schemas.microsoft.com/office/drawing/2014/main" xmlns="" id="{0A129E48-F4E7-4A6F-8AD3-0032B8667997}"/>
              </a:ext>
            </a:extLst>
          </p:cNvPr>
          <p:cNvSpPr/>
          <p:nvPr/>
        </p:nvSpPr>
        <p:spPr>
          <a:xfrm>
            <a:off x="2532986" y="1350913"/>
            <a:ext cx="2492021"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매장 개설 문의</a:t>
            </a:r>
            <a:endParaRPr lang="en-US" altLang="ko-KR" sz="900" dirty="0">
              <a:solidFill>
                <a:schemeClr val="tx1"/>
              </a:solidFill>
            </a:endParaRPr>
          </a:p>
        </p:txBody>
      </p:sp>
      <p:sp>
        <p:nvSpPr>
          <p:cNvPr id="47" name="직사각형 46">
            <a:extLst>
              <a:ext uri="{FF2B5EF4-FFF2-40B4-BE49-F238E27FC236}">
                <a16:creationId xmlns:a16="http://schemas.microsoft.com/office/drawing/2014/main" xmlns="" id="{9067A5DF-73AC-4EC4-9A3F-60970D5A425E}"/>
              </a:ext>
            </a:extLst>
          </p:cNvPr>
          <p:cNvSpPr/>
          <p:nvPr/>
        </p:nvSpPr>
        <p:spPr>
          <a:xfrm>
            <a:off x="5025007" y="1359587"/>
            <a:ext cx="2360313" cy="292335"/>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매장 칭찬</a:t>
            </a:r>
            <a:endParaRPr lang="en-US" altLang="ko-KR" sz="900" b="1" dirty="0">
              <a:solidFill>
                <a:schemeClr val="tx1"/>
              </a:solidFill>
            </a:endParaRPr>
          </a:p>
        </p:txBody>
      </p:sp>
      <p:sp>
        <p:nvSpPr>
          <p:cNvPr id="40" name="직사각형 39">
            <a:extLst>
              <a:ext uri="{FF2B5EF4-FFF2-40B4-BE49-F238E27FC236}">
                <a16:creationId xmlns:a16="http://schemas.microsoft.com/office/drawing/2014/main" xmlns="" id="{60C77D83-5C53-422C-8E86-64DA11606BD2}"/>
              </a:ext>
            </a:extLst>
          </p:cNvPr>
          <p:cNvSpPr/>
          <p:nvPr/>
        </p:nvSpPr>
        <p:spPr>
          <a:xfrm>
            <a:off x="830772" y="4827762"/>
            <a:ext cx="5562388" cy="1596747"/>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ko-KR" altLang="en-US" sz="900" dirty="0">
                <a:solidFill>
                  <a:schemeClr val="bg1">
                    <a:lumMod val="50000"/>
                  </a:schemeClr>
                </a:solidFill>
              </a:rPr>
              <a:t>최대 </a:t>
            </a:r>
            <a:r>
              <a:rPr lang="en-US" altLang="ko-KR" sz="900" dirty="0">
                <a:solidFill>
                  <a:schemeClr val="bg1">
                    <a:lumMod val="50000"/>
                  </a:schemeClr>
                </a:solidFill>
              </a:rPr>
              <a:t>1000</a:t>
            </a:r>
            <a:r>
              <a:rPr lang="ko-KR" altLang="en-US" sz="900" dirty="0">
                <a:solidFill>
                  <a:schemeClr val="bg1">
                    <a:lumMod val="50000"/>
                  </a:schemeClr>
                </a:solidFill>
              </a:rPr>
              <a:t>자까지 입력 가능합니다</a:t>
            </a:r>
            <a:r>
              <a:rPr lang="en-US" altLang="ko-KR" sz="900" dirty="0">
                <a:solidFill>
                  <a:schemeClr val="bg1">
                    <a:lumMod val="50000"/>
                  </a:schemeClr>
                </a:solidFill>
              </a:rPr>
              <a:t>.</a:t>
            </a:r>
            <a:endParaRPr lang="ko-KR" altLang="en-US" sz="900" dirty="0">
              <a:solidFill>
                <a:schemeClr val="bg1">
                  <a:lumMod val="50000"/>
                </a:schemeClr>
              </a:solidFill>
            </a:endParaRPr>
          </a:p>
        </p:txBody>
      </p:sp>
      <p:sp>
        <p:nvSpPr>
          <p:cNvPr id="41" name="TextBox 40">
            <a:extLst>
              <a:ext uri="{FF2B5EF4-FFF2-40B4-BE49-F238E27FC236}">
                <a16:creationId xmlns:a16="http://schemas.microsoft.com/office/drawing/2014/main" xmlns="" id="{7545F7DA-86A1-4364-9C96-A43840AD89AD}"/>
              </a:ext>
            </a:extLst>
          </p:cNvPr>
          <p:cNvSpPr txBox="1"/>
          <p:nvPr/>
        </p:nvSpPr>
        <p:spPr>
          <a:xfrm>
            <a:off x="5789828" y="4581540"/>
            <a:ext cx="651140" cy="246221"/>
          </a:xfrm>
          <a:prstGeom prst="rect">
            <a:avLst/>
          </a:prstGeom>
          <a:noFill/>
        </p:spPr>
        <p:txBody>
          <a:bodyPr wrap="none" rtlCol="0">
            <a:spAutoFit/>
          </a:bodyPr>
          <a:lstStyle/>
          <a:p>
            <a:r>
              <a:rPr lang="en-US" altLang="ko-KR" sz="1000" dirty="0">
                <a:solidFill>
                  <a:schemeClr val="bg1">
                    <a:lumMod val="50000"/>
                  </a:schemeClr>
                </a:solidFill>
              </a:rPr>
              <a:t>22/1000</a:t>
            </a:r>
            <a:endParaRPr lang="ko-KR" altLang="en-US" sz="1000" dirty="0">
              <a:solidFill>
                <a:schemeClr val="bg1">
                  <a:lumMod val="50000"/>
                </a:schemeClr>
              </a:solidFill>
            </a:endParaRPr>
          </a:p>
        </p:txBody>
      </p:sp>
    </p:spTree>
    <p:extLst>
      <p:ext uri="{BB962C8B-B14F-4D97-AF65-F5344CB8AC3E}">
        <p14:creationId xmlns:p14="http://schemas.microsoft.com/office/powerpoint/2010/main" val="8547509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EH.BC.08.002.FPW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칭찬</a:t>
            </a:r>
            <a:r>
              <a:rPr lang="en-US" altLang="ko-KR" dirty="0"/>
              <a:t>_</a:t>
            </a:r>
            <a:r>
              <a:rPr lang="ko-KR" altLang="en-US" dirty="0"/>
              <a:t>칭찬하기</a:t>
            </a:r>
            <a:r>
              <a:rPr lang="en-US" altLang="ko-KR" dirty="0"/>
              <a:t>[2/2]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32743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http://www.etudehouse.com/kr/ko/kindShops.do?method=wirteKindShops&amp;formTtype=insert&amp;pageNum=3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3356992"/>
            <a:ext cx="7303001" cy="95912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1"/>
            <a:ext cx="7399090" cy="467981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xmlns="" id="{112247C9-C23A-4FBE-B9BD-1E9E183C76FB}"/>
              </a:ext>
            </a:extLst>
          </p:cNvPr>
          <p:cNvSpPr txBox="1"/>
          <p:nvPr/>
        </p:nvSpPr>
        <p:spPr>
          <a:xfrm>
            <a:off x="348941" y="3464023"/>
            <a:ext cx="6908315" cy="784830"/>
          </a:xfrm>
          <a:prstGeom prst="rect">
            <a:avLst/>
          </a:prstGeom>
          <a:noFill/>
        </p:spPr>
        <p:txBody>
          <a:bodyPr wrap="square" rtlCol="0">
            <a:spAutoFit/>
          </a:bodyPr>
          <a:lstStyle/>
          <a:p>
            <a:r>
              <a:rPr lang="ko-KR" altLang="en-US" sz="900" dirty="0" err="1">
                <a:solidFill>
                  <a:schemeClr val="bg1">
                    <a:lumMod val="50000"/>
                  </a:schemeClr>
                </a:solidFill>
              </a:rPr>
              <a:t>ㆍ</a:t>
            </a:r>
            <a:r>
              <a:rPr lang="ko-KR" altLang="en-US" sz="900" dirty="0">
                <a:solidFill>
                  <a:schemeClr val="bg1">
                    <a:lumMod val="50000"/>
                  </a:schemeClr>
                </a:solidFill>
              </a:rPr>
              <a:t> 타인의 글 도용 및 올바르지 않은 리뷰 작성으로 인하여</a:t>
            </a:r>
            <a:r>
              <a:rPr lang="en-US" altLang="ko-KR" sz="900" dirty="0">
                <a:solidFill>
                  <a:schemeClr val="bg1">
                    <a:lumMod val="50000"/>
                  </a:schemeClr>
                </a:solidFill>
              </a:rPr>
              <a:t>, </a:t>
            </a:r>
            <a:r>
              <a:rPr lang="ko-KR" altLang="en-US" sz="900" dirty="0">
                <a:solidFill>
                  <a:schemeClr val="bg1">
                    <a:lumMod val="50000"/>
                  </a:schemeClr>
                </a:solidFill>
              </a:rPr>
              <a:t>게시판 성격과 관련 없는 게시물은 임의로 삭제될 수 있습니다</a:t>
            </a:r>
            <a:r>
              <a:rPr lang="en-US" altLang="ko-KR" sz="900" dirty="0">
                <a:solidFill>
                  <a:schemeClr val="bg1">
                    <a:lumMod val="50000"/>
                  </a:schemeClr>
                </a:solidFill>
              </a:rPr>
              <a:t>.(</a:t>
            </a:r>
            <a:r>
              <a:rPr lang="ko-KR" altLang="en-US" sz="900" dirty="0">
                <a:solidFill>
                  <a:schemeClr val="bg1">
                    <a:lumMod val="50000"/>
                  </a:schemeClr>
                </a:solidFill>
              </a:rPr>
              <a:t>동일 내용의 반복 등록</a:t>
            </a:r>
            <a:r>
              <a:rPr lang="en-US" altLang="ko-KR" sz="900" dirty="0">
                <a:solidFill>
                  <a:schemeClr val="bg1">
                    <a:lumMod val="50000"/>
                  </a:schemeClr>
                </a:solidFill>
              </a:rPr>
              <a:t>, </a:t>
            </a:r>
            <a:r>
              <a:rPr lang="ko-KR" altLang="en-US" sz="900" dirty="0">
                <a:solidFill>
                  <a:schemeClr val="bg1">
                    <a:lumMod val="50000"/>
                  </a:schemeClr>
                </a:solidFill>
              </a:rPr>
              <a:t>무의미한 내용 입력</a:t>
            </a:r>
            <a:r>
              <a:rPr lang="en-US" altLang="ko-KR" sz="900" dirty="0">
                <a:solidFill>
                  <a:schemeClr val="bg1">
                    <a:lumMod val="50000"/>
                  </a:schemeClr>
                </a:solidFill>
              </a:rPr>
              <a:t>, </a:t>
            </a:r>
            <a:r>
              <a:rPr lang="ko-KR" altLang="en-US" sz="900" dirty="0">
                <a:solidFill>
                  <a:schemeClr val="bg1">
                    <a:lumMod val="50000"/>
                  </a:schemeClr>
                </a:solidFill>
              </a:rPr>
              <a:t>광고 및 욕설</a:t>
            </a:r>
            <a:r>
              <a:rPr lang="en-US" altLang="ko-KR" sz="900" dirty="0">
                <a:solidFill>
                  <a:schemeClr val="bg1">
                    <a:lumMod val="50000"/>
                  </a:schemeClr>
                </a:solidFill>
              </a:rPr>
              <a:t>, </a:t>
            </a:r>
            <a:r>
              <a:rPr lang="ko-KR" altLang="en-US" sz="900" dirty="0">
                <a:solidFill>
                  <a:schemeClr val="bg1">
                    <a:lumMod val="50000"/>
                  </a:schemeClr>
                </a:solidFill>
              </a:rPr>
              <a:t>비방의 글</a:t>
            </a:r>
            <a:r>
              <a:rPr lang="en-US" altLang="ko-KR" sz="900" dirty="0">
                <a:solidFill>
                  <a:schemeClr val="bg1">
                    <a:lumMod val="50000"/>
                  </a:schemeClr>
                </a:solidFill>
              </a:rPr>
              <a:t>, </a:t>
            </a:r>
            <a:r>
              <a:rPr lang="ko-KR" altLang="en-US" sz="900" dirty="0" err="1">
                <a:solidFill>
                  <a:schemeClr val="bg1">
                    <a:lumMod val="50000"/>
                  </a:schemeClr>
                </a:solidFill>
              </a:rPr>
              <a:t>성인글</a:t>
            </a:r>
            <a:r>
              <a:rPr lang="en-US" altLang="ko-KR" sz="900" dirty="0">
                <a:solidFill>
                  <a:schemeClr val="bg1">
                    <a:lumMod val="50000"/>
                  </a:schemeClr>
                </a:solidFill>
              </a:rPr>
              <a:t>, </a:t>
            </a:r>
            <a:r>
              <a:rPr lang="ko-KR" altLang="en-US" sz="900" dirty="0">
                <a:solidFill>
                  <a:schemeClr val="bg1">
                    <a:lumMod val="50000"/>
                  </a:schemeClr>
                </a:solidFill>
              </a:rPr>
              <a:t>출처를 안 밝힌 뉴스기사 등</a:t>
            </a:r>
            <a:r>
              <a:rPr lang="en-US" altLang="ko-KR" sz="900" dirty="0">
                <a:solidFill>
                  <a:schemeClr val="bg1">
                    <a:lumMod val="50000"/>
                  </a:schemeClr>
                </a:solidFill>
              </a:rPr>
              <a:t>)</a:t>
            </a:r>
          </a:p>
          <a:p>
            <a:r>
              <a:rPr lang="ko-KR" altLang="en-US" sz="900" dirty="0" err="1">
                <a:solidFill>
                  <a:schemeClr val="bg1">
                    <a:lumMod val="50000"/>
                  </a:schemeClr>
                </a:solidFill>
              </a:rPr>
              <a:t>ㆍ</a:t>
            </a:r>
            <a:r>
              <a:rPr lang="ko-KR" altLang="en-US" sz="900" dirty="0">
                <a:solidFill>
                  <a:schemeClr val="bg1">
                    <a:lumMod val="50000"/>
                  </a:schemeClr>
                </a:solidFill>
              </a:rPr>
              <a:t> 저작권 등 다른 사람의 권리를 침해하거나 명예를 훼손하는 게시물은 이용약관 및 관련 법률에 의해 제재를 받을 수 있습니다</a:t>
            </a:r>
            <a:r>
              <a:rPr lang="en-US" altLang="ko-KR" sz="900" dirty="0">
                <a:solidFill>
                  <a:schemeClr val="bg1">
                    <a:lumMod val="50000"/>
                  </a:schemeClr>
                </a:solidFill>
              </a:rPr>
              <a:t>.</a:t>
            </a:r>
          </a:p>
          <a:p>
            <a:r>
              <a:rPr lang="ko-KR" altLang="en-US" sz="900" dirty="0" err="1">
                <a:solidFill>
                  <a:schemeClr val="bg1">
                    <a:lumMod val="50000"/>
                  </a:schemeClr>
                </a:solidFill>
              </a:rPr>
              <a:t>ㆍ</a:t>
            </a:r>
            <a:r>
              <a:rPr lang="ko-KR" altLang="en-US" sz="900" dirty="0">
                <a:solidFill>
                  <a:schemeClr val="bg1">
                    <a:lumMod val="50000"/>
                  </a:schemeClr>
                </a:solidFill>
              </a:rPr>
              <a:t> 제품에 대한 문의 및 불편사항은 </a:t>
            </a:r>
            <a:r>
              <a:rPr lang="en-US" altLang="ko-KR" sz="900" dirty="0">
                <a:solidFill>
                  <a:schemeClr val="bg1">
                    <a:lumMod val="50000"/>
                  </a:schemeClr>
                </a:solidFill>
              </a:rPr>
              <a:t>[</a:t>
            </a:r>
            <a:r>
              <a:rPr lang="ko-KR" altLang="en-US" sz="900" dirty="0">
                <a:solidFill>
                  <a:schemeClr val="bg1">
                    <a:lumMod val="50000"/>
                  </a:schemeClr>
                </a:solidFill>
              </a:rPr>
              <a:t>고객센터 </a:t>
            </a:r>
            <a:r>
              <a:rPr lang="en-US" altLang="ko-KR" sz="900" dirty="0">
                <a:solidFill>
                  <a:schemeClr val="bg1">
                    <a:lumMod val="50000"/>
                  </a:schemeClr>
                </a:solidFill>
              </a:rPr>
              <a:t>1:1 </a:t>
            </a:r>
            <a:r>
              <a:rPr lang="ko-KR" altLang="en-US" sz="900" dirty="0">
                <a:solidFill>
                  <a:schemeClr val="bg1">
                    <a:lumMod val="50000"/>
                  </a:schemeClr>
                </a:solidFill>
              </a:rPr>
              <a:t>상담</a:t>
            </a:r>
            <a:r>
              <a:rPr lang="en-US" altLang="ko-KR" sz="900" dirty="0">
                <a:solidFill>
                  <a:schemeClr val="bg1">
                    <a:lumMod val="50000"/>
                  </a:schemeClr>
                </a:solidFill>
              </a:rPr>
              <a:t>]</a:t>
            </a:r>
            <a:r>
              <a:rPr lang="ko-KR" altLang="en-US" sz="900" dirty="0">
                <a:solidFill>
                  <a:schemeClr val="bg1">
                    <a:lumMod val="50000"/>
                  </a:schemeClr>
                </a:solidFill>
              </a:rPr>
              <a:t>으로 문의해 주세요</a:t>
            </a:r>
            <a:r>
              <a:rPr lang="en-US" altLang="ko-KR" sz="900" dirty="0">
                <a:solidFill>
                  <a:schemeClr val="bg1">
                    <a:lumMod val="50000"/>
                  </a:schemeClr>
                </a:solidFill>
              </a:rPr>
              <a:t>. </a:t>
            </a:r>
          </a:p>
          <a:p>
            <a:r>
              <a:rPr lang="ko-KR" altLang="en-US" sz="900" dirty="0" err="1">
                <a:solidFill>
                  <a:schemeClr val="bg1">
                    <a:lumMod val="50000"/>
                  </a:schemeClr>
                </a:solidFill>
              </a:rPr>
              <a:t>ㆍ</a:t>
            </a:r>
            <a:r>
              <a:rPr lang="ko-KR" altLang="en-US" sz="900" dirty="0">
                <a:solidFill>
                  <a:schemeClr val="bg1">
                    <a:lumMod val="50000"/>
                  </a:schemeClr>
                </a:solidFill>
              </a:rPr>
              <a:t> 커뮤니티에 작성된 글은 에뛰드의 입장과 다를 수 있습니다</a:t>
            </a:r>
            <a:r>
              <a:rPr lang="en-US" altLang="ko-KR" sz="900" dirty="0">
                <a:solidFill>
                  <a:schemeClr val="bg1">
                    <a:lumMod val="50000"/>
                  </a:schemeClr>
                </a:solidFill>
              </a:rPr>
              <a:t>.</a:t>
            </a:r>
          </a:p>
        </p:txBody>
      </p:sp>
      <p:sp>
        <p:nvSpPr>
          <p:cNvPr id="34" name="직사각형 33">
            <a:extLst>
              <a:ext uri="{FF2B5EF4-FFF2-40B4-BE49-F238E27FC236}">
                <a16:creationId xmlns:a16="http://schemas.microsoft.com/office/drawing/2014/main" xmlns="" id="{88E77A67-437F-4FF3-BC1B-3D39AFE08461}"/>
              </a:ext>
            </a:extLst>
          </p:cNvPr>
          <p:cNvSpPr/>
          <p:nvPr/>
        </p:nvSpPr>
        <p:spPr>
          <a:xfrm>
            <a:off x="3799270" y="4437111"/>
            <a:ext cx="1656184" cy="344408"/>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bg1"/>
                </a:solidFill>
              </a:rPr>
              <a:t>칭찬 등록</a:t>
            </a:r>
            <a:endParaRPr lang="ko-KR" altLang="en-US" sz="700" b="1" dirty="0">
              <a:solidFill>
                <a:schemeClr val="bg1"/>
              </a:solidFill>
            </a:endParaRPr>
          </a:p>
        </p:txBody>
      </p:sp>
      <p:sp>
        <p:nvSpPr>
          <p:cNvPr id="35" name="직사각형 34">
            <a:extLst>
              <a:ext uri="{FF2B5EF4-FFF2-40B4-BE49-F238E27FC236}">
                <a16:creationId xmlns:a16="http://schemas.microsoft.com/office/drawing/2014/main" xmlns="" id="{0BD32276-2B5B-480A-AFD6-FB9D2146FC86}"/>
              </a:ext>
            </a:extLst>
          </p:cNvPr>
          <p:cNvSpPr/>
          <p:nvPr/>
        </p:nvSpPr>
        <p:spPr>
          <a:xfrm>
            <a:off x="2072680" y="4437111"/>
            <a:ext cx="1656184" cy="338149"/>
          </a:xfrm>
          <a:prstGeom prst="rect">
            <a:avLst/>
          </a:prstGeom>
          <a:solidFill>
            <a:schemeClr val="bg1"/>
          </a:solidFill>
          <a:ln w="127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lumMod val="75000"/>
                    <a:lumOff val="25000"/>
                  </a:schemeClr>
                </a:solidFill>
              </a:rPr>
              <a:t>취소</a:t>
            </a:r>
            <a:endParaRPr lang="ko-KR" altLang="en-US" sz="700" b="1" dirty="0">
              <a:solidFill>
                <a:schemeClr val="tx1">
                  <a:lumMod val="75000"/>
                  <a:lumOff val="25000"/>
                </a:schemeClr>
              </a:solidFill>
            </a:endParaRPr>
          </a:p>
        </p:txBody>
      </p:sp>
      <p:sp>
        <p:nvSpPr>
          <p:cNvPr id="96" name="직사각형 95">
            <a:extLst>
              <a:ext uri="{FF2B5EF4-FFF2-40B4-BE49-F238E27FC236}">
                <a16:creationId xmlns:a16="http://schemas.microsoft.com/office/drawing/2014/main" xmlns="" id="{77B8E56B-8A4C-486D-869E-7DF4CFFC7E49}"/>
              </a:ext>
            </a:extLst>
          </p:cNvPr>
          <p:cNvSpPr/>
          <p:nvPr/>
        </p:nvSpPr>
        <p:spPr>
          <a:xfrm>
            <a:off x="32764" y="4869160"/>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sp>
        <p:nvSpPr>
          <p:cNvPr id="56" name="텍스트 개체 틀 3">
            <a:extLst>
              <a:ext uri="{FF2B5EF4-FFF2-40B4-BE49-F238E27FC236}">
                <a16:creationId xmlns:a16="http://schemas.microsoft.com/office/drawing/2014/main" xmlns="" id="{2BD4C109-9BFF-4754-A808-C9B36D32F41E}"/>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57" name="직사각형 56">
            <a:extLst>
              <a:ext uri="{FF2B5EF4-FFF2-40B4-BE49-F238E27FC236}">
                <a16:creationId xmlns:a16="http://schemas.microsoft.com/office/drawing/2014/main" xmlns="" id="{72FB1AF5-890B-41AF-B856-87E5CC1D3BE4}"/>
              </a:ext>
            </a:extLst>
          </p:cNvPr>
          <p:cNvSpPr/>
          <p:nvPr/>
        </p:nvSpPr>
        <p:spPr>
          <a:xfrm>
            <a:off x="440852" y="869919"/>
            <a:ext cx="1661032" cy="230832"/>
          </a:xfrm>
          <a:prstGeom prst="rect">
            <a:avLst/>
          </a:prstGeom>
        </p:spPr>
        <p:txBody>
          <a:bodyPr wrap="none">
            <a:spAutoFit/>
          </a:bodyPr>
          <a:lstStyle/>
          <a:p>
            <a:r>
              <a:rPr lang="ko-KR" altLang="en-US" sz="900" dirty="0">
                <a:latin typeface="+mn-ea"/>
              </a:rPr>
              <a:t>이미지 파일만 가능 </a:t>
            </a:r>
            <a:r>
              <a:rPr lang="en-US" altLang="ko-KR" sz="900" dirty="0">
                <a:latin typeface="+mn-ea"/>
              </a:rPr>
              <a:t>/</a:t>
            </a:r>
            <a:r>
              <a:rPr lang="ko-KR" altLang="en-US" sz="900" dirty="0">
                <a:latin typeface="+mn-ea"/>
              </a:rPr>
              <a:t> 최대 </a:t>
            </a:r>
            <a:r>
              <a:rPr lang="en-US" altLang="ko-KR" sz="900" dirty="0">
                <a:latin typeface="+mn-ea"/>
              </a:rPr>
              <a:t>10</a:t>
            </a:r>
            <a:r>
              <a:rPr lang="ko-KR" altLang="en-US" sz="900" dirty="0">
                <a:latin typeface="+mn-ea"/>
              </a:rPr>
              <a:t>개</a:t>
            </a:r>
            <a:endParaRPr lang="ko-KR" altLang="en-US" sz="900" dirty="0">
              <a:solidFill>
                <a:srgbClr val="FF0000"/>
              </a:solidFill>
              <a:latin typeface="+mn-ea"/>
            </a:endParaRPr>
          </a:p>
        </p:txBody>
      </p:sp>
      <p:sp>
        <p:nvSpPr>
          <p:cNvPr id="86" name="직사각형 85">
            <a:extLst>
              <a:ext uri="{FF2B5EF4-FFF2-40B4-BE49-F238E27FC236}">
                <a16:creationId xmlns:a16="http://schemas.microsoft.com/office/drawing/2014/main" xmlns="" id="{E480EF52-56B7-422A-B014-E8001F2B07CA}"/>
              </a:ext>
            </a:extLst>
          </p:cNvPr>
          <p:cNvSpPr/>
          <p:nvPr/>
        </p:nvSpPr>
        <p:spPr>
          <a:xfrm>
            <a:off x="505632" y="490902"/>
            <a:ext cx="1019879" cy="324811"/>
          </a:xfrm>
          <a:prstGeom prst="rect">
            <a:avLst/>
          </a:prstGeom>
          <a:solidFill>
            <a:schemeClr val="bg1">
              <a:lumMod val="8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900" b="1" dirty="0">
                <a:solidFill>
                  <a:schemeClr val="tx1"/>
                </a:solidFill>
                <a:latin typeface="+mn-ea"/>
              </a:rPr>
              <a:t>사진첨부 </a:t>
            </a:r>
          </a:p>
        </p:txBody>
      </p:sp>
      <p:pic>
        <p:nvPicPr>
          <p:cNvPr id="88" name="그림 87">
            <a:extLst>
              <a:ext uri="{FF2B5EF4-FFF2-40B4-BE49-F238E27FC236}">
                <a16:creationId xmlns:a16="http://schemas.microsoft.com/office/drawing/2014/main" xmlns="" id="{599135B3-90A1-4CBC-8E97-F2BB6556D8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455" y="485244"/>
            <a:ext cx="315880" cy="315880"/>
          </a:xfrm>
          <a:prstGeom prst="rect">
            <a:avLst/>
          </a:prstGeom>
        </p:spPr>
      </p:pic>
      <p:grpSp>
        <p:nvGrpSpPr>
          <p:cNvPr id="91" name="그룹 90">
            <a:extLst>
              <a:ext uri="{FF2B5EF4-FFF2-40B4-BE49-F238E27FC236}">
                <a16:creationId xmlns:a16="http://schemas.microsoft.com/office/drawing/2014/main" xmlns="" id="{6EF58655-7EAC-4A41-9AB4-3A9EAECB6C26}"/>
              </a:ext>
            </a:extLst>
          </p:cNvPr>
          <p:cNvGrpSpPr/>
          <p:nvPr/>
        </p:nvGrpSpPr>
        <p:grpSpPr>
          <a:xfrm>
            <a:off x="513462" y="1156013"/>
            <a:ext cx="1142399" cy="964221"/>
            <a:chOff x="1883121" y="3574399"/>
            <a:chExt cx="1086416" cy="1136101"/>
          </a:xfrm>
        </p:grpSpPr>
        <p:sp>
          <p:nvSpPr>
            <p:cNvPr id="92" name="직사각형 91">
              <a:extLst>
                <a:ext uri="{FF2B5EF4-FFF2-40B4-BE49-F238E27FC236}">
                  <a16:creationId xmlns:a16="http://schemas.microsoft.com/office/drawing/2014/main" xmlns="" id="{EFF6D744-FE0A-49CB-939B-C22A75F2C454}"/>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93" name="직선 연결선 92">
              <a:extLst>
                <a:ext uri="{FF2B5EF4-FFF2-40B4-BE49-F238E27FC236}">
                  <a16:creationId xmlns:a16="http://schemas.microsoft.com/office/drawing/2014/main" xmlns="" id="{F5E9982E-8CC9-4B20-BCA4-8131005F4905}"/>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xmlns="" id="{FBAA69CC-ED53-4CBF-8B85-9E663FDF4C34}"/>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5" name="그룹 94">
            <a:extLst>
              <a:ext uri="{FF2B5EF4-FFF2-40B4-BE49-F238E27FC236}">
                <a16:creationId xmlns:a16="http://schemas.microsoft.com/office/drawing/2014/main" xmlns="" id="{DBBB063D-81D7-473A-8ED8-A10439EFE52D}"/>
              </a:ext>
            </a:extLst>
          </p:cNvPr>
          <p:cNvGrpSpPr/>
          <p:nvPr/>
        </p:nvGrpSpPr>
        <p:grpSpPr>
          <a:xfrm>
            <a:off x="1784648" y="1140196"/>
            <a:ext cx="1142399" cy="964221"/>
            <a:chOff x="1883121" y="3574399"/>
            <a:chExt cx="1086416" cy="1136101"/>
          </a:xfrm>
        </p:grpSpPr>
        <p:sp>
          <p:nvSpPr>
            <p:cNvPr id="97" name="직사각형 96">
              <a:extLst>
                <a:ext uri="{FF2B5EF4-FFF2-40B4-BE49-F238E27FC236}">
                  <a16:creationId xmlns:a16="http://schemas.microsoft.com/office/drawing/2014/main" xmlns="" id="{DD5A0247-3092-4FBA-A184-82AFDBF461C9}"/>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98" name="직선 연결선 97">
              <a:extLst>
                <a:ext uri="{FF2B5EF4-FFF2-40B4-BE49-F238E27FC236}">
                  <a16:creationId xmlns:a16="http://schemas.microsoft.com/office/drawing/2014/main" xmlns="" id="{9781AB49-3380-4739-B99B-21C5F70F14A6}"/>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xmlns="" id="{40493F08-BFB5-4145-9533-516AAFB855B2}"/>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00" name="그룹 99">
            <a:extLst>
              <a:ext uri="{FF2B5EF4-FFF2-40B4-BE49-F238E27FC236}">
                <a16:creationId xmlns:a16="http://schemas.microsoft.com/office/drawing/2014/main" xmlns="" id="{2C469A12-061D-4619-AC96-DCB8EE9FE799}"/>
              </a:ext>
            </a:extLst>
          </p:cNvPr>
          <p:cNvGrpSpPr/>
          <p:nvPr/>
        </p:nvGrpSpPr>
        <p:grpSpPr>
          <a:xfrm>
            <a:off x="2713558" y="1265427"/>
            <a:ext cx="144016" cy="144016"/>
            <a:chOff x="9105012" y="2461426"/>
            <a:chExt cx="144016" cy="144016"/>
          </a:xfrm>
        </p:grpSpPr>
        <p:sp>
          <p:nvSpPr>
            <p:cNvPr id="101" name="타원 100">
              <a:extLst>
                <a:ext uri="{FF2B5EF4-FFF2-40B4-BE49-F238E27FC236}">
                  <a16:creationId xmlns:a16="http://schemas.microsoft.com/office/drawing/2014/main" xmlns="" id="{5AA194F1-F909-4299-BE2E-F3F9B3A3684B}"/>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02" name="그룹 101">
              <a:extLst>
                <a:ext uri="{FF2B5EF4-FFF2-40B4-BE49-F238E27FC236}">
                  <a16:creationId xmlns:a16="http://schemas.microsoft.com/office/drawing/2014/main" xmlns="" id="{909021F8-6A09-4AFF-BBCD-68C37C83AC3C}"/>
                </a:ext>
              </a:extLst>
            </p:cNvPr>
            <p:cNvGrpSpPr/>
            <p:nvPr/>
          </p:nvGrpSpPr>
          <p:grpSpPr>
            <a:xfrm rot="2700000">
              <a:off x="9134719" y="2495632"/>
              <a:ext cx="75603" cy="75603"/>
              <a:chOff x="10700783" y="5853349"/>
              <a:chExt cx="188239" cy="188239"/>
            </a:xfrm>
            <a:solidFill>
              <a:schemeClr val="tx1"/>
            </a:solidFill>
          </p:grpSpPr>
          <p:cxnSp>
            <p:nvCxnSpPr>
              <p:cNvPr id="103" name="직선 연결선 102">
                <a:extLst>
                  <a:ext uri="{FF2B5EF4-FFF2-40B4-BE49-F238E27FC236}">
                    <a16:creationId xmlns:a16="http://schemas.microsoft.com/office/drawing/2014/main" xmlns="" id="{3E988523-C062-4381-A658-233BA45CCAE8}"/>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xmlns="" id="{B3B17A70-5CAA-4168-84D9-4C29BF4467DB}"/>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5" name="그룹 104">
            <a:extLst>
              <a:ext uri="{FF2B5EF4-FFF2-40B4-BE49-F238E27FC236}">
                <a16:creationId xmlns:a16="http://schemas.microsoft.com/office/drawing/2014/main" xmlns="" id="{72AE35E7-12C7-42F6-B1C5-9911F7A1CDEC}"/>
              </a:ext>
            </a:extLst>
          </p:cNvPr>
          <p:cNvGrpSpPr/>
          <p:nvPr/>
        </p:nvGrpSpPr>
        <p:grpSpPr>
          <a:xfrm>
            <a:off x="1433698" y="1242465"/>
            <a:ext cx="144016" cy="144016"/>
            <a:chOff x="9105012" y="2461426"/>
            <a:chExt cx="144016" cy="144016"/>
          </a:xfrm>
        </p:grpSpPr>
        <p:sp>
          <p:nvSpPr>
            <p:cNvPr id="106" name="타원 105">
              <a:extLst>
                <a:ext uri="{FF2B5EF4-FFF2-40B4-BE49-F238E27FC236}">
                  <a16:creationId xmlns:a16="http://schemas.microsoft.com/office/drawing/2014/main" xmlns="" id="{2BED29ED-E8AB-49B8-A0FB-EE612477522D}"/>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07" name="그룹 106">
              <a:extLst>
                <a:ext uri="{FF2B5EF4-FFF2-40B4-BE49-F238E27FC236}">
                  <a16:creationId xmlns:a16="http://schemas.microsoft.com/office/drawing/2014/main" xmlns="" id="{3CCE459F-7569-4D6C-AFFB-BB13D2C537AB}"/>
                </a:ext>
              </a:extLst>
            </p:cNvPr>
            <p:cNvGrpSpPr/>
            <p:nvPr/>
          </p:nvGrpSpPr>
          <p:grpSpPr>
            <a:xfrm rot="2700000">
              <a:off x="9134719" y="2495632"/>
              <a:ext cx="75603" cy="75603"/>
              <a:chOff x="10700783" y="5853349"/>
              <a:chExt cx="188239" cy="188239"/>
            </a:xfrm>
            <a:solidFill>
              <a:schemeClr val="tx1"/>
            </a:solidFill>
          </p:grpSpPr>
          <p:cxnSp>
            <p:nvCxnSpPr>
              <p:cNvPr id="108" name="직선 연결선 107">
                <a:extLst>
                  <a:ext uri="{FF2B5EF4-FFF2-40B4-BE49-F238E27FC236}">
                    <a16:creationId xmlns:a16="http://schemas.microsoft.com/office/drawing/2014/main" xmlns="" id="{3ADD4CD1-25CA-410A-B630-65A442EB0AD3}"/>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xmlns="" id="{9BD33CAC-C1B7-4FDF-B5FD-AEACE28A4947}"/>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0" name="그룹 109">
            <a:extLst>
              <a:ext uri="{FF2B5EF4-FFF2-40B4-BE49-F238E27FC236}">
                <a16:creationId xmlns:a16="http://schemas.microsoft.com/office/drawing/2014/main" xmlns="" id="{2D40552B-9BD4-4542-A423-21614394C7DE}"/>
              </a:ext>
            </a:extLst>
          </p:cNvPr>
          <p:cNvGrpSpPr/>
          <p:nvPr/>
        </p:nvGrpSpPr>
        <p:grpSpPr>
          <a:xfrm>
            <a:off x="3080792" y="1132898"/>
            <a:ext cx="1142399" cy="964221"/>
            <a:chOff x="1883121" y="3574399"/>
            <a:chExt cx="1086416" cy="1136101"/>
          </a:xfrm>
        </p:grpSpPr>
        <p:sp>
          <p:nvSpPr>
            <p:cNvPr id="111" name="직사각형 110">
              <a:extLst>
                <a:ext uri="{FF2B5EF4-FFF2-40B4-BE49-F238E27FC236}">
                  <a16:creationId xmlns:a16="http://schemas.microsoft.com/office/drawing/2014/main" xmlns="" id="{E0DD6E8E-BDCB-4A1F-AF10-0D39F28DF987}"/>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12" name="직선 연결선 111">
              <a:extLst>
                <a:ext uri="{FF2B5EF4-FFF2-40B4-BE49-F238E27FC236}">
                  <a16:creationId xmlns:a16="http://schemas.microsoft.com/office/drawing/2014/main" xmlns="" id="{D9E7B668-D8DE-4F75-95D2-D1984A5F66F3}"/>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xmlns="" id="{89192E00-D06B-4750-A42F-E63B3C4D5E21}"/>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그룹 113">
            <a:extLst>
              <a:ext uri="{FF2B5EF4-FFF2-40B4-BE49-F238E27FC236}">
                <a16:creationId xmlns:a16="http://schemas.microsoft.com/office/drawing/2014/main" xmlns="" id="{5A50F463-DE59-4700-8F47-F41E81847A06}"/>
              </a:ext>
            </a:extLst>
          </p:cNvPr>
          <p:cNvGrpSpPr/>
          <p:nvPr/>
        </p:nvGrpSpPr>
        <p:grpSpPr>
          <a:xfrm>
            <a:off x="4376936" y="1117081"/>
            <a:ext cx="1142399" cy="964221"/>
            <a:chOff x="1883121" y="3574399"/>
            <a:chExt cx="1086416" cy="1136101"/>
          </a:xfrm>
        </p:grpSpPr>
        <p:sp>
          <p:nvSpPr>
            <p:cNvPr id="115" name="직사각형 114">
              <a:extLst>
                <a:ext uri="{FF2B5EF4-FFF2-40B4-BE49-F238E27FC236}">
                  <a16:creationId xmlns:a16="http://schemas.microsoft.com/office/drawing/2014/main" xmlns="" id="{C75F4041-41F8-48D5-85C9-4C1B8294152A}"/>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16" name="직선 연결선 115">
              <a:extLst>
                <a:ext uri="{FF2B5EF4-FFF2-40B4-BE49-F238E27FC236}">
                  <a16:creationId xmlns:a16="http://schemas.microsoft.com/office/drawing/2014/main" xmlns="" id="{7BA1CB93-1B73-4AF9-8C8B-DF35C48FBF81}"/>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xmlns="" id="{A2F6ECA0-AA98-4285-BA0F-9A35C6370A18}"/>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그룹 117">
            <a:extLst>
              <a:ext uri="{FF2B5EF4-FFF2-40B4-BE49-F238E27FC236}">
                <a16:creationId xmlns:a16="http://schemas.microsoft.com/office/drawing/2014/main" xmlns="" id="{D613AD22-7EDE-4667-9992-5D7DAA798691}"/>
              </a:ext>
            </a:extLst>
          </p:cNvPr>
          <p:cNvGrpSpPr/>
          <p:nvPr/>
        </p:nvGrpSpPr>
        <p:grpSpPr>
          <a:xfrm>
            <a:off x="5305846" y="1242312"/>
            <a:ext cx="144016" cy="144016"/>
            <a:chOff x="9105012" y="2461426"/>
            <a:chExt cx="144016" cy="144016"/>
          </a:xfrm>
        </p:grpSpPr>
        <p:sp>
          <p:nvSpPr>
            <p:cNvPr id="119" name="타원 118">
              <a:extLst>
                <a:ext uri="{FF2B5EF4-FFF2-40B4-BE49-F238E27FC236}">
                  <a16:creationId xmlns:a16="http://schemas.microsoft.com/office/drawing/2014/main" xmlns="" id="{45383D62-D3B8-4037-9538-C1A5D0182543}"/>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20" name="그룹 119">
              <a:extLst>
                <a:ext uri="{FF2B5EF4-FFF2-40B4-BE49-F238E27FC236}">
                  <a16:creationId xmlns:a16="http://schemas.microsoft.com/office/drawing/2014/main" xmlns="" id="{B7EF8E5A-AB4D-413A-99C8-9CA32456E269}"/>
                </a:ext>
              </a:extLst>
            </p:cNvPr>
            <p:cNvGrpSpPr/>
            <p:nvPr/>
          </p:nvGrpSpPr>
          <p:grpSpPr>
            <a:xfrm rot="2700000">
              <a:off x="9134719" y="2495632"/>
              <a:ext cx="75603" cy="75603"/>
              <a:chOff x="10700783" y="5853349"/>
              <a:chExt cx="188239" cy="188239"/>
            </a:xfrm>
            <a:solidFill>
              <a:schemeClr val="tx1"/>
            </a:solidFill>
          </p:grpSpPr>
          <p:cxnSp>
            <p:nvCxnSpPr>
              <p:cNvPr id="121" name="직선 연결선 120">
                <a:extLst>
                  <a:ext uri="{FF2B5EF4-FFF2-40B4-BE49-F238E27FC236}">
                    <a16:creationId xmlns:a16="http://schemas.microsoft.com/office/drawing/2014/main" xmlns="" id="{AC9527A1-A073-4AC1-878F-0B7AFB812E2E}"/>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xmlns="" id="{77FC4C9B-A7CE-4089-9BB3-0ED0646762FF}"/>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23" name="그룹 122">
            <a:extLst>
              <a:ext uri="{FF2B5EF4-FFF2-40B4-BE49-F238E27FC236}">
                <a16:creationId xmlns:a16="http://schemas.microsoft.com/office/drawing/2014/main" xmlns="" id="{0BBD2C53-A734-4443-BDEF-67B06E985881}"/>
              </a:ext>
            </a:extLst>
          </p:cNvPr>
          <p:cNvGrpSpPr/>
          <p:nvPr/>
        </p:nvGrpSpPr>
        <p:grpSpPr>
          <a:xfrm>
            <a:off x="4001028" y="1219350"/>
            <a:ext cx="144016" cy="144016"/>
            <a:chOff x="9105012" y="2461426"/>
            <a:chExt cx="144016" cy="144016"/>
          </a:xfrm>
        </p:grpSpPr>
        <p:sp>
          <p:nvSpPr>
            <p:cNvPr id="124" name="타원 123">
              <a:extLst>
                <a:ext uri="{FF2B5EF4-FFF2-40B4-BE49-F238E27FC236}">
                  <a16:creationId xmlns:a16="http://schemas.microsoft.com/office/drawing/2014/main" xmlns="" id="{2E3AD1CE-C10D-4CB9-9D34-3B3852764FAB}"/>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25" name="그룹 124">
              <a:extLst>
                <a:ext uri="{FF2B5EF4-FFF2-40B4-BE49-F238E27FC236}">
                  <a16:creationId xmlns:a16="http://schemas.microsoft.com/office/drawing/2014/main" xmlns="" id="{4AF515E9-6429-41AC-AFA4-31DB6DFC5F90}"/>
                </a:ext>
              </a:extLst>
            </p:cNvPr>
            <p:cNvGrpSpPr/>
            <p:nvPr/>
          </p:nvGrpSpPr>
          <p:grpSpPr>
            <a:xfrm rot="2700000">
              <a:off x="9134719" y="2495632"/>
              <a:ext cx="75603" cy="75603"/>
              <a:chOff x="10700783" y="5853349"/>
              <a:chExt cx="188239" cy="188239"/>
            </a:xfrm>
            <a:solidFill>
              <a:schemeClr val="tx1"/>
            </a:solidFill>
          </p:grpSpPr>
          <p:cxnSp>
            <p:nvCxnSpPr>
              <p:cNvPr id="126" name="직선 연결선 125">
                <a:extLst>
                  <a:ext uri="{FF2B5EF4-FFF2-40B4-BE49-F238E27FC236}">
                    <a16:creationId xmlns:a16="http://schemas.microsoft.com/office/drawing/2014/main" xmlns="" id="{823E0B6F-C42B-4EEE-88E5-CE594687E6C7}"/>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xmlns="" id="{5B3CFAC0-AED8-4C93-956F-DB5D1CAB5B96}"/>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32" name="그룹 131">
            <a:extLst>
              <a:ext uri="{FF2B5EF4-FFF2-40B4-BE49-F238E27FC236}">
                <a16:creationId xmlns:a16="http://schemas.microsoft.com/office/drawing/2014/main" xmlns="" id="{CB75DE34-A1A8-452C-9038-12C4CFEBFEF5}"/>
              </a:ext>
            </a:extLst>
          </p:cNvPr>
          <p:cNvGrpSpPr/>
          <p:nvPr/>
        </p:nvGrpSpPr>
        <p:grpSpPr>
          <a:xfrm>
            <a:off x="5658195" y="1090670"/>
            <a:ext cx="1142399" cy="964221"/>
            <a:chOff x="1883121" y="3574399"/>
            <a:chExt cx="1086416" cy="1136101"/>
          </a:xfrm>
        </p:grpSpPr>
        <p:sp>
          <p:nvSpPr>
            <p:cNvPr id="133" name="직사각형 132">
              <a:extLst>
                <a:ext uri="{FF2B5EF4-FFF2-40B4-BE49-F238E27FC236}">
                  <a16:creationId xmlns:a16="http://schemas.microsoft.com/office/drawing/2014/main" xmlns="" id="{6A1492D2-E075-4134-9B79-5B2553E40F51}"/>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34" name="직선 연결선 133">
              <a:extLst>
                <a:ext uri="{FF2B5EF4-FFF2-40B4-BE49-F238E27FC236}">
                  <a16:creationId xmlns:a16="http://schemas.microsoft.com/office/drawing/2014/main" xmlns="" id="{AC68B9BD-B49D-4DC7-A059-BB44A927DD03}"/>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5" name="직선 연결선 134">
              <a:extLst>
                <a:ext uri="{FF2B5EF4-FFF2-40B4-BE49-F238E27FC236}">
                  <a16:creationId xmlns:a16="http://schemas.microsoft.com/office/drawing/2014/main" xmlns="" id="{4D7D03F2-BE13-481A-BD6A-8009D1300D6B}"/>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6" name="그룹 135">
            <a:extLst>
              <a:ext uri="{FF2B5EF4-FFF2-40B4-BE49-F238E27FC236}">
                <a16:creationId xmlns:a16="http://schemas.microsoft.com/office/drawing/2014/main" xmlns="" id="{F7FF4232-2231-453E-888B-36D81F59737C}"/>
              </a:ext>
            </a:extLst>
          </p:cNvPr>
          <p:cNvGrpSpPr/>
          <p:nvPr/>
        </p:nvGrpSpPr>
        <p:grpSpPr>
          <a:xfrm>
            <a:off x="6587105" y="1215901"/>
            <a:ext cx="144016" cy="144016"/>
            <a:chOff x="9105012" y="2461426"/>
            <a:chExt cx="144016" cy="144016"/>
          </a:xfrm>
        </p:grpSpPr>
        <p:sp>
          <p:nvSpPr>
            <p:cNvPr id="137" name="타원 136">
              <a:extLst>
                <a:ext uri="{FF2B5EF4-FFF2-40B4-BE49-F238E27FC236}">
                  <a16:creationId xmlns:a16="http://schemas.microsoft.com/office/drawing/2014/main" xmlns="" id="{179F0B95-42A5-4266-BE17-0A73F88DE70C}"/>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38" name="그룹 137">
              <a:extLst>
                <a:ext uri="{FF2B5EF4-FFF2-40B4-BE49-F238E27FC236}">
                  <a16:creationId xmlns:a16="http://schemas.microsoft.com/office/drawing/2014/main" xmlns="" id="{FD28C088-E516-4A8B-9678-89C49567001B}"/>
                </a:ext>
              </a:extLst>
            </p:cNvPr>
            <p:cNvGrpSpPr/>
            <p:nvPr/>
          </p:nvGrpSpPr>
          <p:grpSpPr>
            <a:xfrm rot="2700000">
              <a:off x="9134719" y="2495632"/>
              <a:ext cx="75603" cy="75603"/>
              <a:chOff x="10700783" y="5853349"/>
              <a:chExt cx="188239" cy="188239"/>
            </a:xfrm>
            <a:solidFill>
              <a:schemeClr val="tx1"/>
            </a:solidFill>
          </p:grpSpPr>
          <p:cxnSp>
            <p:nvCxnSpPr>
              <p:cNvPr id="139" name="직선 연결선 138">
                <a:extLst>
                  <a:ext uri="{FF2B5EF4-FFF2-40B4-BE49-F238E27FC236}">
                    <a16:creationId xmlns:a16="http://schemas.microsoft.com/office/drawing/2014/main" xmlns="" id="{144F91B6-1C07-4E27-87C9-DE2D6E2CC07E}"/>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xmlns="" id="{DE9201BF-66C8-42B9-B8BD-0085BDDFE7E2}"/>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41" name="그룹 140">
            <a:extLst>
              <a:ext uri="{FF2B5EF4-FFF2-40B4-BE49-F238E27FC236}">
                <a16:creationId xmlns:a16="http://schemas.microsoft.com/office/drawing/2014/main" xmlns="" id="{31597B5A-4F86-40EC-A007-D547D01BFA4F}"/>
              </a:ext>
            </a:extLst>
          </p:cNvPr>
          <p:cNvGrpSpPr/>
          <p:nvPr/>
        </p:nvGrpSpPr>
        <p:grpSpPr>
          <a:xfrm>
            <a:off x="518326" y="2177117"/>
            <a:ext cx="1142399" cy="964221"/>
            <a:chOff x="1883121" y="3574399"/>
            <a:chExt cx="1086416" cy="1136101"/>
          </a:xfrm>
        </p:grpSpPr>
        <p:sp>
          <p:nvSpPr>
            <p:cNvPr id="142" name="직사각형 141">
              <a:extLst>
                <a:ext uri="{FF2B5EF4-FFF2-40B4-BE49-F238E27FC236}">
                  <a16:creationId xmlns:a16="http://schemas.microsoft.com/office/drawing/2014/main" xmlns="" id="{59DF4C9F-118F-4D55-9EBB-A7B4E26986E7}"/>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43" name="직선 연결선 142">
              <a:extLst>
                <a:ext uri="{FF2B5EF4-FFF2-40B4-BE49-F238E27FC236}">
                  <a16:creationId xmlns:a16="http://schemas.microsoft.com/office/drawing/2014/main" xmlns="" id="{076A59EC-4AFB-4A78-9CAC-68CC21C319E1}"/>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xmlns="" id="{CA25D734-A1AC-4643-B372-27D4DFEC7D79}"/>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5" name="그룹 144">
            <a:extLst>
              <a:ext uri="{FF2B5EF4-FFF2-40B4-BE49-F238E27FC236}">
                <a16:creationId xmlns:a16="http://schemas.microsoft.com/office/drawing/2014/main" xmlns="" id="{FA88F9FA-E86F-4156-91B5-F683D25233DD}"/>
              </a:ext>
            </a:extLst>
          </p:cNvPr>
          <p:cNvGrpSpPr/>
          <p:nvPr/>
        </p:nvGrpSpPr>
        <p:grpSpPr>
          <a:xfrm>
            <a:off x="1789512" y="2161300"/>
            <a:ext cx="1142399" cy="964221"/>
            <a:chOff x="1883121" y="3574399"/>
            <a:chExt cx="1086416" cy="1136101"/>
          </a:xfrm>
        </p:grpSpPr>
        <p:sp>
          <p:nvSpPr>
            <p:cNvPr id="146" name="직사각형 145">
              <a:extLst>
                <a:ext uri="{FF2B5EF4-FFF2-40B4-BE49-F238E27FC236}">
                  <a16:creationId xmlns:a16="http://schemas.microsoft.com/office/drawing/2014/main" xmlns="" id="{F70151D7-9EEB-434D-BD26-B59DD5AF50D7}"/>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47" name="직선 연결선 146">
              <a:extLst>
                <a:ext uri="{FF2B5EF4-FFF2-40B4-BE49-F238E27FC236}">
                  <a16:creationId xmlns:a16="http://schemas.microsoft.com/office/drawing/2014/main" xmlns="" id="{CBD440C8-25AD-46F8-805C-8EC8FD45F967}"/>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xmlns="" id="{4B0A1E1E-5474-40FA-B0E2-DF3A0F2A6AA6}"/>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9" name="그룹 148">
            <a:extLst>
              <a:ext uri="{FF2B5EF4-FFF2-40B4-BE49-F238E27FC236}">
                <a16:creationId xmlns:a16="http://schemas.microsoft.com/office/drawing/2014/main" xmlns="" id="{6377B0D8-4751-46DB-B70D-B5D4E10640AC}"/>
              </a:ext>
            </a:extLst>
          </p:cNvPr>
          <p:cNvGrpSpPr/>
          <p:nvPr/>
        </p:nvGrpSpPr>
        <p:grpSpPr>
          <a:xfrm>
            <a:off x="2718422" y="2286531"/>
            <a:ext cx="144016" cy="144016"/>
            <a:chOff x="9105012" y="2461426"/>
            <a:chExt cx="144016" cy="144016"/>
          </a:xfrm>
        </p:grpSpPr>
        <p:sp>
          <p:nvSpPr>
            <p:cNvPr id="150" name="타원 149">
              <a:extLst>
                <a:ext uri="{FF2B5EF4-FFF2-40B4-BE49-F238E27FC236}">
                  <a16:creationId xmlns:a16="http://schemas.microsoft.com/office/drawing/2014/main" xmlns="" id="{7D493930-590A-4238-9830-A439631101C7}"/>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51" name="그룹 150">
              <a:extLst>
                <a:ext uri="{FF2B5EF4-FFF2-40B4-BE49-F238E27FC236}">
                  <a16:creationId xmlns:a16="http://schemas.microsoft.com/office/drawing/2014/main" xmlns="" id="{42A2734A-DA59-496A-ACB6-EE6EB3DA0E6D}"/>
                </a:ext>
              </a:extLst>
            </p:cNvPr>
            <p:cNvGrpSpPr/>
            <p:nvPr/>
          </p:nvGrpSpPr>
          <p:grpSpPr>
            <a:xfrm rot="2700000">
              <a:off x="9134719" y="2495632"/>
              <a:ext cx="75603" cy="75603"/>
              <a:chOff x="10700783" y="5853349"/>
              <a:chExt cx="188239" cy="188239"/>
            </a:xfrm>
            <a:solidFill>
              <a:schemeClr val="tx1"/>
            </a:solidFill>
          </p:grpSpPr>
          <p:cxnSp>
            <p:nvCxnSpPr>
              <p:cNvPr id="152" name="직선 연결선 151">
                <a:extLst>
                  <a:ext uri="{FF2B5EF4-FFF2-40B4-BE49-F238E27FC236}">
                    <a16:creationId xmlns:a16="http://schemas.microsoft.com/office/drawing/2014/main" xmlns="" id="{8CC65076-49F1-43AE-B568-0ECFC8AFBC8A}"/>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직선 연결선 152">
                <a:extLst>
                  <a:ext uri="{FF2B5EF4-FFF2-40B4-BE49-F238E27FC236}">
                    <a16:creationId xmlns:a16="http://schemas.microsoft.com/office/drawing/2014/main" xmlns="" id="{1E120C20-8588-4E39-ADB8-2109B7DC90C8}"/>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54" name="그룹 153">
            <a:extLst>
              <a:ext uri="{FF2B5EF4-FFF2-40B4-BE49-F238E27FC236}">
                <a16:creationId xmlns:a16="http://schemas.microsoft.com/office/drawing/2014/main" xmlns="" id="{7BC4EBA1-0C60-4DA7-9793-7CE1DD251B5E}"/>
              </a:ext>
            </a:extLst>
          </p:cNvPr>
          <p:cNvGrpSpPr/>
          <p:nvPr/>
        </p:nvGrpSpPr>
        <p:grpSpPr>
          <a:xfrm>
            <a:off x="1438562" y="2263569"/>
            <a:ext cx="144016" cy="144016"/>
            <a:chOff x="9105012" y="2461426"/>
            <a:chExt cx="144016" cy="144016"/>
          </a:xfrm>
        </p:grpSpPr>
        <p:sp>
          <p:nvSpPr>
            <p:cNvPr id="155" name="타원 154">
              <a:extLst>
                <a:ext uri="{FF2B5EF4-FFF2-40B4-BE49-F238E27FC236}">
                  <a16:creationId xmlns:a16="http://schemas.microsoft.com/office/drawing/2014/main" xmlns="" id="{ED94A45C-F56F-4ACC-A3AD-337AB0EE1A78}"/>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56" name="그룹 155">
              <a:extLst>
                <a:ext uri="{FF2B5EF4-FFF2-40B4-BE49-F238E27FC236}">
                  <a16:creationId xmlns:a16="http://schemas.microsoft.com/office/drawing/2014/main" xmlns="" id="{261908EC-A452-4964-AADB-DAC5ECC85310}"/>
                </a:ext>
              </a:extLst>
            </p:cNvPr>
            <p:cNvGrpSpPr/>
            <p:nvPr/>
          </p:nvGrpSpPr>
          <p:grpSpPr>
            <a:xfrm rot="2700000">
              <a:off x="9134719" y="2495632"/>
              <a:ext cx="75603" cy="75603"/>
              <a:chOff x="10700783" y="5853349"/>
              <a:chExt cx="188239" cy="188239"/>
            </a:xfrm>
            <a:solidFill>
              <a:schemeClr val="tx1"/>
            </a:solidFill>
          </p:grpSpPr>
          <p:cxnSp>
            <p:nvCxnSpPr>
              <p:cNvPr id="157" name="직선 연결선 156">
                <a:extLst>
                  <a:ext uri="{FF2B5EF4-FFF2-40B4-BE49-F238E27FC236}">
                    <a16:creationId xmlns:a16="http://schemas.microsoft.com/office/drawing/2014/main" xmlns="" id="{A61AD2B4-7B4C-4014-B3FA-7705133C3A8E}"/>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직선 연결선 157">
                <a:extLst>
                  <a:ext uri="{FF2B5EF4-FFF2-40B4-BE49-F238E27FC236}">
                    <a16:creationId xmlns:a16="http://schemas.microsoft.com/office/drawing/2014/main" xmlns="" id="{B2871F90-81EE-4BFE-8B2C-D1CA24A5B212}"/>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59" name="그룹 158">
            <a:extLst>
              <a:ext uri="{FF2B5EF4-FFF2-40B4-BE49-F238E27FC236}">
                <a16:creationId xmlns:a16="http://schemas.microsoft.com/office/drawing/2014/main" xmlns="" id="{80F2C6CB-5B4E-4B0E-BE6D-5C5BEC391DFE}"/>
              </a:ext>
            </a:extLst>
          </p:cNvPr>
          <p:cNvGrpSpPr/>
          <p:nvPr/>
        </p:nvGrpSpPr>
        <p:grpSpPr>
          <a:xfrm>
            <a:off x="3085656" y="2154002"/>
            <a:ext cx="1142399" cy="964221"/>
            <a:chOff x="1883121" y="3574399"/>
            <a:chExt cx="1086416" cy="1136101"/>
          </a:xfrm>
        </p:grpSpPr>
        <p:sp>
          <p:nvSpPr>
            <p:cNvPr id="160" name="직사각형 159">
              <a:extLst>
                <a:ext uri="{FF2B5EF4-FFF2-40B4-BE49-F238E27FC236}">
                  <a16:creationId xmlns:a16="http://schemas.microsoft.com/office/drawing/2014/main" xmlns="" id="{0D85C574-170F-4D2C-9696-EAC045E36940}"/>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61" name="직선 연결선 160">
              <a:extLst>
                <a:ext uri="{FF2B5EF4-FFF2-40B4-BE49-F238E27FC236}">
                  <a16:creationId xmlns:a16="http://schemas.microsoft.com/office/drawing/2014/main" xmlns="" id="{E63AF8D4-D687-4B5E-861C-72581602F7EC}"/>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2" name="직선 연결선 161">
              <a:extLst>
                <a:ext uri="{FF2B5EF4-FFF2-40B4-BE49-F238E27FC236}">
                  <a16:creationId xmlns:a16="http://schemas.microsoft.com/office/drawing/2014/main" xmlns="" id="{D43802AA-E0CB-4510-BB14-B45B46E97C0D}"/>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3" name="그룹 162">
            <a:extLst>
              <a:ext uri="{FF2B5EF4-FFF2-40B4-BE49-F238E27FC236}">
                <a16:creationId xmlns:a16="http://schemas.microsoft.com/office/drawing/2014/main" xmlns="" id="{6706E681-4608-4EDC-8B80-E163632BF5A5}"/>
              </a:ext>
            </a:extLst>
          </p:cNvPr>
          <p:cNvGrpSpPr/>
          <p:nvPr/>
        </p:nvGrpSpPr>
        <p:grpSpPr>
          <a:xfrm>
            <a:off x="4381800" y="2138185"/>
            <a:ext cx="1142399" cy="964221"/>
            <a:chOff x="1883121" y="3574399"/>
            <a:chExt cx="1086416" cy="1136101"/>
          </a:xfrm>
        </p:grpSpPr>
        <p:sp>
          <p:nvSpPr>
            <p:cNvPr id="164" name="직사각형 163">
              <a:extLst>
                <a:ext uri="{FF2B5EF4-FFF2-40B4-BE49-F238E27FC236}">
                  <a16:creationId xmlns:a16="http://schemas.microsoft.com/office/drawing/2014/main" xmlns="" id="{1D86E571-5019-4FD6-A24D-C61B7DCDB1EC}"/>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65" name="직선 연결선 164">
              <a:extLst>
                <a:ext uri="{FF2B5EF4-FFF2-40B4-BE49-F238E27FC236}">
                  <a16:creationId xmlns:a16="http://schemas.microsoft.com/office/drawing/2014/main" xmlns="" id="{8B82274E-D351-4188-B0AA-DEF567F8C995}"/>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xmlns="" id="{C20C9BAF-DE7E-4E3C-9059-2CDFEE94EF71}"/>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7" name="그룹 166">
            <a:extLst>
              <a:ext uri="{FF2B5EF4-FFF2-40B4-BE49-F238E27FC236}">
                <a16:creationId xmlns:a16="http://schemas.microsoft.com/office/drawing/2014/main" xmlns="" id="{4940DFEC-6176-470F-BEAF-C7428F0852F0}"/>
              </a:ext>
            </a:extLst>
          </p:cNvPr>
          <p:cNvGrpSpPr/>
          <p:nvPr/>
        </p:nvGrpSpPr>
        <p:grpSpPr>
          <a:xfrm>
            <a:off x="5310710" y="2263416"/>
            <a:ext cx="144016" cy="144016"/>
            <a:chOff x="9105012" y="2461426"/>
            <a:chExt cx="144016" cy="144016"/>
          </a:xfrm>
        </p:grpSpPr>
        <p:sp>
          <p:nvSpPr>
            <p:cNvPr id="168" name="타원 167">
              <a:extLst>
                <a:ext uri="{FF2B5EF4-FFF2-40B4-BE49-F238E27FC236}">
                  <a16:creationId xmlns:a16="http://schemas.microsoft.com/office/drawing/2014/main" xmlns="" id="{3EE90602-53B6-4BAC-AD75-AD037676A37C}"/>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69" name="그룹 168">
              <a:extLst>
                <a:ext uri="{FF2B5EF4-FFF2-40B4-BE49-F238E27FC236}">
                  <a16:creationId xmlns:a16="http://schemas.microsoft.com/office/drawing/2014/main" xmlns="" id="{4222DCE5-D8A7-4C67-91EC-724F09465535}"/>
                </a:ext>
              </a:extLst>
            </p:cNvPr>
            <p:cNvGrpSpPr/>
            <p:nvPr/>
          </p:nvGrpSpPr>
          <p:grpSpPr>
            <a:xfrm rot="2700000">
              <a:off x="9134719" y="2495632"/>
              <a:ext cx="75603" cy="75603"/>
              <a:chOff x="10700783" y="5853349"/>
              <a:chExt cx="188239" cy="188239"/>
            </a:xfrm>
            <a:solidFill>
              <a:schemeClr val="tx1"/>
            </a:solidFill>
          </p:grpSpPr>
          <p:cxnSp>
            <p:nvCxnSpPr>
              <p:cNvPr id="170" name="직선 연결선 169">
                <a:extLst>
                  <a:ext uri="{FF2B5EF4-FFF2-40B4-BE49-F238E27FC236}">
                    <a16:creationId xmlns:a16="http://schemas.microsoft.com/office/drawing/2014/main" xmlns="" id="{946127D2-32CE-46A8-93A8-4A98BA1D004E}"/>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직선 연결선 170">
                <a:extLst>
                  <a:ext uri="{FF2B5EF4-FFF2-40B4-BE49-F238E27FC236}">
                    <a16:creationId xmlns:a16="http://schemas.microsoft.com/office/drawing/2014/main" xmlns="" id="{61B7A2DA-2775-447B-83EF-798213061524}"/>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72" name="그룹 171">
            <a:extLst>
              <a:ext uri="{FF2B5EF4-FFF2-40B4-BE49-F238E27FC236}">
                <a16:creationId xmlns:a16="http://schemas.microsoft.com/office/drawing/2014/main" xmlns="" id="{9300ADDD-5DB1-48C3-81CA-07A65C211D59}"/>
              </a:ext>
            </a:extLst>
          </p:cNvPr>
          <p:cNvGrpSpPr/>
          <p:nvPr/>
        </p:nvGrpSpPr>
        <p:grpSpPr>
          <a:xfrm>
            <a:off x="4005892" y="2240454"/>
            <a:ext cx="144016" cy="144016"/>
            <a:chOff x="9105012" y="2461426"/>
            <a:chExt cx="144016" cy="144016"/>
          </a:xfrm>
        </p:grpSpPr>
        <p:sp>
          <p:nvSpPr>
            <p:cNvPr id="173" name="타원 172">
              <a:extLst>
                <a:ext uri="{FF2B5EF4-FFF2-40B4-BE49-F238E27FC236}">
                  <a16:creationId xmlns:a16="http://schemas.microsoft.com/office/drawing/2014/main" xmlns="" id="{72AC91B2-6DC9-4BBA-BB6B-3BE02FC4A40D}"/>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74" name="그룹 173">
              <a:extLst>
                <a:ext uri="{FF2B5EF4-FFF2-40B4-BE49-F238E27FC236}">
                  <a16:creationId xmlns:a16="http://schemas.microsoft.com/office/drawing/2014/main" xmlns="" id="{74387696-0BFC-4559-BB1F-EFE6A48E7BDE}"/>
                </a:ext>
              </a:extLst>
            </p:cNvPr>
            <p:cNvGrpSpPr/>
            <p:nvPr/>
          </p:nvGrpSpPr>
          <p:grpSpPr>
            <a:xfrm rot="2700000">
              <a:off x="9134719" y="2495632"/>
              <a:ext cx="75603" cy="75603"/>
              <a:chOff x="10700783" y="5853349"/>
              <a:chExt cx="188239" cy="188239"/>
            </a:xfrm>
            <a:solidFill>
              <a:schemeClr val="tx1"/>
            </a:solidFill>
          </p:grpSpPr>
          <p:cxnSp>
            <p:nvCxnSpPr>
              <p:cNvPr id="175" name="직선 연결선 174">
                <a:extLst>
                  <a:ext uri="{FF2B5EF4-FFF2-40B4-BE49-F238E27FC236}">
                    <a16:creationId xmlns:a16="http://schemas.microsoft.com/office/drawing/2014/main" xmlns="" id="{533C6C8A-D853-4725-BA77-98EC1D9F4F7D}"/>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직선 연결선 175">
                <a:extLst>
                  <a:ext uri="{FF2B5EF4-FFF2-40B4-BE49-F238E27FC236}">
                    <a16:creationId xmlns:a16="http://schemas.microsoft.com/office/drawing/2014/main" xmlns="" id="{A03ECCEA-7B2C-4229-8ECB-83C0D85A5D54}"/>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77" name="그룹 176">
            <a:extLst>
              <a:ext uri="{FF2B5EF4-FFF2-40B4-BE49-F238E27FC236}">
                <a16:creationId xmlns:a16="http://schemas.microsoft.com/office/drawing/2014/main" xmlns="" id="{D3D9C6BF-B451-4A3A-85F1-DD38EEF19B2D}"/>
              </a:ext>
            </a:extLst>
          </p:cNvPr>
          <p:cNvGrpSpPr/>
          <p:nvPr/>
        </p:nvGrpSpPr>
        <p:grpSpPr>
          <a:xfrm>
            <a:off x="5663059" y="2111774"/>
            <a:ext cx="1142399" cy="964221"/>
            <a:chOff x="1883121" y="3574399"/>
            <a:chExt cx="1086416" cy="1136101"/>
          </a:xfrm>
        </p:grpSpPr>
        <p:sp>
          <p:nvSpPr>
            <p:cNvPr id="178" name="직사각형 177">
              <a:extLst>
                <a:ext uri="{FF2B5EF4-FFF2-40B4-BE49-F238E27FC236}">
                  <a16:creationId xmlns:a16="http://schemas.microsoft.com/office/drawing/2014/main" xmlns="" id="{399C8F6A-4678-4EC2-8505-D46135438C79}"/>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79" name="직선 연결선 178">
              <a:extLst>
                <a:ext uri="{FF2B5EF4-FFF2-40B4-BE49-F238E27FC236}">
                  <a16:creationId xmlns:a16="http://schemas.microsoft.com/office/drawing/2014/main" xmlns="" id="{216E9ACE-F5D5-46C8-8392-7316FCD936FF}"/>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0" name="직선 연결선 179">
              <a:extLst>
                <a:ext uri="{FF2B5EF4-FFF2-40B4-BE49-F238E27FC236}">
                  <a16:creationId xmlns:a16="http://schemas.microsoft.com/office/drawing/2014/main" xmlns="" id="{9528FD0E-B5BC-48A3-A58C-2E60D6579898}"/>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1" name="그룹 180">
            <a:extLst>
              <a:ext uri="{FF2B5EF4-FFF2-40B4-BE49-F238E27FC236}">
                <a16:creationId xmlns:a16="http://schemas.microsoft.com/office/drawing/2014/main" xmlns="" id="{D334B6B1-B888-4B15-93DA-CA6D5A134BEF}"/>
              </a:ext>
            </a:extLst>
          </p:cNvPr>
          <p:cNvGrpSpPr/>
          <p:nvPr/>
        </p:nvGrpSpPr>
        <p:grpSpPr>
          <a:xfrm>
            <a:off x="6591969" y="2237005"/>
            <a:ext cx="144016" cy="144016"/>
            <a:chOff x="9105012" y="2461426"/>
            <a:chExt cx="144016" cy="144016"/>
          </a:xfrm>
        </p:grpSpPr>
        <p:sp>
          <p:nvSpPr>
            <p:cNvPr id="182" name="타원 181">
              <a:extLst>
                <a:ext uri="{FF2B5EF4-FFF2-40B4-BE49-F238E27FC236}">
                  <a16:creationId xmlns:a16="http://schemas.microsoft.com/office/drawing/2014/main" xmlns="" id="{B7365C46-1A7F-48A3-B0A1-262A35843E66}"/>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83" name="그룹 182">
              <a:extLst>
                <a:ext uri="{FF2B5EF4-FFF2-40B4-BE49-F238E27FC236}">
                  <a16:creationId xmlns:a16="http://schemas.microsoft.com/office/drawing/2014/main" xmlns="" id="{3657A0CF-A819-4442-9357-084D5F59B450}"/>
                </a:ext>
              </a:extLst>
            </p:cNvPr>
            <p:cNvGrpSpPr/>
            <p:nvPr/>
          </p:nvGrpSpPr>
          <p:grpSpPr>
            <a:xfrm rot="2700000">
              <a:off x="9134719" y="2495632"/>
              <a:ext cx="75603" cy="75603"/>
              <a:chOff x="10700783" y="5853349"/>
              <a:chExt cx="188239" cy="188239"/>
            </a:xfrm>
            <a:solidFill>
              <a:schemeClr val="tx1"/>
            </a:solidFill>
          </p:grpSpPr>
          <p:cxnSp>
            <p:nvCxnSpPr>
              <p:cNvPr id="184" name="직선 연결선 183">
                <a:extLst>
                  <a:ext uri="{FF2B5EF4-FFF2-40B4-BE49-F238E27FC236}">
                    <a16:creationId xmlns:a16="http://schemas.microsoft.com/office/drawing/2014/main" xmlns="" id="{4A4A150F-90AF-45CD-A9C1-5BD319C60AE6}"/>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xmlns="" id="{AF6CE86E-1132-449E-B003-194C616F2275}"/>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177072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EH.BC.07.002.FRS.LPP3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 안내</a:t>
            </a:r>
            <a:r>
              <a:rPr lang="en-US" altLang="ko-KR" dirty="0"/>
              <a:t>_</a:t>
            </a:r>
            <a:r>
              <a:rPr lang="ko-KR" altLang="en-US" dirty="0"/>
              <a:t>매장 칭찬</a:t>
            </a:r>
            <a:r>
              <a:rPr lang="en-US" altLang="ko-KR" dirty="0"/>
              <a:t>_</a:t>
            </a:r>
            <a:r>
              <a:rPr lang="ko-KR" altLang="en-US" dirty="0"/>
              <a:t>칭찬하기</a:t>
            </a:r>
            <a:r>
              <a:rPr lang="en-US" altLang="ko-KR" dirty="0"/>
              <a:t>_</a:t>
            </a:r>
            <a:r>
              <a:rPr lang="ko-KR" altLang="en-US" dirty="0"/>
              <a:t>매장 찾기 팝업</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매장 안내</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32743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http://www.etudehouse.com/kr/ko/kindShops.do?method=wirteKindShops&amp;formTtype=insert&amp;pageNum=3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50" name="텍스트 개체 틀 3">
            <a:extLst>
              <a:ext uri="{FF2B5EF4-FFF2-40B4-BE49-F238E27FC236}">
                <a16:creationId xmlns:a16="http://schemas.microsoft.com/office/drawing/2014/main" xmlns="" id="{43FC2475-C7C7-444E-B613-CD8094891C92}"/>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pic>
        <p:nvPicPr>
          <p:cNvPr id="84" name="Picture 4" descr="close button png에 대한 이미지 검색결과">
            <a:extLst>
              <a:ext uri="{FF2B5EF4-FFF2-40B4-BE49-F238E27FC236}">
                <a16:creationId xmlns:a16="http://schemas.microsoft.com/office/drawing/2014/main" xmlns="" id="{76FFF05A-C5DE-44AC-83E5-C34AE410DC8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0" t="24433" r="24659" b="25113"/>
          <a:stretch/>
        </p:blipFill>
        <p:spPr bwMode="auto">
          <a:xfrm>
            <a:off x="3444020" y="511804"/>
            <a:ext cx="166254" cy="170873"/>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xmlns="" id="{7EA9CFF7-EAA2-4A5A-BE69-EB8F7FA8FF6B}"/>
              </a:ext>
            </a:extLst>
          </p:cNvPr>
          <p:cNvSpPr txBox="1"/>
          <p:nvPr/>
        </p:nvSpPr>
        <p:spPr>
          <a:xfrm>
            <a:off x="128464" y="476672"/>
            <a:ext cx="2242785" cy="246221"/>
          </a:xfrm>
          <a:prstGeom prst="rect">
            <a:avLst/>
          </a:prstGeom>
          <a:noFill/>
        </p:spPr>
        <p:txBody>
          <a:bodyPr wrap="square" rtlCol="0">
            <a:spAutoFit/>
          </a:bodyPr>
          <a:lstStyle/>
          <a:p>
            <a:r>
              <a:rPr lang="ko-KR" altLang="en-US" sz="1000" b="1" dirty="0"/>
              <a:t>매장 찾기</a:t>
            </a:r>
          </a:p>
        </p:txBody>
      </p:sp>
      <p:cxnSp>
        <p:nvCxnSpPr>
          <p:cNvPr id="86" name="직선 연결선 85">
            <a:extLst>
              <a:ext uri="{FF2B5EF4-FFF2-40B4-BE49-F238E27FC236}">
                <a16:creationId xmlns:a16="http://schemas.microsoft.com/office/drawing/2014/main" xmlns="" id="{65D64ABE-8B00-4737-B27F-1FDB73539AE2}"/>
              </a:ext>
            </a:extLst>
          </p:cNvPr>
          <p:cNvCxnSpPr/>
          <p:nvPr/>
        </p:nvCxnSpPr>
        <p:spPr>
          <a:xfrm>
            <a:off x="99889" y="764704"/>
            <a:ext cx="360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xmlns="" id="{888ED4CE-D240-40E5-A5E5-10FFEE0C7CE2}"/>
              </a:ext>
            </a:extLst>
          </p:cNvPr>
          <p:cNvSpPr/>
          <p:nvPr/>
        </p:nvSpPr>
        <p:spPr>
          <a:xfrm>
            <a:off x="243356" y="1963995"/>
            <a:ext cx="3405560" cy="2447676"/>
          </a:xfrm>
          <a:prstGeom prst="rect">
            <a:avLst/>
          </a:prstGeom>
          <a:pattFill prst="ltUpDiag">
            <a:fgClr>
              <a:schemeClr val="bg1">
                <a:lumMod val="75000"/>
              </a:schemeClr>
            </a:fgClr>
            <a:bgClr>
              <a:schemeClr val="bg1"/>
            </a:bgClr>
          </a:patt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r>
              <a:rPr lang="ko-KR" altLang="en-US" sz="1000">
                <a:solidFill>
                  <a:schemeClr val="tx1">
                    <a:lumMod val="65000"/>
                    <a:lumOff val="35000"/>
                  </a:schemeClr>
                </a:solidFill>
              </a:rPr>
              <a:t>검색 결과 영역</a:t>
            </a:r>
          </a:p>
        </p:txBody>
      </p:sp>
      <p:sp>
        <p:nvSpPr>
          <p:cNvPr id="88" name="TextBox 87">
            <a:extLst>
              <a:ext uri="{FF2B5EF4-FFF2-40B4-BE49-F238E27FC236}">
                <a16:creationId xmlns:a16="http://schemas.microsoft.com/office/drawing/2014/main" xmlns="" id="{DC8D91E2-6B7E-48E4-AAFF-1A5B4D63513E}"/>
              </a:ext>
            </a:extLst>
          </p:cNvPr>
          <p:cNvSpPr txBox="1"/>
          <p:nvPr/>
        </p:nvSpPr>
        <p:spPr>
          <a:xfrm>
            <a:off x="187764" y="908720"/>
            <a:ext cx="2839239" cy="215444"/>
          </a:xfrm>
          <a:prstGeom prst="rect">
            <a:avLst/>
          </a:prstGeom>
          <a:noFill/>
        </p:spPr>
        <p:txBody>
          <a:bodyPr wrap="none" rtlCol="0">
            <a:spAutoFit/>
          </a:bodyPr>
          <a:lstStyle/>
          <a:p>
            <a:r>
              <a:rPr lang="ko-KR" altLang="en-US" sz="800" dirty="0"/>
              <a:t>찾고자 하는 매장명 또는 지역명을 입력하신 후 검색을 누르세요</a:t>
            </a:r>
            <a:r>
              <a:rPr lang="en-US" altLang="ko-KR" sz="800" dirty="0"/>
              <a:t>.</a:t>
            </a:r>
            <a:endParaRPr lang="ko-KR" altLang="en-US" sz="800" dirty="0"/>
          </a:p>
        </p:txBody>
      </p:sp>
      <p:sp>
        <p:nvSpPr>
          <p:cNvPr id="89" name="TextBox 88">
            <a:extLst>
              <a:ext uri="{FF2B5EF4-FFF2-40B4-BE49-F238E27FC236}">
                <a16:creationId xmlns:a16="http://schemas.microsoft.com/office/drawing/2014/main" xmlns="" id="{F0C74DC3-7FBE-447B-B226-23CBA86903C8}"/>
              </a:ext>
            </a:extLst>
          </p:cNvPr>
          <p:cNvSpPr txBox="1"/>
          <p:nvPr/>
        </p:nvSpPr>
        <p:spPr>
          <a:xfrm>
            <a:off x="187764" y="1113884"/>
            <a:ext cx="995785" cy="215444"/>
          </a:xfrm>
          <a:prstGeom prst="rect">
            <a:avLst/>
          </a:prstGeom>
          <a:noFill/>
        </p:spPr>
        <p:txBody>
          <a:bodyPr wrap="none" rtlCol="0">
            <a:spAutoFit/>
          </a:bodyPr>
          <a:lstStyle/>
          <a:p>
            <a:r>
              <a:rPr lang="ko-KR" altLang="en-US" sz="800">
                <a:solidFill>
                  <a:schemeClr val="tx1">
                    <a:lumMod val="75000"/>
                    <a:lumOff val="25000"/>
                  </a:schemeClr>
                </a:solidFill>
              </a:rPr>
              <a:t>예</a:t>
            </a:r>
            <a:r>
              <a:rPr lang="en-US" altLang="ko-KR" sz="800">
                <a:solidFill>
                  <a:schemeClr val="tx1">
                    <a:lumMod val="75000"/>
                    <a:lumOff val="25000"/>
                  </a:schemeClr>
                </a:solidFill>
              </a:rPr>
              <a:t>)</a:t>
            </a:r>
            <a:r>
              <a:rPr lang="ko-KR" altLang="en-US" sz="800">
                <a:solidFill>
                  <a:schemeClr val="tx1">
                    <a:lumMod val="75000"/>
                    <a:lumOff val="25000"/>
                  </a:schemeClr>
                </a:solidFill>
              </a:rPr>
              <a:t> 명동</a:t>
            </a:r>
            <a:r>
              <a:rPr lang="en-US" altLang="ko-KR" sz="800">
                <a:solidFill>
                  <a:schemeClr val="tx1">
                    <a:lumMod val="75000"/>
                    <a:lumOff val="25000"/>
                  </a:schemeClr>
                </a:solidFill>
              </a:rPr>
              <a:t>1</a:t>
            </a:r>
            <a:r>
              <a:rPr lang="ko-KR" altLang="en-US" sz="800">
                <a:solidFill>
                  <a:schemeClr val="tx1">
                    <a:lumMod val="75000"/>
                    <a:lumOff val="25000"/>
                  </a:schemeClr>
                </a:solidFill>
              </a:rPr>
              <a:t>호점</a:t>
            </a:r>
            <a:r>
              <a:rPr lang="en-US" altLang="ko-KR" sz="800">
                <a:solidFill>
                  <a:schemeClr val="tx1">
                    <a:lumMod val="75000"/>
                    <a:lumOff val="25000"/>
                  </a:schemeClr>
                </a:solidFill>
              </a:rPr>
              <a:t>, </a:t>
            </a:r>
            <a:r>
              <a:rPr lang="ko-KR" altLang="en-US" sz="800">
                <a:solidFill>
                  <a:schemeClr val="tx1">
                    <a:lumMod val="75000"/>
                    <a:lumOff val="25000"/>
                  </a:schemeClr>
                </a:solidFill>
              </a:rPr>
              <a:t>강남</a:t>
            </a:r>
          </a:p>
        </p:txBody>
      </p:sp>
      <p:sp>
        <p:nvSpPr>
          <p:cNvPr id="90" name="모서리가 둥근 직사각형 427">
            <a:extLst>
              <a:ext uri="{FF2B5EF4-FFF2-40B4-BE49-F238E27FC236}">
                <a16:creationId xmlns:a16="http://schemas.microsoft.com/office/drawing/2014/main" xmlns="" id="{BC6BF849-AEED-43F5-83FC-17DC34BF2C43}"/>
              </a:ext>
            </a:extLst>
          </p:cNvPr>
          <p:cNvSpPr/>
          <p:nvPr/>
        </p:nvSpPr>
        <p:spPr bwMode="auto">
          <a:xfrm>
            <a:off x="2719238" y="1392869"/>
            <a:ext cx="855098" cy="287998"/>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검색</a:t>
            </a:r>
          </a:p>
        </p:txBody>
      </p:sp>
      <p:sp>
        <p:nvSpPr>
          <p:cNvPr id="91" name="직사각형 90">
            <a:extLst>
              <a:ext uri="{FF2B5EF4-FFF2-40B4-BE49-F238E27FC236}">
                <a16:creationId xmlns:a16="http://schemas.microsoft.com/office/drawing/2014/main" xmlns="" id="{CD1C84FE-38E1-4A4B-A8F7-4A52870ACA66}"/>
              </a:ext>
            </a:extLst>
          </p:cNvPr>
          <p:cNvSpPr/>
          <p:nvPr/>
        </p:nvSpPr>
        <p:spPr>
          <a:xfrm>
            <a:off x="291040" y="1392869"/>
            <a:ext cx="2418844" cy="28247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매장명 또는 지역명</a:t>
            </a:r>
            <a:endParaRPr lang="en-US" altLang="ko-KR" sz="900">
              <a:solidFill>
                <a:schemeClr val="bg1">
                  <a:lumMod val="50000"/>
                </a:schemeClr>
              </a:solidFill>
            </a:endParaRPr>
          </a:p>
        </p:txBody>
      </p:sp>
      <p:sp>
        <p:nvSpPr>
          <p:cNvPr id="92" name="TextBox 91">
            <a:extLst>
              <a:ext uri="{FF2B5EF4-FFF2-40B4-BE49-F238E27FC236}">
                <a16:creationId xmlns:a16="http://schemas.microsoft.com/office/drawing/2014/main" xmlns="" id="{26C5FDD7-B6B3-436A-835B-E75DB8B6E491}"/>
              </a:ext>
            </a:extLst>
          </p:cNvPr>
          <p:cNvSpPr txBox="1"/>
          <p:nvPr/>
        </p:nvSpPr>
        <p:spPr>
          <a:xfrm>
            <a:off x="187764" y="1704086"/>
            <a:ext cx="1718740" cy="215444"/>
          </a:xfrm>
          <a:prstGeom prst="rect">
            <a:avLst/>
          </a:prstGeom>
          <a:noFill/>
        </p:spPr>
        <p:txBody>
          <a:bodyPr wrap="none" rtlCol="0">
            <a:spAutoFit/>
          </a:bodyPr>
          <a:lstStyle/>
          <a:p>
            <a:r>
              <a:rPr lang="ko-KR" altLang="en-US" sz="800">
                <a:solidFill>
                  <a:srgbClr val="FF0000"/>
                </a:solidFill>
              </a:rPr>
              <a:t>매장명 또는 지역명을 입력해 주세요</a:t>
            </a:r>
            <a:r>
              <a:rPr lang="en-US" altLang="ko-KR" sz="800">
                <a:solidFill>
                  <a:srgbClr val="FF0000"/>
                </a:solidFill>
              </a:rPr>
              <a:t>.</a:t>
            </a:r>
            <a:endParaRPr lang="ko-KR" altLang="en-US" sz="800">
              <a:solidFill>
                <a:srgbClr val="FF0000"/>
              </a:solidFill>
            </a:endParaRPr>
          </a:p>
        </p:txBody>
      </p:sp>
      <p:sp>
        <p:nvSpPr>
          <p:cNvPr id="93" name="TextBox 92">
            <a:extLst>
              <a:ext uri="{FF2B5EF4-FFF2-40B4-BE49-F238E27FC236}">
                <a16:creationId xmlns:a16="http://schemas.microsoft.com/office/drawing/2014/main" xmlns="" id="{FCD6041E-8BD9-4C9D-B90D-77C8B3221F47}"/>
              </a:ext>
            </a:extLst>
          </p:cNvPr>
          <p:cNvSpPr txBox="1"/>
          <p:nvPr/>
        </p:nvSpPr>
        <p:spPr>
          <a:xfrm>
            <a:off x="93560" y="1329328"/>
            <a:ext cx="261610" cy="215444"/>
          </a:xfrm>
          <a:prstGeom prst="rect">
            <a:avLst/>
          </a:prstGeom>
          <a:noFill/>
        </p:spPr>
        <p:txBody>
          <a:bodyPr wrap="none" rtlCol="0">
            <a:spAutoFit/>
          </a:bodyPr>
          <a:lstStyle/>
          <a:p>
            <a:r>
              <a:rPr lang="ko-KR" altLang="en-US" sz="800">
                <a:solidFill>
                  <a:srgbClr val="FF0066"/>
                </a:solidFill>
              </a:rPr>
              <a:t>●</a:t>
            </a:r>
          </a:p>
        </p:txBody>
      </p:sp>
      <p:graphicFrame>
        <p:nvGraphicFramePr>
          <p:cNvPr id="94" name="표 93">
            <a:extLst>
              <a:ext uri="{FF2B5EF4-FFF2-40B4-BE49-F238E27FC236}">
                <a16:creationId xmlns:a16="http://schemas.microsoft.com/office/drawing/2014/main" xmlns="" id="{1A2D7816-7CC8-46E4-9FDB-F9308C3D5421}"/>
              </a:ext>
            </a:extLst>
          </p:cNvPr>
          <p:cNvGraphicFramePr>
            <a:graphicFrameLocks noGrp="1"/>
          </p:cNvGraphicFramePr>
          <p:nvPr>
            <p:extLst/>
          </p:nvPr>
        </p:nvGraphicFramePr>
        <p:xfrm>
          <a:off x="478591" y="2240070"/>
          <a:ext cx="2855826" cy="1056144"/>
        </p:xfrm>
        <a:graphic>
          <a:graphicData uri="http://schemas.openxmlformats.org/drawingml/2006/table">
            <a:tbl>
              <a:tblPr firstRow="1" bandRow="1">
                <a:tableStyleId>{5C22544A-7EE6-4342-B048-85BDC9FD1C3A}</a:tableStyleId>
              </a:tblPr>
              <a:tblGrid>
                <a:gridCol w="2855826">
                  <a:extLst>
                    <a:ext uri="{9D8B030D-6E8A-4147-A177-3AD203B41FA5}">
                      <a16:colId xmlns:a16="http://schemas.microsoft.com/office/drawing/2014/main" xmlns="" val="2438799920"/>
                    </a:ext>
                  </a:extLst>
                </a:gridCol>
              </a:tblGrid>
              <a:tr h="1056144">
                <a:tc>
                  <a:txBody>
                    <a:bodyPr/>
                    <a:lstStyle/>
                    <a:p>
                      <a:pPr algn="ctr" latinLnBrk="1"/>
                      <a:r>
                        <a:rPr lang="en-US" altLang="ko-KR" sz="900">
                          <a:solidFill>
                            <a:srgbClr val="FF0000"/>
                          </a:solidFill>
                        </a:rPr>
                        <a:t>{</a:t>
                      </a:r>
                      <a:r>
                        <a:rPr lang="en-US" altLang="ko-KR" sz="900">
                          <a:solidFill>
                            <a:schemeClr val="tx1">
                              <a:lumMod val="65000"/>
                              <a:lumOff val="35000"/>
                            </a:schemeClr>
                          </a:solidFill>
                        </a:rPr>
                        <a:t>aaa</a:t>
                      </a:r>
                      <a:r>
                        <a:rPr lang="en-US" altLang="ko-KR" sz="900">
                          <a:solidFill>
                            <a:srgbClr val="FF0000"/>
                          </a:solidFill>
                        </a:rPr>
                        <a:t>}</a:t>
                      </a:r>
                    </a:p>
                    <a:p>
                      <a:pPr algn="ctr" latinLnBrk="1"/>
                      <a:r>
                        <a:rPr lang="ko-KR" altLang="en-US" sz="900">
                          <a:solidFill>
                            <a:schemeClr val="tx1">
                              <a:lumMod val="65000"/>
                              <a:lumOff val="35000"/>
                            </a:schemeClr>
                          </a:solidFill>
                        </a:rPr>
                        <a:t>매장 검색 결과가 없습니다</a:t>
                      </a:r>
                      <a:r>
                        <a:rPr lang="en-US" altLang="ko-KR" sz="900">
                          <a:solidFill>
                            <a:schemeClr val="tx1">
                              <a:lumMod val="65000"/>
                              <a:lumOff val="35000"/>
                            </a:schemeClr>
                          </a:solidFill>
                        </a:rPr>
                        <a:t>.</a:t>
                      </a:r>
                    </a:p>
                    <a:p>
                      <a:pPr algn="ctr" latinLnBrk="1"/>
                      <a:endParaRPr lang="en-US" altLang="ko-KR" sz="900">
                        <a:solidFill>
                          <a:schemeClr val="tx1">
                            <a:lumMod val="65000"/>
                            <a:lumOff val="3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a:solidFill>
                            <a:schemeClr val="tx1">
                              <a:lumMod val="75000"/>
                              <a:lumOff val="25000"/>
                            </a:schemeClr>
                          </a:solidFill>
                        </a:rPr>
                        <a:t>ㆍ입력하신 매장명 또는 지역명을 다시 확인해 주세요</a:t>
                      </a:r>
                      <a:r>
                        <a:rPr lang="en-US" altLang="ko-KR" sz="900" b="0">
                          <a:solidFill>
                            <a:schemeClr val="tx1">
                              <a:lumMod val="75000"/>
                              <a:lumOff val="25000"/>
                            </a:schemeClr>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a:solidFill>
                            <a:schemeClr val="tx1">
                              <a:lumMod val="75000"/>
                              <a:lumOff val="25000"/>
                            </a:schemeClr>
                          </a:solidFill>
                        </a:rPr>
                        <a:t>ㆍ관련 문의는 고객센터 </a:t>
                      </a:r>
                      <a:r>
                        <a:rPr lang="en-US" altLang="ko-KR" sz="900" b="0">
                          <a:solidFill>
                            <a:schemeClr val="tx1">
                              <a:lumMod val="75000"/>
                              <a:lumOff val="25000"/>
                            </a:schemeClr>
                          </a:solidFill>
                        </a:rPr>
                        <a:t>(1544-5418)</a:t>
                      </a:r>
                      <a:r>
                        <a:rPr lang="ko-KR" altLang="en-US" sz="900" b="0">
                          <a:solidFill>
                            <a:schemeClr val="tx1">
                              <a:lumMod val="75000"/>
                              <a:lumOff val="25000"/>
                            </a:schemeClr>
                          </a:solidFill>
                        </a:rPr>
                        <a:t>로 연락주세요</a:t>
                      </a:r>
                      <a:r>
                        <a:rPr lang="en-US" altLang="ko-KR" sz="900" b="0">
                          <a:solidFill>
                            <a:schemeClr val="tx1">
                              <a:lumMod val="75000"/>
                              <a:lumOff val="25000"/>
                            </a:schemeClr>
                          </a:solidFill>
                        </a:rPr>
                        <a:t>.</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33195037"/>
                  </a:ext>
                </a:extLst>
              </a:tr>
            </a:tbl>
          </a:graphicData>
        </a:graphic>
      </p:graphicFrame>
      <p:sp>
        <p:nvSpPr>
          <p:cNvPr id="107" name="TextBox 106">
            <a:extLst>
              <a:ext uri="{FF2B5EF4-FFF2-40B4-BE49-F238E27FC236}">
                <a16:creationId xmlns:a16="http://schemas.microsoft.com/office/drawing/2014/main" xmlns="" id="{58B0C768-E59E-4C0A-9BB2-10074152E694}"/>
              </a:ext>
            </a:extLst>
          </p:cNvPr>
          <p:cNvSpPr txBox="1"/>
          <p:nvPr/>
        </p:nvSpPr>
        <p:spPr>
          <a:xfrm>
            <a:off x="3877394" y="897845"/>
            <a:ext cx="2236510" cy="215444"/>
          </a:xfrm>
          <a:prstGeom prst="rect">
            <a:avLst/>
          </a:prstGeom>
          <a:noFill/>
        </p:spPr>
        <p:txBody>
          <a:bodyPr wrap="none" rtlCol="0">
            <a:spAutoFit/>
          </a:bodyPr>
          <a:lstStyle/>
          <a:p>
            <a:r>
              <a:rPr lang="ko-KR" altLang="en-US" sz="800" dirty="0"/>
              <a:t>매장을 선택 후 </a:t>
            </a:r>
            <a:r>
              <a:rPr lang="en-US" altLang="ko-KR" sz="800" dirty="0"/>
              <a:t>‘</a:t>
            </a:r>
            <a:r>
              <a:rPr lang="ko-KR" altLang="en-US" sz="800" dirty="0"/>
              <a:t>매장 선택＇ 버튼을 선택해 주세요</a:t>
            </a:r>
            <a:r>
              <a:rPr lang="en-US" altLang="ko-KR" sz="800" dirty="0"/>
              <a:t>.</a:t>
            </a:r>
            <a:endParaRPr lang="ko-KR" altLang="en-US" sz="800" dirty="0"/>
          </a:p>
        </p:txBody>
      </p:sp>
      <p:sp>
        <p:nvSpPr>
          <p:cNvPr id="108" name="TextBox 107">
            <a:extLst>
              <a:ext uri="{FF2B5EF4-FFF2-40B4-BE49-F238E27FC236}">
                <a16:creationId xmlns:a16="http://schemas.microsoft.com/office/drawing/2014/main" xmlns="" id="{4A6A14A4-CB0C-444D-9225-E2B89A178763}"/>
              </a:ext>
            </a:extLst>
          </p:cNvPr>
          <p:cNvSpPr txBox="1"/>
          <p:nvPr/>
        </p:nvSpPr>
        <p:spPr>
          <a:xfrm>
            <a:off x="6308173" y="897845"/>
            <a:ext cx="955711" cy="215444"/>
          </a:xfrm>
          <a:prstGeom prst="rect">
            <a:avLst/>
          </a:prstGeom>
          <a:noFill/>
        </p:spPr>
        <p:txBody>
          <a:bodyPr wrap="none" rtlCol="0">
            <a:spAutoFit/>
          </a:bodyPr>
          <a:lstStyle/>
          <a:p>
            <a:r>
              <a:rPr lang="en-US" altLang="ko-KR" sz="800"/>
              <a:t>(</a:t>
            </a:r>
            <a:r>
              <a:rPr lang="ko-KR" altLang="en-US" sz="800"/>
              <a:t>검색 결과 </a:t>
            </a:r>
            <a:r>
              <a:rPr lang="en-US" altLang="ko-KR" sz="800" b="1">
                <a:solidFill>
                  <a:srgbClr val="FF0066"/>
                </a:solidFill>
              </a:rPr>
              <a:t>000</a:t>
            </a:r>
            <a:r>
              <a:rPr lang="ko-KR" altLang="en-US" sz="800"/>
              <a:t>개</a:t>
            </a:r>
            <a:r>
              <a:rPr lang="en-US" altLang="ko-KR" sz="800"/>
              <a:t>)</a:t>
            </a:r>
            <a:endParaRPr lang="ko-KR" altLang="en-US" sz="800"/>
          </a:p>
        </p:txBody>
      </p:sp>
      <p:sp>
        <p:nvSpPr>
          <p:cNvPr id="109" name="모서리가 둥근 직사각형 427">
            <a:extLst>
              <a:ext uri="{FF2B5EF4-FFF2-40B4-BE49-F238E27FC236}">
                <a16:creationId xmlns:a16="http://schemas.microsoft.com/office/drawing/2014/main" xmlns="" id="{732C9F24-91DB-421E-9D28-13C38EA5FE41}"/>
              </a:ext>
            </a:extLst>
          </p:cNvPr>
          <p:cNvSpPr/>
          <p:nvPr/>
        </p:nvSpPr>
        <p:spPr bwMode="auto">
          <a:xfrm>
            <a:off x="6372054" y="495839"/>
            <a:ext cx="855098" cy="288000"/>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검색</a:t>
            </a:r>
          </a:p>
        </p:txBody>
      </p:sp>
      <p:sp>
        <p:nvSpPr>
          <p:cNvPr id="110" name="직사각형 109">
            <a:extLst>
              <a:ext uri="{FF2B5EF4-FFF2-40B4-BE49-F238E27FC236}">
                <a16:creationId xmlns:a16="http://schemas.microsoft.com/office/drawing/2014/main" xmlns="" id="{1ACD06A5-509F-455B-A743-0E7E3DCBC9B5}"/>
              </a:ext>
            </a:extLst>
          </p:cNvPr>
          <p:cNvSpPr/>
          <p:nvPr/>
        </p:nvSpPr>
        <p:spPr>
          <a:xfrm>
            <a:off x="3943856" y="495839"/>
            <a:ext cx="2473602" cy="28403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강남</a:t>
            </a:r>
            <a:endParaRPr lang="en-US" altLang="ko-KR" sz="900">
              <a:solidFill>
                <a:schemeClr val="bg1">
                  <a:lumMod val="50000"/>
                </a:schemeClr>
              </a:solidFill>
            </a:endParaRPr>
          </a:p>
        </p:txBody>
      </p:sp>
      <p:sp>
        <p:nvSpPr>
          <p:cNvPr id="111" name="TextBox 110">
            <a:extLst>
              <a:ext uri="{FF2B5EF4-FFF2-40B4-BE49-F238E27FC236}">
                <a16:creationId xmlns:a16="http://schemas.microsoft.com/office/drawing/2014/main" xmlns="" id="{ED8D1526-3320-4907-9377-B8890E96DB37}"/>
              </a:ext>
            </a:extLst>
          </p:cNvPr>
          <p:cNvSpPr txBox="1"/>
          <p:nvPr/>
        </p:nvSpPr>
        <p:spPr>
          <a:xfrm>
            <a:off x="3746376" y="432298"/>
            <a:ext cx="261610" cy="215444"/>
          </a:xfrm>
          <a:prstGeom prst="rect">
            <a:avLst/>
          </a:prstGeom>
          <a:noFill/>
        </p:spPr>
        <p:txBody>
          <a:bodyPr wrap="none" rtlCol="0">
            <a:spAutoFit/>
          </a:bodyPr>
          <a:lstStyle/>
          <a:p>
            <a:r>
              <a:rPr lang="ko-KR" altLang="en-US" sz="800">
                <a:solidFill>
                  <a:srgbClr val="FF0066"/>
                </a:solidFill>
              </a:rPr>
              <a:t>●</a:t>
            </a:r>
          </a:p>
        </p:txBody>
      </p:sp>
      <p:sp>
        <p:nvSpPr>
          <p:cNvPr id="117" name="직사각형 116">
            <a:extLst>
              <a:ext uri="{FF2B5EF4-FFF2-40B4-BE49-F238E27FC236}">
                <a16:creationId xmlns:a16="http://schemas.microsoft.com/office/drawing/2014/main" xmlns="" id="{AFDF713E-C53F-4285-B4A6-D999C8021C45}"/>
              </a:ext>
            </a:extLst>
          </p:cNvPr>
          <p:cNvSpPr/>
          <p:nvPr/>
        </p:nvSpPr>
        <p:spPr>
          <a:xfrm>
            <a:off x="5060412" y="6280838"/>
            <a:ext cx="125433" cy="130029"/>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solidFill>
                  <a:schemeClr val="bg1"/>
                </a:solidFill>
              </a:rPr>
              <a:t>1</a:t>
            </a:r>
            <a:endParaRPr lang="ko-KR" altLang="en-US" sz="900" b="1">
              <a:solidFill>
                <a:schemeClr val="bg1"/>
              </a:solidFill>
            </a:endParaRPr>
          </a:p>
        </p:txBody>
      </p:sp>
      <p:sp>
        <p:nvSpPr>
          <p:cNvPr id="118" name="TextBox 117">
            <a:extLst>
              <a:ext uri="{FF2B5EF4-FFF2-40B4-BE49-F238E27FC236}">
                <a16:creationId xmlns:a16="http://schemas.microsoft.com/office/drawing/2014/main" xmlns="" id="{5EBF769E-2138-4831-9B5B-75F1D0168E61}"/>
              </a:ext>
            </a:extLst>
          </p:cNvPr>
          <p:cNvSpPr txBox="1"/>
          <p:nvPr/>
        </p:nvSpPr>
        <p:spPr>
          <a:xfrm>
            <a:off x="5183532" y="6237312"/>
            <a:ext cx="1316386" cy="215444"/>
          </a:xfrm>
          <a:prstGeom prst="rect">
            <a:avLst/>
          </a:prstGeom>
          <a:noFill/>
        </p:spPr>
        <p:txBody>
          <a:bodyPr wrap="none" rtlCol="0">
            <a:spAutoFit/>
          </a:bodyPr>
          <a:lstStyle/>
          <a:p>
            <a:r>
              <a:rPr lang="en-US" altLang="ko-KR" sz="800" spc="300"/>
              <a:t>| 2 | 3 | 4 | 5</a:t>
            </a:r>
            <a:endParaRPr lang="ko-KR" altLang="en-US" sz="800" spc="300"/>
          </a:p>
        </p:txBody>
      </p:sp>
      <p:sp>
        <p:nvSpPr>
          <p:cNvPr id="119" name="TextBox 118">
            <a:extLst>
              <a:ext uri="{FF2B5EF4-FFF2-40B4-BE49-F238E27FC236}">
                <a16:creationId xmlns:a16="http://schemas.microsoft.com/office/drawing/2014/main" xmlns="" id="{D54762F8-C6A4-48C1-8EEC-DF01064BC62A}"/>
              </a:ext>
            </a:extLst>
          </p:cNvPr>
          <p:cNvSpPr txBox="1"/>
          <p:nvPr/>
        </p:nvSpPr>
        <p:spPr>
          <a:xfrm>
            <a:off x="4762251" y="6242007"/>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sp>
        <p:nvSpPr>
          <p:cNvPr id="120" name="TextBox 119">
            <a:extLst>
              <a:ext uri="{FF2B5EF4-FFF2-40B4-BE49-F238E27FC236}">
                <a16:creationId xmlns:a16="http://schemas.microsoft.com/office/drawing/2014/main" xmlns="" id="{CB7227C4-78B2-43E4-9EE1-0C631327D079}"/>
              </a:ext>
            </a:extLst>
          </p:cNvPr>
          <p:cNvSpPr txBox="1"/>
          <p:nvPr/>
        </p:nvSpPr>
        <p:spPr>
          <a:xfrm rot="10800000">
            <a:off x="6383233" y="6242007"/>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sp>
        <p:nvSpPr>
          <p:cNvPr id="127" name="순서도: 천공 테이프 126">
            <a:extLst>
              <a:ext uri="{FF2B5EF4-FFF2-40B4-BE49-F238E27FC236}">
                <a16:creationId xmlns:a16="http://schemas.microsoft.com/office/drawing/2014/main" xmlns="" id="{0F74EDA9-9468-41FA-86E0-0A50AF9637BE}"/>
              </a:ext>
            </a:extLst>
          </p:cNvPr>
          <p:cNvSpPr/>
          <p:nvPr/>
        </p:nvSpPr>
        <p:spPr>
          <a:xfrm>
            <a:off x="3795850" y="5323867"/>
            <a:ext cx="3563280" cy="887006"/>
          </a:xfrm>
          <a:prstGeom prst="flowChartPunchedTap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직사각형 132">
            <a:extLst>
              <a:ext uri="{FF2B5EF4-FFF2-40B4-BE49-F238E27FC236}">
                <a16:creationId xmlns:a16="http://schemas.microsoft.com/office/drawing/2014/main" xmlns="" id="{42E50FF3-1171-4156-BA8E-5A620C42D6DD}"/>
              </a:ext>
            </a:extLst>
          </p:cNvPr>
          <p:cNvSpPr/>
          <p:nvPr/>
        </p:nvSpPr>
        <p:spPr bwMode="auto">
          <a:xfrm>
            <a:off x="163677" y="83387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35" name="직사각형 134">
            <a:extLst>
              <a:ext uri="{FF2B5EF4-FFF2-40B4-BE49-F238E27FC236}">
                <a16:creationId xmlns:a16="http://schemas.microsoft.com/office/drawing/2014/main" xmlns="" id="{37A34E84-868F-4C3D-B1B7-A678258DD32D}"/>
              </a:ext>
            </a:extLst>
          </p:cNvPr>
          <p:cNvSpPr/>
          <p:nvPr/>
        </p:nvSpPr>
        <p:spPr>
          <a:xfrm>
            <a:off x="238014" y="4499829"/>
            <a:ext cx="3405560" cy="92470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마이컬러파인더 서비스는</a:t>
            </a:r>
            <a:r>
              <a:rPr lang="en-US" altLang="ko-KR" sz="900" b="1" dirty="0">
                <a:solidFill>
                  <a:schemeClr val="tx1"/>
                </a:solidFill>
              </a:rPr>
              <a:t>?</a:t>
            </a:r>
          </a:p>
          <a:p>
            <a:endParaRPr lang="en-US" altLang="ko-KR" sz="900" dirty="0">
              <a:solidFill>
                <a:schemeClr val="tx1"/>
              </a:solidFill>
            </a:endParaRPr>
          </a:p>
          <a:p>
            <a:r>
              <a:rPr lang="ko-KR" altLang="en-US" sz="900" dirty="0" err="1">
                <a:solidFill>
                  <a:schemeClr val="tx1"/>
                </a:solidFill>
              </a:rPr>
              <a:t>에뛰드하우스의</a:t>
            </a:r>
            <a:r>
              <a:rPr lang="ko-KR" altLang="en-US" sz="900" dirty="0">
                <a:solidFill>
                  <a:schemeClr val="tx1"/>
                </a:solidFill>
              </a:rPr>
              <a:t>  전국의 매장에서 </a:t>
            </a:r>
            <a:r>
              <a:rPr lang="ko-KR" altLang="en-US" sz="900" dirty="0" err="1">
                <a:solidFill>
                  <a:schemeClr val="tx1"/>
                </a:solidFill>
              </a:rPr>
              <a:t>뷰티아티스트가</a:t>
            </a:r>
            <a:r>
              <a:rPr lang="ko-KR" altLang="en-US" sz="900" dirty="0">
                <a:solidFill>
                  <a:schemeClr val="tx1"/>
                </a:solidFill>
              </a:rPr>
              <a:t> 고객님께 맞는 컬러를 찾아 제품을 추천해 드리는 서비스입니다</a:t>
            </a:r>
            <a:r>
              <a:rPr lang="en-US" altLang="ko-KR" sz="900" dirty="0">
                <a:solidFill>
                  <a:schemeClr val="tx1"/>
                </a:solidFill>
              </a:rPr>
              <a:t>. </a:t>
            </a:r>
            <a:r>
              <a:rPr lang="ko-KR" altLang="en-US" sz="900" dirty="0">
                <a:solidFill>
                  <a:schemeClr val="tx1"/>
                </a:solidFill>
              </a:rPr>
              <a:t>매장 찾기에서 </a:t>
            </a:r>
            <a:r>
              <a:rPr lang="ko-KR" altLang="en-US" sz="900">
                <a:solidFill>
                  <a:schemeClr val="tx1"/>
                </a:solidFill>
              </a:rPr>
              <a:t>마이컬러파인더</a:t>
            </a:r>
            <a:r>
              <a:rPr lang="ko-KR" altLang="en-US" sz="900" dirty="0">
                <a:solidFill>
                  <a:schemeClr val="tx1"/>
                </a:solidFill>
              </a:rPr>
              <a:t> 매장이 표시된 매장을 방문하시면 서비스를 이용하실 수 있습니다</a:t>
            </a:r>
            <a:r>
              <a:rPr lang="en-US" altLang="ko-KR" sz="900" dirty="0">
                <a:solidFill>
                  <a:schemeClr val="tx1"/>
                </a:solidFill>
              </a:rPr>
              <a:t>.</a:t>
            </a:r>
          </a:p>
        </p:txBody>
      </p:sp>
      <p:graphicFrame>
        <p:nvGraphicFramePr>
          <p:cNvPr id="73" name="표 72">
            <a:extLst>
              <a:ext uri="{FF2B5EF4-FFF2-40B4-BE49-F238E27FC236}">
                <a16:creationId xmlns:a16="http://schemas.microsoft.com/office/drawing/2014/main" xmlns="" id="{F4C29421-028A-4A5A-BE07-CBCD8EC1E1E9}"/>
              </a:ext>
            </a:extLst>
          </p:cNvPr>
          <p:cNvGraphicFramePr>
            <a:graphicFrameLocks noGrp="1"/>
          </p:cNvGraphicFramePr>
          <p:nvPr>
            <p:extLst>
              <p:ext uri="{D42A27DB-BD31-4B8C-83A1-F6EECF244321}">
                <p14:modId xmlns:p14="http://schemas.microsoft.com/office/powerpoint/2010/main" val="226544074"/>
              </p:ext>
            </p:extLst>
          </p:nvPr>
        </p:nvGraphicFramePr>
        <p:xfrm>
          <a:off x="3893765" y="1314258"/>
          <a:ext cx="3419475" cy="858265"/>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270604">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587661">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74" name="TextBox 73">
            <a:extLst>
              <a:ext uri="{FF2B5EF4-FFF2-40B4-BE49-F238E27FC236}">
                <a16:creationId xmlns:a16="http://schemas.microsoft.com/office/drawing/2014/main" xmlns="" id="{B3DDD37D-83C2-4993-A203-3A7D8BBF40C8}"/>
              </a:ext>
            </a:extLst>
          </p:cNvPr>
          <p:cNvSpPr txBox="1"/>
          <p:nvPr/>
        </p:nvSpPr>
        <p:spPr>
          <a:xfrm>
            <a:off x="3929430" y="1717941"/>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sp>
        <p:nvSpPr>
          <p:cNvPr id="75" name="사각형: 둥근 모서리 74">
            <a:extLst>
              <a:ext uri="{FF2B5EF4-FFF2-40B4-BE49-F238E27FC236}">
                <a16:creationId xmlns:a16="http://schemas.microsoft.com/office/drawing/2014/main" xmlns="" id="{F4C1C329-DF71-4103-A012-0B9E47EB5C1C}"/>
              </a:ext>
            </a:extLst>
          </p:cNvPr>
          <p:cNvSpPr/>
          <p:nvPr/>
        </p:nvSpPr>
        <p:spPr>
          <a:xfrm>
            <a:off x="7301732" y="1268760"/>
            <a:ext cx="74657" cy="488467"/>
          </a:xfrm>
          <a:prstGeom prst="roundRect">
            <a:avLst>
              <a:gd name="adj" fmla="val 5000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8" name="표 77">
            <a:extLst>
              <a:ext uri="{FF2B5EF4-FFF2-40B4-BE49-F238E27FC236}">
                <a16:creationId xmlns:a16="http://schemas.microsoft.com/office/drawing/2014/main" xmlns="" id="{1BA08546-3A1F-4096-887B-60FB6C75B175}"/>
              </a:ext>
            </a:extLst>
          </p:cNvPr>
          <p:cNvGraphicFramePr>
            <a:graphicFrameLocks noGrp="1"/>
          </p:cNvGraphicFramePr>
          <p:nvPr>
            <p:extLst>
              <p:ext uri="{D42A27DB-BD31-4B8C-83A1-F6EECF244321}">
                <p14:modId xmlns:p14="http://schemas.microsoft.com/office/powerpoint/2010/main" val="326219936"/>
              </p:ext>
            </p:extLst>
          </p:nvPr>
        </p:nvGraphicFramePr>
        <p:xfrm>
          <a:off x="3893765" y="2278734"/>
          <a:ext cx="3419475" cy="858265"/>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270604">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587661">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79" name="TextBox 78">
            <a:extLst>
              <a:ext uri="{FF2B5EF4-FFF2-40B4-BE49-F238E27FC236}">
                <a16:creationId xmlns:a16="http://schemas.microsoft.com/office/drawing/2014/main" xmlns="" id="{1FC178E5-C053-4C18-A37A-C75DEBBAADAF}"/>
              </a:ext>
            </a:extLst>
          </p:cNvPr>
          <p:cNvSpPr txBox="1"/>
          <p:nvPr/>
        </p:nvSpPr>
        <p:spPr>
          <a:xfrm>
            <a:off x="3929430" y="2682417"/>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sp>
        <p:nvSpPr>
          <p:cNvPr id="80" name="TextBox 79">
            <a:extLst>
              <a:ext uri="{FF2B5EF4-FFF2-40B4-BE49-F238E27FC236}">
                <a16:creationId xmlns:a16="http://schemas.microsoft.com/office/drawing/2014/main" xmlns="" id="{49795C3E-B6AB-4868-B1E8-004AA9A06EE3}"/>
              </a:ext>
            </a:extLst>
          </p:cNvPr>
          <p:cNvSpPr txBox="1"/>
          <p:nvPr/>
        </p:nvSpPr>
        <p:spPr>
          <a:xfrm>
            <a:off x="6990828" y="2233236"/>
            <a:ext cx="320922" cy="307777"/>
          </a:xfrm>
          <a:prstGeom prst="rect">
            <a:avLst/>
          </a:prstGeom>
          <a:noFill/>
        </p:spPr>
        <p:txBody>
          <a:bodyPr wrap="none" rtlCol="0">
            <a:spAutoFit/>
          </a:bodyPr>
          <a:lstStyle/>
          <a:p>
            <a:r>
              <a:rPr lang="ko-KR" altLang="en-US" sz="1400" dirty="0"/>
              <a:t>○</a:t>
            </a:r>
          </a:p>
        </p:txBody>
      </p:sp>
      <p:graphicFrame>
        <p:nvGraphicFramePr>
          <p:cNvPr id="81" name="표 80">
            <a:extLst>
              <a:ext uri="{FF2B5EF4-FFF2-40B4-BE49-F238E27FC236}">
                <a16:creationId xmlns:a16="http://schemas.microsoft.com/office/drawing/2014/main" xmlns="" id="{78FE3838-2550-4097-9A6B-4D13B5DBD187}"/>
              </a:ext>
            </a:extLst>
          </p:cNvPr>
          <p:cNvGraphicFramePr>
            <a:graphicFrameLocks noGrp="1"/>
          </p:cNvGraphicFramePr>
          <p:nvPr>
            <p:extLst>
              <p:ext uri="{D42A27DB-BD31-4B8C-83A1-F6EECF244321}">
                <p14:modId xmlns:p14="http://schemas.microsoft.com/office/powerpoint/2010/main" val="2515232048"/>
              </p:ext>
            </p:extLst>
          </p:nvPr>
        </p:nvGraphicFramePr>
        <p:xfrm>
          <a:off x="3893765" y="3251743"/>
          <a:ext cx="3419475" cy="858265"/>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270604">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587661">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82" name="TextBox 81">
            <a:extLst>
              <a:ext uri="{FF2B5EF4-FFF2-40B4-BE49-F238E27FC236}">
                <a16:creationId xmlns:a16="http://schemas.microsoft.com/office/drawing/2014/main" xmlns="" id="{E279E804-5DA9-440A-9481-F47BC2F3659B}"/>
              </a:ext>
            </a:extLst>
          </p:cNvPr>
          <p:cNvSpPr txBox="1"/>
          <p:nvPr/>
        </p:nvSpPr>
        <p:spPr>
          <a:xfrm>
            <a:off x="3929430" y="3655426"/>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sp>
        <p:nvSpPr>
          <p:cNvPr id="83" name="TextBox 82">
            <a:extLst>
              <a:ext uri="{FF2B5EF4-FFF2-40B4-BE49-F238E27FC236}">
                <a16:creationId xmlns:a16="http://schemas.microsoft.com/office/drawing/2014/main" xmlns="" id="{2CDC45E5-6449-496E-BECA-65A5348B66B6}"/>
              </a:ext>
            </a:extLst>
          </p:cNvPr>
          <p:cNvSpPr txBox="1"/>
          <p:nvPr/>
        </p:nvSpPr>
        <p:spPr>
          <a:xfrm>
            <a:off x="6990828" y="3206245"/>
            <a:ext cx="320922" cy="307777"/>
          </a:xfrm>
          <a:prstGeom prst="rect">
            <a:avLst/>
          </a:prstGeom>
          <a:noFill/>
        </p:spPr>
        <p:txBody>
          <a:bodyPr wrap="none" rtlCol="0">
            <a:spAutoFit/>
          </a:bodyPr>
          <a:lstStyle/>
          <a:p>
            <a:r>
              <a:rPr lang="ko-KR" altLang="en-US" sz="1400" dirty="0"/>
              <a:t>○</a:t>
            </a:r>
          </a:p>
        </p:txBody>
      </p:sp>
      <p:graphicFrame>
        <p:nvGraphicFramePr>
          <p:cNvPr id="96" name="표 95">
            <a:extLst>
              <a:ext uri="{FF2B5EF4-FFF2-40B4-BE49-F238E27FC236}">
                <a16:creationId xmlns:a16="http://schemas.microsoft.com/office/drawing/2014/main" xmlns="" id="{C300EAA3-8FD5-4AAF-9308-232C4BE2571E}"/>
              </a:ext>
            </a:extLst>
          </p:cNvPr>
          <p:cNvGraphicFramePr>
            <a:graphicFrameLocks noGrp="1"/>
          </p:cNvGraphicFramePr>
          <p:nvPr>
            <p:extLst>
              <p:ext uri="{D42A27DB-BD31-4B8C-83A1-F6EECF244321}">
                <p14:modId xmlns:p14="http://schemas.microsoft.com/office/powerpoint/2010/main" val="919388875"/>
              </p:ext>
            </p:extLst>
          </p:nvPr>
        </p:nvGraphicFramePr>
        <p:xfrm>
          <a:off x="3893765" y="4204424"/>
          <a:ext cx="3419475" cy="858265"/>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270604">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587661">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98" name="TextBox 97">
            <a:extLst>
              <a:ext uri="{FF2B5EF4-FFF2-40B4-BE49-F238E27FC236}">
                <a16:creationId xmlns:a16="http://schemas.microsoft.com/office/drawing/2014/main" xmlns="" id="{1D4D6661-648C-4013-8815-B7253FB50DDD}"/>
              </a:ext>
            </a:extLst>
          </p:cNvPr>
          <p:cNvSpPr txBox="1"/>
          <p:nvPr/>
        </p:nvSpPr>
        <p:spPr>
          <a:xfrm>
            <a:off x="3929430" y="4608107"/>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sp>
        <p:nvSpPr>
          <p:cNvPr id="100" name="TextBox 99">
            <a:extLst>
              <a:ext uri="{FF2B5EF4-FFF2-40B4-BE49-F238E27FC236}">
                <a16:creationId xmlns:a16="http://schemas.microsoft.com/office/drawing/2014/main" xmlns="" id="{635AF7B5-EE90-4661-9468-C1EA37531117}"/>
              </a:ext>
            </a:extLst>
          </p:cNvPr>
          <p:cNvSpPr txBox="1"/>
          <p:nvPr/>
        </p:nvSpPr>
        <p:spPr>
          <a:xfrm>
            <a:off x="6990828" y="4158926"/>
            <a:ext cx="320922" cy="307777"/>
          </a:xfrm>
          <a:prstGeom prst="rect">
            <a:avLst/>
          </a:prstGeom>
          <a:noFill/>
        </p:spPr>
        <p:txBody>
          <a:bodyPr wrap="none" rtlCol="0">
            <a:spAutoFit/>
          </a:bodyPr>
          <a:lstStyle/>
          <a:p>
            <a:r>
              <a:rPr lang="ko-KR" altLang="en-US" sz="1400" dirty="0"/>
              <a:t>○</a:t>
            </a:r>
          </a:p>
        </p:txBody>
      </p:sp>
      <p:sp>
        <p:nvSpPr>
          <p:cNvPr id="77" name="TextBox 76">
            <a:extLst>
              <a:ext uri="{FF2B5EF4-FFF2-40B4-BE49-F238E27FC236}">
                <a16:creationId xmlns:a16="http://schemas.microsoft.com/office/drawing/2014/main" xmlns="" id="{76C59B54-DFAD-4C00-93E0-0E8173D3D8C7}"/>
              </a:ext>
            </a:extLst>
          </p:cNvPr>
          <p:cNvSpPr txBox="1"/>
          <p:nvPr/>
        </p:nvSpPr>
        <p:spPr>
          <a:xfrm>
            <a:off x="6990828" y="1268760"/>
            <a:ext cx="359394" cy="307777"/>
          </a:xfrm>
          <a:prstGeom prst="rect">
            <a:avLst/>
          </a:prstGeom>
          <a:noFill/>
        </p:spPr>
        <p:txBody>
          <a:bodyPr wrap="none" rtlCol="0">
            <a:spAutoFit/>
          </a:bodyPr>
          <a:lstStyle/>
          <a:p>
            <a:r>
              <a:rPr lang="ko-KR" altLang="en-US" sz="1400" dirty="0"/>
              <a:t>◎</a:t>
            </a:r>
          </a:p>
        </p:txBody>
      </p:sp>
      <p:sp>
        <p:nvSpPr>
          <p:cNvPr id="60" name="TextBox 59">
            <a:extLst>
              <a:ext uri="{FF2B5EF4-FFF2-40B4-BE49-F238E27FC236}">
                <a16:creationId xmlns:a16="http://schemas.microsoft.com/office/drawing/2014/main" xmlns="" id="{030E421D-6CCE-4DAC-9464-2A9A93029411}"/>
              </a:ext>
            </a:extLst>
          </p:cNvPr>
          <p:cNvSpPr txBox="1"/>
          <p:nvPr/>
        </p:nvSpPr>
        <p:spPr>
          <a:xfrm>
            <a:off x="4073821" y="1064882"/>
            <a:ext cx="1064715" cy="215444"/>
          </a:xfrm>
          <a:prstGeom prst="rect">
            <a:avLst/>
          </a:prstGeom>
          <a:noFill/>
        </p:spPr>
        <p:txBody>
          <a:bodyPr wrap="none" rtlCol="0">
            <a:spAutoFit/>
          </a:bodyPr>
          <a:lstStyle/>
          <a:p>
            <a:r>
              <a:rPr lang="ko-KR" altLang="en-US" sz="800" dirty="0"/>
              <a:t>마이컬러파인더 매장</a:t>
            </a:r>
          </a:p>
        </p:txBody>
      </p:sp>
      <p:pic>
        <p:nvPicPr>
          <p:cNvPr id="61" name="그림 60">
            <a:extLst>
              <a:ext uri="{FF2B5EF4-FFF2-40B4-BE49-F238E27FC236}">
                <a16:creationId xmlns:a16="http://schemas.microsoft.com/office/drawing/2014/main" xmlns="" id="{2C566E95-4492-4439-8171-0F084BBED7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888" y="1079981"/>
            <a:ext cx="161255" cy="217830"/>
          </a:xfrm>
          <a:prstGeom prst="rect">
            <a:avLst/>
          </a:prstGeom>
        </p:spPr>
      </p:pic>
      <p:pic>
        <p:nvPicPr>
          <p:cNvPr id="45" name="그림 44">
            <a:extLst>
              <a:ext uri="{FF2B5EF4-FFF2-40B4-BE49-F238E27FC236}">
                <a16:creationId xmlns:a16="http://schemas.microsoft.com/office/drawing/2014/main" xmlns="" id="{CE5760CF-E794-4DF2-923E-B966B77DA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1552" y="3283723"/>
            <a:ext cx="161255" cy="217830"/>
          </a:xfrm>
          <a:prstGeom prst="rect">
            <a:avLst/>
          </a:prstGeom>
        </p:spPr>
      </p:pic>
      <p:pic>
        <p:nvPicPr>
          <p:cNvPr id="46" name="그림 45">
            <a:extLst>
              <a:ext uri="{FF2B5EF4-FFF2-40B4-BE49-F238E27FC236}">
                <a16:creationId xmlns:a16="http://schemas.microsoft.com/office/drawing/2014/main" xmlns="" id="{688B0516-9431-4831-A39B-7B03C8B1F6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1552" y="4215847"/>
            <a:ext cx="161255" cy="217830"/>
          </a:xfrm>
          <a:prstGeom prst="rect">
            <a:avLst/>
          </a:prstGeom>
        </p:spPr>
      </p:pic>
      <p:pic>
        <p:nvPicPr>
          <p:cNvPr id="47" name="그림 46">
            <a:extLst>
              <a:ext uri="{FF2B5EF4-FFF2-40B4-BE49-F238E27FC236}">
                <a16:creationId xmlns:a16="http://schemas.microsoft.com/office/drawing/2014/main" xmlns="" id="{43C8F981-8CBC-4380-AF66-4423EAEB2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8596" y="1346610"/>
            <a:ext cx="161255" cy="217830"/>
          </a:xfrm>
          <a:prstGeom prst="rect">
            <a:avLst/>
          </a:prstGeom>
        </p:spPr>
      </p:pic>
      <p:pic>
        <p:nvPicPr>
          <p:cNvPr id="48" name="그림 47">
            <a:extLst>
              <a:ext uri="{FF2B5EF4-FFF2-40B4-BE49-F238E27FC236}">
                <a16:creationId xmlns:a16="http://schemas.microsoft.com/office/drawing/2014/main" xmlns="" id="{419553A8-14DB-4817-B06C-8DB9CB728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8596" y="2278734"/>
            <a:ext cx="161255" cy="217830"/>
          </a:xfrm>
          <a:prstGeom prst="rect">
            <a:avLst/>
          </a:prstGeom>
        </p:spPr>
      </p:pic>
    </p:spTree>
    <p:extLst>
      <p:ext uri="{BB962C8B-B14F-4D97-AF65-F5344CB8AC3E}">
        <p14:creationId xmlns:p14="http://schemas.microsoft.com/office/powerpoint/2010/main" val="18209359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EH.BC.07.002.FRS.SPP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매장안내</a:t>
            </a:r>
            <a:r>
              <a:rPr lang="en-US" altLang="ko-KR" dirty="0"/>
              <a:t>_</a:t>
            </a:r>
            <a:r>
              <a:rPr lang="ko-KR" altLang="en-US" dirty="0"/>
              <a:t>매장 칭찬</a:t>
            </a:r>
            <a:r>
              <a:rPr lang="en-US" altLang="ko-KR" dirty="0"/>
              <a:t>_</a:t>
            </a:r>
            <a:r>
              <a:rPr lang="ko-KR" altLang="en-US" dirty="0"/>
              <a:t>로그인 팝업</a:t>
            </a:r>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칭찬</a:t>
            </a:r>
          </a:p>
        </p:txBody>
      </p:sp>
      <p:sp>
        <p:nvSpPr>
          <p:cNvPr id="7" name="TextBox 6">
            <a:extLst>
              <a:ext uri="{FF2B5EF4-FFF2-40B4-BE49-F238E27FC236}">
                <a16:creationId xmlns:a16="http://schemas.microsoft.com/office/drawing/2014/main" xmlns="" id="{BE233898-97B7-4B41-9F09-E1F2ECEBBAA0}"/>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8" name="직사각형 7">
            <a:extLst>
              <a:ext uri="{FF2B5EF4-FFF2-40B4-BE49-F238E27FC236}">
                <a16:creationId xmlns:a16="http://schemas.microsoft.com/office/drawing/2014/main" xmlns="" id="{4002124F-CB03-49E1-B225-5585CE7DAE86}"/>
              </a:ext>
            </a:extLst>
          </p:cNvPr>
          <p:cNvSpPr/>
          <p:nvPr/>
        </p:nvSpPr>
        <p:spPr>
          <a:xfrm>
            <a:off x="783044" y="1911132"/>
            <a:ext cx="2592288" cy="142847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endParaRPr>
          </a:p>
        </p:txBody>
      </p:sp>
      <p:sp>
        <p:nvSpPr>
          <p:cNvPr id="9" name="직사각형 8">
            <a:extLst>
              <a:ext uri="{FF2B5EF4-FFF2-40B4-BE49-F238E27FC236}">
                <a16:creationId xmlns:a16="http://schemas.microsoft.com/office/drawing/2014/main" xmlns="" id="{494CA38C-4EC4-4403-9C58-69C6DE49C449}"/>
              </a:ext>
            </a:extLst>
          </p:cNvPr>
          <p:cNvSpPr/>
          <p:nvPr/>
        </p:nvSpPr>
        <p:spPr>
          <a:xfrm>
            <a:off x="783045" y="1589011"/>
            <a:ext cx="2592288" cy="32212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로그인</a:t>
            </a:r>
          </a:p>
        </p:txBody>
      </p:sp>
      <p:sp>
        <p:nvSpPr>
          <p:cNvPr id="5" name="직사각형 4">
            <a:extLst>
              <a:ext uri="{FF2B5EF4-FFF2-40B4-BE49-F238E27FC236}">
                <a16:creationId xmlns:a16="http://schemas.microsoft.com/office/drawing/2014/main" xmlns="" id="{F3CEA927-7334-4131-B5D2-E10577DC9AA0}"/>
              </a:ext>
            </a:extLst>
          </p:cNvPr>
          <p:cNvSpPr/>
          <p:nvPr/>
        </p:nvSpPr>
        <p:spPr>
          <a:xfrm>
            <a:off x="1143084" y="2232174"/>
            <a:ext cx="2094693" cy="369332"/>
          </a:xfrm>
          <a:prstGeom prst="rect">
            <a:avLst/>
          </a:prstGeom>
        </p:spPr>
        <p:txBody>
          <a:bodyPr wrap="square">
            <a:spAutoFit/>
          </a:bodyPr>
          <a:lstStyle/>
          <a:p>
            <a:pPr fontAlgn="ctr"/>
            <a:r>
              <a:rPr lang="ko-KR" altLang="en-US" sz="900" dirty="0"/>
              <a:t>로그인이 필요한 기능입니다</a:t>
            </a:r>
            <a:r>
              <a:rPr lang="en-US" altLang="ko-KR" sz="900" dirty="0"/>
              <a:t>. </a:t>
            </a:r>
          </a:p>
          <a:p>
            <a:pPr fontAlgn="ctr"/>
            <a:r>
              <a:rPr lang="ko-KR" altLang="en-US" sz="900" dirty="0"/>
              <a:t>로그인 페이지로 이동하시겠습니까</a:t>
            </a:r>
            <a:r>
              <a:rPr lang="en-US" altLang="ko-KR" sz="900" dirty="0"/>
              <a:t>?</a:t>
            </a:r>
            <a:endParaRPr lang="en-US" altLang="ko-KR" sz="900" dirty="0">
              <a:solidFill>
                <a:srgbClr val="000000"/>
              </a:solidFill>
              <a:latin typeface="맑은 고딕" panose="020B0503020000020004" pitchFamily="50" charset="-127"/>
              <a:ea typeface="맑은 고딕" panose="020B0503020000020004" pitchFamily="50" charset="-127"/>
            </a:endParaRPr>
          </a:p>
        </p:txBody>
      </p:sp>
      <p:sp>
        <p:nvSpPr>
          <p:cNvPr id="11" name="직사각형 10">
            <a:extLst>
              <a:ext uri="{FF2B5EF4-FFF2-40B4-BE49-F238E27FC236}">
                <a16:creationId xmlns:a16="http://schemas.microsoft.com/office/drawing/2014/main" xmlns="" id="{B5DF06F7-3904-4A35-A48F-7A9029A1EEDD}"/>
              </a:ext>
            </a:extLst>
          </p:cNvPr>
          <p:cNvSpPr/>
          <p:nvPr/>
        </p:nvSpPr>
        <p:spPr>
          <a:xfrm>
            <a:off x="2096606" y="2813148"/>
            <a:ext cx="648072" cy="23304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2" name="직사각형 11">
            <a:extLst>
              <a:ext uri="{FF2B5EF4-FFF2-40B4-BE49-F238E27FC236}">
                <a16:creationId xmlns:a16="http://schemas.microsoft.com/office/drawing/2014/main" xmlns="" id="{15AE6534-5332-453B-A1E8-4BE5F617C756}"/>
              </a:ext>
            </a:extLst>
          </p:cNvPr>
          <p:cNvSpPr/>
          <p:nvPr/>
        </p:nvSpPr>
        <p:spPr>
          <a:xfrm>
            <a:off x="1396344" y="2813148"/>
            <a:ext cx="648072" cy="23304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취소</a:t>
            </a:r>
          </a:p>
        </p:txBody>
      </p:sp>
      <p:sp>
        <p:nvSpPr>
          <p:cNvPr id="13" name="TextBox 12">
            <a:extLst>
              <a:ext uri="{FF2B5EF4-FFF2-40B4-BE49-F238E27FC236}">
                <a16:creationId xmlns:a16="http://schemas.microsoft.com/office/drawing/2014/main" xmlns="" id="{DBC5137A-AF59-411C-969D-0F47BBC1C06A}"/>
              </a:ext>
            </a:extLst>
          </p:cNvPr>
          <p:cNvSpPr txBox="1"/>
          <p:nvPr/>
        </p:nvSpPr>
        <p:spPr>
          <a:xfrm>
            <a:off x="781245" y="1124744"/>
            <a:ext cx="2592288" cy="369332"/>
          </a:xfrm>
          <a:prstGeom prst="rect">
            <a:avLst/>
          </a:prstGeom>
          <a:noFill/>
        </p:spPr>
        <p:txBody>
          <a:bodyPr wrap="square" rtlCol="0">
            <a:spAutoFit/>
          </a:bodyPr>
          <a:lstStyle/>
          <a:p>
            <a:r>
              <a:rPr lang="ko-KR" altLang="en-US" dirty="0">
                <a:latin typeface="+mn-ea"/>
              </a:rPr>
              <a:t>로그인 확인 팝업</a:t>
            </a:r>
          </a:p>
        </p:txBody>
      </p:sp>
    </p:spTree>
    <p:extLst>
      <p:ext uri="{BB962C8B-B14F-4D97-AF65-F5344CB8AC3E}">
        <p14:creationId xmlns:p14="http://schemas.microsoft.com/office/powerpoint/2010/main" val="3776101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EH.BC.07.001.ETH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 </a:t>
            </a:r>
            <a:r>
              <a:rPr lang="ko-KR" altLang="en-US" dirty="0" err="1"/>
              <a:t>에뛰드스토리</a:t>
            </a:r>
            <a:r>
              <a:rPr lang="en-US" altLang="ko-KR" dirty="0"/>
              <a:t>_</a:t>
            </a:r>
            <a:r>
              <a:rPr lang="ko-KR" altLang="en-US" dirty="0"/>
              <a:t>브랜드소개</a:t>
            </a:r>
            <a:r>
              <a:rPr lang="en-US" altLang="ko-KR" dirty="0"/>
              <a:t>_</a:t>
            </a:r>
            <a:r>
              <a:rPr lang="ko-KR" altLang="en-US"/>
              <a:t>에뛰드하우스</a:t>
            </a:r>
            <a:r>
              <a:rPr lang="en-US" altLang="ko-KR" dirty="0"/>
              <a:t>[3/3]</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794918037"/>
              </p:ext>
            </p:extLst>
          </p:nvPr>
        </p:nvGraphicFramePr>
        <p:xfrm>
          <a:off x="7464287" y="414711"/>
          <a:ext cx="2441713" cy="2340513"/>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http://m.etudehouse.com/kr/ko/jsp/mobile/brand/brand_intro.jsp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에뛰드 브랜드 소개 내용 디자인 재구성</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국가명</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및 위치 표시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-visit site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버튼 선택 시 해당 사이트 링크</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위치 표시 선택 시 팝업 및 해당 지역과 위치표시 아이콘 활성화</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0" name="직사각형 29">
            <a:extLst>
              <a:ext uri="{FF2B5EF4-FFF2-40B4-BE49-F238E27FC236}">
                <a16:creationId xmlns:a16="http://schemas.microsoft.com/office/drawing/2014/main" xmlns="" id="{C2C1E3D4-D693-4492-8C23-79BA512C48BA}"/>
              </a:ext>
            </a:extLst>
          </p:cNvPr>
          <p:cNvSpPr/>
          <p:nvPr/>
        </p:nvSpPr>
        <p:spPr>
          <a:xfrm>
            <a:off x="96576" y="507497"/>
            <a:ext cx="3539873" cy="1615827"/>
          </a:xfrm>
          <a:prstGeom prst="rect">
            <a:avLst/>
          </a:prstGeom>
        </p:spPr>
        <p:txBody>
          <a:bodyPr wrap="square">
            <a:spAutoFit/>
          </a:bodyPr>
          <a:lstStyle/>
          <a:p>
            <a:r>
              <a:rPr lang="en-US" altLang="ko-KR" sz="900" dirty="0"/>
              <a:t>The fun</a:t>
            </a:r>
            <a:r>
              <a:rPr lang="ko-KR" altLang="en-US" sz="900" dirty="0"/>
              <a:t> </a:t>
            </a:r>
            <a:r>
              <a:rPr lang="en-US" altLang="ko-KR" sz="900" dirty="0"/>
              <a:t>of</a:t>
            </a:r>
            <a:r>
              <a:rPr lang="ko-KR" altLang="en-US" sz="900" dirty="0"/>
              <a:t> </a:t>
            </a:r>
            <a:r>
              <a:rPr lang="en-US" altLang="ko-KR" sz="900" dirty="0"/>
              <a:t>picking various sensible colors and the pleasure of meeting interesting products that make you smile will make everyday makeup a fun play that you want to</a:t>
            </a:r>
            <a:r>
              <a:rPr lang="ko-KR" altLang="en-US" sz="900" dirty="0"/>
              <a:t> </a:t>
            </a:r>
            <a:r>
              <a:rPr lang="en-US" altLang="ko-KR" sz="900" dirty="0"/>
              <a:t>share.</a:t>
            </a:r>
          </a:p>
          <a:p>
            <a:r>
              <a:rPr lang="en-US" altLang="ko-KR" sz="900" dirty="0"/>
              <a:t>Discovering new beauty everyday with ETUDE.</a:t>
            </a:r>
          </a:p>
          <a:p>
            <a:r>
              <a:rPr lang="en-US" altLang="ko-KR" sz="900" dirty="0"/>
              <a:t>It will be a sweet festival just for the girls.</a:t>
            </a:r>
          </a:p>
          <a:p>
            <a:endParaRPr lang="en-US" altLang="ko-KR" sz="900" dirty="0"/>
          </a:p>
          <a:p>
            <a:r>
              <a:rPr lang="ko-KR" altLang="en-US" sz="900" dirty="0"/>
              <a:t>다양하고 감각적인 컬러를 고르는 재미</a:t>
            </a:r>
            <a:endParaRPr lang="en-US" altLang="ko-KR" sz="900" dirty="0"/>
          </a:p>
          <a:p>
            <a:r>
              <a:rPr lang="ko-KR" altLang="en-US" sz="900" dirty="0"/>
              <a:t>귀여운 웃음이 터질만큼 유쾌한 제품을 만나는 즐거움으로 습관이던 화장이 함께 나누고 싶은 즐거운 놀이가 될 것입니다</a:t>
            </a:r>
            <a:r>
              <a:rPr lang="en-US" altLang="ko-KR" sz="900" dirty="0"/>
              <a:t>.</a:t>
            </a:r>
          </a:p>
          <a:p>
            <a:r>
              <a:rPr lang="ko-KR" altLang="en-US" sz="900" dirty="0"/>
              <a:t>매일 매일 에뛰드와 함께 새로운 아름다움을 찾는 일</a:t>
            </a:r>
            <a:r>
              <a:rPr lang="en-US" altLang="ko-KR" sz="900" dirty="0"/>
              <a:t>, </a:t>
            </a:r>
            <a:r>
              <a:rPr lang="ko-KR" altLang="en-US" sz="900" dirty="0"/>
              <a:t>달콤한 축제가 되어 소녀들을 신나게 해줄 </a:t>
            </a:r>
            <a:r>
              <a:rPr lang="ko-KR" altLang="en-US" sz="900" dirty="0" err="1"/>
              <a:t>거에요</a:t>
            </a:r>
            <a:r>
              <a:rPr lang="en-US" altLang="ko-KR" sz="900" dirty="0"/>
              <a:t>.</a:t>
            </a:r>
          </a:p>
        </p:txBody>
      </p:sp>
      <p:sp>
        <p:nvSpPr>
          <p:cNvPr id="35" name="직사각형 34">
            <a:extLst>
              <a:ext uri="{FF2B5EF4-FFF2-40B4-BE49-F238E27FC236}">
                <a16:creationId xmlns:a16="http://schemas.microsoft.com/office/drawing/2014/main" xmlns="" id="{4E280AA5-0335-4985-9B8D-1116EF14EC89}"/>
              </a:ext>
            </a:extLst>
          </p:cNvPr>
          <p:cNvSpPr/>
          <p:nvPr/>
        </p:nvSpPr>
        <p:spPr>
          <a:xfrm>
            <a:off x="92657" y="6521395"/>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pic>
        <p:nvPicPr>
          <p:cNvPr id="3" name="그림 2">
            <a:extLst>
              <a:ext uri="{FF2B5EF4-FFF2-40B4-BE49-F238E27FC236}">
                <a16:creationId xmlns:a16="http://schemas.microsoft.com/office/drawing/2014/main" xmlns="" id="{127F350C-1B65-4EDF-8BA0-350A5D5B7C99}"/>
              </a:ext>
            </a:extLst>
          </p:cNvPr>
          <p:cNvPicPr>
            <a:picLocks noChangeAspect="1"/>
          </p:cNvPicPr>
          <p:nvPr/>
        </p:nvPicPr>
        <p:blipFill>
          <a:blip r:embed="rId2"/>
          <a:stretch>
            <a:fillRect/>
          </a:stretch>
        </p:blipFill>
        <p:spPr>
          <a:xfrm>
            <a:off x="416496" y="2098964"/>
            <a:ext cx="2767427" cy="4196757"/>
          </a:xfrm>
          <a:prstGeom prst="rect">
            <a:avLst/>
          </a:prstGeom>
        </p:spPr>
      </p:pic>
      <p:sp>
        <p:nvSpPr>
          <p:cNvPr id="45" name="직사각형 44">
            <a:extLst>
              <a:ext uri="{FF2B5EF4-FFF2-40B4-BE49-F238E27FC236}">
                <a16:creationId xmlns:a16="http://schemas.microsoft.com/office/drawing/2014/main" xmlns="" id="{0CF35EE7-72B6-4CEA-8840-6764CE6B6ADF}"/>
              </a:ext>
            </a:extLst>
          </p:cNvPr>
          <p:cNvSpPr/>
          <p:nvPr/>
        </p:nvSpPr>
        <p:spPr bwMode="auto">
          <a:xfrm>
            <a:off x="2072680" y="465951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6" name="직사각형 45">
            <a:extLst>
              <a:ext uri="{FF2B5EF4-FFF2-40B4-BE49-F238E27FC236}">
                <a16:creationId xmlns:a16="http://schemas.microsoft.com/office/drawing/2014/main" xmlns="" id="{1240459E-534E-4091-9A2B-E462CD080424}"/>
              </a:ext>
            </a:extLst>
          </p:cNvPr>
          <p:cNvSpPr/>
          <p:nvPr/>
        </p:nvSpPr>
        <p:spPr bwMode="auto">
          <a:xfrm>
            <a:off x="659465" y="368006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1667913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a:xfrm>
            <a:off x="801364" y="-3054"/>
            <a:ext cx="1991396" cy="180360"/>
          </a:xfrm>
        </p:spPr>
        <p:txBody>
          <a:bodyPr/>
          <a:lstStyle/>
          <a:p>
            <a:r>
              <a:rPr lang="en-US" altLang="ko-KR" dirty="0"/>
              <a:t>EH.BC.07.001.LIP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 </a:t>
            </a:r>
            <a:r>
              <a:rPr lang="ko-KR" altLang="en-US" dirty="0" err="1"/>
              <a:t>에뛰드스토리</a:t>
            </a:r>
            <a:r>
              <a:rPr lang="en-US" altLang="ko-KR" dirty="0"/>
              <a:t>_</a:t>
            </a:r>
            <a:r>
              <a:rPr lang="ko-KR" altLang="en-US" dirty="0"/>
              <a:t>브랜드소개</a:t>
            </a:r>
            <a:r>
              <a:rPr lang="en-US" altLang="ko-KR" dirty="0"/>
              <a:t>_</a:t>
            </a:r>
            <a:r>
              <a:rPr lang="ko-KR" altLang="en-US"/>
              <a:t>에뛰드하우스</a:t>
            </a:r>
            <a:r>
              <a:rPr lang="en-US" altLang="ko-KR" dirty="0"/>
              <a:t>_</a:t>
            </a:r>
            <a:r>
              <a:rPr lang="ko-KR" altLang="en-US" dirty="0"/>
              <a:t>글로벌 에뛰드 하우스 지역 선택 시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798055627"/>
              </p:ext>
            </p:extLst>
          </p:nvPr>
        </p:nvGraphicFramePr>
        <p:xfrm>
          <a:off x="7464287" y="414711"/>
          <a:ext cx="2441713" cy="214118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http://m.etudehouse.com/kr/ko/jsp/mobile/brand/brand_intro.jsp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에뛰드 브랜드 소개 내용 디자인 재구성</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지역명</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타이틀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해당 사이트 링크</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해당 매장 사진</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1" name="직사각형 40">
            <a:extLst>
              <a:ext uri="{FF2B5EF4-FFF2-40B4-BE49-F238E27FC236}">
                <a16:creationId xmlns:a16="http://schemas.microsoft.com/office/drawing/2014/main" xmlns="" id="{C0CB196B-2A80-4572-9D9E-621E2C36BE17}"/>
              </a:ext>
            </a:extLst>
          </p:cNvPr>
          <p:cNvSpPr/>
          <p:nvPr/>
        </p:nvSpPr>
        <p:spPr>
          <a:xfrm>
            <a:off x="530900" y="620688"/>
            <a:ext cx="3125956" cy="396044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9" name="직사각형 38">
            <a:extLst>
              <a:ext uri="{FF2B5EF4-FFF2-40B4-BE49-F238E27FC236}">
                <a16:creationId xmlns:a16="http://schemas.microsoft.com/office/drawing/2014/main" xmlns="" id="{9DFB7B3F-5EDC-48DC-8B7B-967F19E02657}"/>
              </a:ext>
            </a:extLst>
          </p:cNvPr>
          <p:cNvSpPr/>
          <p:nvPr/>
        </p:nvSpPr>
        <p:spPr>
          <a:xfrm>
            <a:off x="530901" y="620688"/>
            <a:ext cx="3125956" cy="28803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rPr>
              <a:t>Taiwan</a:t>
            </a:r>
          </a:p>
        </p:txBody>
      </p:sp>
      <p:sp>
        <p:nvSpPr>
          <p:cNvPr id="12" name="직사각형 11">
            <a:extLst>
              <a:ext uri="{FF2B5EF4-FFF2-40B4-BE49-F238E27FC236}">
                <a16:creationId xmlns:a16="http://schemas.microsoft.com/office/drawing/2014/main" xmlns="" id="{F3898765-C3DB-45DA-877F-461B22F045AA}"/>
              </a:ext>
            </a:extLst>
          </p:cNvPr>
          <p:cNvSpPr/>
          <p:nvPr/>
        </p:nvSpPr>
        <p:spPr>
          <a:xfrm>
            <a:off x="1064568" y="663926"/>
            <a:ext cx="648072" cy="201555"/>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Visit site</a:t>
            </a:r>
          </a:p>
        </p:txBody>
      </p:sp>
      <p:sp>
        <p:nvSpPr>
          <p:cNvPr id="3" name="TextBox 2">
            <a:extLst>
              <a:ext uri="{FF2B5EF4-FFF2-40B4-BE49-F238E27FC236}">
                <a16:creationId xmlns:a16="http://schemas.microsoft.com/office/drawing/2014/main" xmlns="" id="{A4B829C4-33C8-4E5A-B6E0-B9398A0EE1EF}"/>
              </a:ext>
            </a:extLst>
          </p:cNvPr>
          <p:cNvSpPr txBox="1"/>
          <p:nvPr/>
        </p:nvSpPr>
        <p:spPr>
          <a:xfrm>
            <a:off x="3368824" y="575863"/>
            <a:ext cx="288032" cy="338554"/>
          </a:xfrm>
          <a:prstGeom prst="rect">
            <a:avLst/>
          </a:prstGeom>
          <a:noFill/>
        </p:spPr>
        <p:txBody>
          <a:bodyPr wrap="square" rtlCol="0">
            <a:spAutoFit/>
          </a:bodyPr>
          <a:lstStyle/>
          <a:p>
            <a:r>
              <a:rPr lang="en-US" altLang="ko-KR" sz="1600" dirty="0"/>
              <a:t>x</a:t>
            </a:r>
            <a:endParaRPr lang="ko-KR" altLang="en-US" sz="1600" dirty="0"/>
          </a:p>
        </p:txBody>
      </p:sp>
      <p:pic>
        <p:nvPicPr>
          <p:cNvPr id="4" name="그림 3">
            <a:extLst>
              <a:ext uri="{FF2B5EF4-FFF2-40B4-BE49-F238E27FC236}">
                <a16:creationId xmlns:a16="http://schemas.microsoft.com/office/drawing/2014/main" xmlns="" id="{FA12EBB3-43E2-4C1C-9549-BEDFEB46CDC0}"/>
              </a:ext>
            </a:extLst>
          </p:cNvPr>
          <p:cNvPicPr>
            <a:picLocks noChangeAspect="1"/>
          </p:cNvPicPr>
          <p:nvPr/>
        </p:nvPicPr>
        <p:blipFill>
          <a:blip r:embed="rId2"/>
          <a:stretch>
            <a:fillRect/>
          </a:stretch>
        </p:blipFill>
        <p:spPr>
          <a:xfrm>
            <a:off x="912240" y="976693"/>
            <a:ext cx="2363276" cy="3483584"/>
          </a:xfrm>
          <a:prstGeom prst="rect">
            <a:avLst/>
          </a:prstGeom>
        </p:spPr>
      </p:pic>
      <p:sp>
        <p:nvSpPr>
          <p:cNvPr id="15" name="직사각형 14">
            <a:extLst>
              <a:ext uri="{FF2B5EF4-FFF2-40B4-BE49-F238E27FC236}">
                <a16:creationId xmlns:a16="http://schemas.microsoft.com/office/drawing/2014/main" xmlns="" id="{B891458D-E1A9-49B4-A8A7-76DA89AEB115}"/>
              </a:ext>
            </a:extLst>
          </p:cNvPr>
          <p:cNvSpPr/>
          <p:nvPr/>
        </p:nvSpPr>
        <p:spPr bwMode="auto">
          <a:xfrm>
            <a:off x="474876" y="55765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6" name="직사각형 15">
            <a:extLst>
              <a:ext uri="{FF2B5EF4-FFF2-40B4-BE49-F238E27FC236}">
                <a16:creationId xmlns:a16="http://schemas.microsoft.com/office/drawing/2014/main" xmlns="" id="{AB1071C8-A5E6-4194-B48B-FAE5A1077777}"/>
              </a:ext>
            </a:extLst>
          </p:cNvPr>
          <p:cNvSpPr/>
          <p:nvPr/>
        </p:nvSpPr>
        <p:spPr bwMode="auto">
          <a:xfrm>
            <a:off x="1052564" y="56635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7" name="직사각형 16">
            <a:extLst>
              <a:ext uri="{FF2B5EF4-FFF2-40B4-BE49-F238E27FC236}">
                <a16:creationId xmlns:a16="http://schemas.microsoft.com/office/drawing/2014/main" xmlns="" id="{4CC8505F-7603-499A-8D27-65778A75E9E9}"/>
              </a:ext>
            </a:extLst>
          </p:cNvPr>
          <p:cNvSpPr/>
          <p:nvPr/>
        </p:nvSpPr>
        <p:spPr bwMode="auto">
          <a:xfrm>
            <a:off x="773300" y="96284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55816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EH.BC.07.001.BHS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 </a:t>
            </a:r>
            <a:r>
              <a:rPr lang="ko-KR" altLang="en-US" dirty="0" err="1"/>
              <a:t>에뛰드스토리</a:t>
            </a:r>
            <a:r>
              <a:rPr lang="en-US" altLang="ko-KR" dirty="0"/>
              <a:t>_</a:t>
            </a:r>
            <a:r>
              <a:rPr lang="ko-KR" altLang="en-US" dirty="0"/>
              <a:t>브랜드소개</a:t>
            </a:r>
            <a:r>
              <a:rPr lang="en-US" altLang="ko-KR" dirty="0"/>
              <a:t>_</a:t>
            </a:r>
            <a:r>
              <a:rPr lang="ko-KR" altLang="en-US" dirty="0"/>
              <a:t>브랜드 히스토리</a:t>
            </a:r>
            <a:r>
              <a:rPr lang="en-US" altLang="ko-KR" dirty="0"/>
              <a:t>[1/3]</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 소개</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3492338218"/>
              </p:ext>
            </p:extLst>
          </p:nvPr>
        </p:nvGraphicFramePr>
        <p:xfrm>
          <a:off x="7464287" y="414711"/>
          <a:ext cx="2441713" cy="214118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http://m.etudehouse.com/kr/ko/jsp/mobile/brand/brand_history.jsp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브랜드 히스토리 내용 디자인 재구성</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브랜드 소개 ▼</a:t>
            </a:r>
            <a:endParaRPr lang="ko-KR" altLang="en-US" sz="900" b="1" dirty="0">
              <a:solidFill>
                <a:schemeClr val="tx2">
                  <a:lumMod val="60000"/>
                  <a:lumOff val="40000"/>
                </a:schemeClr>
              </a:solidFill>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412520"/>
            <a:ext cx="3410423" cy="522227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C0CB196B-2A80-4572-9D9E-621E2C36BE17}"/>
              </a:ext>
            </a:extLst>
          </p:cNvPr>
          <p:cNvSpPr/>
          <p:nvPr/>
        </p:nvSpPr>
        <p:spPr>
          <a:xfrm>
            <a:off x="3788829" y="432211"/>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54" name="직사각형 53">
            <a:extLst>
              <a:ext uri="{FF2B5EF4-FFF2-40B4-BE49-F238E27FC236}">
                <a16:creationId xmlns:a16="http://schemas.microsoft.com/office/drawing/2014/main" xmlns="" id="{0B4D53C7-0499-4D72-A8E5-2C82A048A0BA}"/>
              </a:ext>
            </a:extLst>
          </p:cNvPr>
          <p:cNvSpPr/>
          <p:nvPr/>
        </p:nvSpPr>
        <p:spPr>
          <a:xfrm>
            <a:off x="272479" y="1556792"/>
            <a:ext cx="3168353" cy="430887"/>
          </a:xfrm>
          <a:prstGeom prst="rect">
            <a:avLst/>
          </a:prstGeom>
        </p:spPr>
        <p:txBody>
          <a:bodyPr wrap="square">
            <a:spAutoFit/>
          </a:bodyPr>
          <a:lstStyle/>
          <a:p>
            <a:r>
              <a:rPr lang="ko-KR" altLang="en-US" sz="1100" dirty="0"/>
              <a:t>에뛰드의 탄생부터 현재까지 다양한 브랜드 활동을 만나보세요</a:t>
            </a:r>
            <a:r>
              <a:rPr lang="en-US" altLang="ko-KR" sz="1100" dirty="0"/>
              <a:t>.</a:t>
            </a:r>
          </a:p>
        </p:txBody>
      </p:sp>
      <p:sp>
        <p:nvSpPr>
          <p:cNvPr id="13" name="화살표: 오른쪽 12">
            <a:extLst>
              <a:ext uri="{FF2B5EF4-FFF2-40B4-BE49-F238E27FC236}">
                <a16:creationId xmlns:a16="http://schemas.microsoft.com/office/drawing/2014/main" xmlns="" id="{9B8FA224-9D91-4E8F-8093-AEC35D0E01CC}"/>
              </a:ext>
            </a:extLst>
          </p:cNvPr>
          <p:cNvSpPr/>
          <p:nvPr/>
        </p:nvSpPr>
        <p:spPr>
          <a:xfrm>
            <a:off x="7833320" y="5678004"/>
            <a:ext cx="1800200" cy="956791"/>
          </a:xfrm>
          <a:prstGeom prst="rightArrow">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다음페이지로</a:t>
            </a:r>
          </a:p>
        </p:txBody>
      </p:sp>
      <p:sp>
        <p:nvSpPr>
          <p:cNvPr id="27" name="직사각형 26">
            <a:extLst>
              <a:ext uri="{FF2B5EF4-FFF2-40B4-BE49-F238E27FC236}">
                <a16:creationId xmlns:a16="http://schemas.microsoft.com/office/drawing/2014/main" xmlns="" id="{42BB2478-8559-4F13-9E2A-4575A4574EBA}"/>
              </a:ext>
            </a:extLst>
          </p:cNvPr>
          <p:cNvSpPr/>
          <p:nvPr/>
        </p:nvSpPr>
        <p:spPr>
          <a:xfrm>
            <a:off x="416495" y="3876099"/>
            <a:ext cx="3168353" cy="784830"/>
          </a:xfrm>
          <a:prstGeom prst="rect">
            <a:avLst/>
          </a:prstGeom>
        </p:spPr>
        <p:txBody>
          <a:bodyPr wrap="square">
            <a:spAutoFit/>
          </a:bodyPr>
          <a:lstStyle/>
          <a:p>
            <a:r>
              <a:rPr lang="en-US" altLang="ko-KR" sz="900" dirty="0"/>
              <a:t>2017.07 MAKEUP YOUR DREAM </a:t>
            </a:r>
            <a:r>
              <a:rPr lang="ko-KR" altLang="en-US" sz="900" dirty="0"/>
              <a:t>캠페인</a:t>
            </a:r>
            <a:endParaRPr lang="en-US" altLang="ko-KR" sz="900" dirty="0"/>
          </a:p>
          <a:p>
            <a:r>
              <a:rPr lang="en-US" altLang="ko-KR" sz="900" dirty="0">
                <a:solidFill>
                  <a:schemeClr val="bg1">
                    <a:lumMod val="65000"/>
                  </a:schemeClr>
                </a:solidFill>
              </a:rPr>
              <a:t>             </a:t>
            </a:r>
            <a:r>
              <a:rPr lang="ko-KR" altLang="en-US" sz="900" dirty="0" err="1">
                <a:solidFill>
                  <a:schemeClr val="bg1">
                    <a:lumMod val="65000"/>
                  </a:schemeClr>
                </a:solidFill>
              </a:rPr>
              <a:t>서울장학재단과</a:t>
            </a:r>
            <a:r>
              <a:rPr lang="ko-KR" altLang="en-US" sz="900" dirty="0">
                <a:solidFill>
                  <a:schemeClr val="bg1">
                    <a:lumMod val="65000"/>
                  </a:schemeClr>
                </a:solidFill>
              </a:rPr>
              <a:t> 드림장학금 기부 </a:t>
            </a:r>
            <a:r>
              <a:rPr lang="ko-KR" altLang="en-US" sz="900" dirty="0" err="1">
                <a:solidFill>
                  <a:schemeClr val="bg1">
                    <a:lumMod val="65000"/>
                  </a:schemeClr>
                </a:solidFill>
              </a:rPr>
              <a:t>협약식</a:t>
            </a:r>
            <a:r>
              <a:rPr lang="ko-KR" altLang="en-US" sz="900" dirty="0">
                <a:solidFill>
                  <a:schemeClr val="bg1">
                    <a:lumMod val="65000"/>
                  </a:schemeClr>
                </a:solidFill>
              </a:rPr>
              <a:t> 체결</a:t>
            </a:r>
            <a:endParaRPr lang="en-US" altLang="ko-KR" sz="900" dirty="0">
              <a:solidFill>
                <a:schemeClr val="bg1">
                  <a:lumMod val="65000"/>
                </a:schemeClr>
              </a:solidFill>
            </a:endParaRPr>
          </a:p>
          <a:p>
            <a:endParaRPr lang="en-US" altLang="ko-KR" sz="900" dirty="0">
              <a:solidFill>
                <a:schemeClr val="bg1">
                  <a:lumMod val="65000"/>
                </a:schemeClr>
              </a:solidFill>
            </a:endParaRPr>
          </a:p>
          <a:p>
            <a:r>
              <a:rPr lang="en-US" altLang="ko-KR" sz="900" dirty="0"/>
              <a:t>2017.04 HOUSE OF COLOR PLAY!</a:t>
            </a:r>
          </a:p>
          <a:p>
            <a:r>
              <a:rPr lang="en-US" altLang="ko-KR" sz="900" dirty="0">
                <a:solidFill>
                  <a:schemeClr val="bg1">
                    <a:lumMod val="65000"/>
                  </a:schemeClr>
                </a:solidFill>
              </a:rPr>
              <a:t>             </a:t>
            </a:r>
            <a:r>
              <a:rPr lang="ko-KR" altLang="en-US" sz="900" dirty="0">
                <a:solidFill>
                  <a:schemeClr val="bg1">
                    <a:lumMod val="65000"/>
                  </a:schemeClr>
                </a:solidFill>
              </a:rPr>
              <a:t>명동 플래그십 스토어 </a:t>
            </a:r>
            <a:r>
              <a:rPr lang="en-US" altLang="ko-KR" sz="900" dirty="0">
                <a:solidFill>
                  <a:schemeClr val="bg1">
                    <a:lumMod val="65000"/>
                  </a:schemeClr>
                </a:solidFill>
              </a:rPr>
              <a:t>GRAND OPEN</a:t>
            </a:r>
          </a:p>
        </p:txBody>
      </p:sp>
      <p:sp>
        <p:nvSpPr>
          <p:cNvPr id="30" name="직사각형 29">
            <a:extLst>
              <a:ext uri="{FF2B5EF4-FFF2-40B4-BE49-F238E27FC236}">
                <a16:creationId xmlns:a16="http://schemas.microsoft.com/office/drawing/2014/main" xmlns="" id="{7AA7E1CB-8DF0-4C34-AF1D-95FF435AA3D7}"/>
              </a:ext>
            </a:extLst>
          </p:cNvPr>
          <p:cNvSpPr/>
          <p:nvPr/>
        </p:nvSpPr>
        <p:spPr>
          <a:xfrm>
            <a:off x="4088903" y="547275"/>
            <a:ext cx="3168353" cy="1615827"/>
          </a:xfrm>
          <a:prstGeom prst="rect">
            <a:avLst/>
          </a:prstGeom>
        </p:spPr>
        <p:txBody>
          <a:bodyPr wrap="square">
            <a:spAutoFit/>
          </a:bodyPr>
          <a:lstStyle/>
          <a:p>
            <a:r>
              <a:rPr lang="en-US" altLang="ko-KR" sz="900" dirty="0"/>
              <a:t>2016.12 2016 I-AWARD KOREA </a:t>
            </a:r>
            <a:r>
              <a:rPr lang="ko-KR" altLang="en-US" sz="900" dirty="0"/>
              <a:t>통합 </a:t>
            </a:r>
            <a:r>
              <a:rPr lang="en-US" altLang="ko-KR" sz="900" dirty="0"/>
              <a:t>3</a:t>
            </a:r>
            <a:r>
              <a:rPr lang="ko-KR" altLang="en-US" sz="900" dirty="0" err="1"/>
              <a:t>관왕</a:t>
            </a:r>
            <a:r>
              <a:rPr lang="ko-KR" altLang="en-US" sz="900" dirty="0"/>
              <a:t> 달성</a:t>
            </a:r>
            <a:endParaRPr lang="en-US" altLang="ko-KR" sz="900" dirty="0"/>
          </a:p>
          <a:p>
            <a:r>
              <a:rPr lang="en-US" altLang="ko-KR" sz="900" dirty="0"/>
              <a:t>             WEB AWARD KOREA – </a:t>
            </a:r>
            <a:r>
              <a:rPr lang="ko-KR" altLang="en-US" sz="900" dirty="0"/>
              <a:t>최우수상</a:t>
            </a:r>
            <a:endParaRPr lang="en-US" altLang="ko-KR" sz="900" dirty="0"/>
          </a:p>
          <a:p>
            <a:r>
              <a:rPr lang="en-US" altLang="ko-KR" sz="900" dirty="0">
                <a:solidFill>
                  <a:schemeClr val="bg1">
                    <a:lumMod val="65000"/>
                  </a:schemeClr>
                </a:solidFill>
              </a:rPr>
              <a:t>            (</a:t>
            </a:r>
            <a:r>
              <a:rPr lang="ko-KR" altLang="en-US" sz="900" dirty="0" err="1">
                <a:solidFill>
                  <a:schemeClr val="bg1">
                    <a:lumMod val="65000"/>
                  </a:schemeClr>
                </a:solidFill>
              </a:rPr>
              <a:t>베리딜리셔스</a:t>
            </a:r>
            <a:r>
              <a:rPr lang="ko-KR" altLang="en-US" sz="900" dirty="0">
                <a:solidFill>
                  <a:schemeClr val="bg1">
                    <a:lumMod val="65000"/>
                  </a:schemeClr>
                </a:solidFill>
              </a:rPr>
              <a:t> 캠페인 사이트</a:t>
            </a:r>
            <a:r>
              <a:rPr lang="en-US" altLang="ko-KR" sz="900" dirty="0">
                <a:solidFill>
                  <a:schemeClr val="bg1">
                    <a:lumMod val="65000"/>
                  </a:schemeClr>
                </a:solidFill>
              </a:rPr>
              <a:t>)</a:t>
            </a:r>
          </a:p>
          <a:p>
            <a:r>
              <a:rPr lang="en-US" altLang="ko-KR" sz="900" dirty="0">
                <a:solidFill>
                  <a:schemeClr val="bg1">
                    <a:lumMod val="65000"/>
                  </a:schemeClr>
                </a:solidFill>
              </a:rPr>
              <a:t>             </a:t>
            </a:r>
            <a:r>
              <a:rPr lang="en-US" altLang="ko-KR" sz="900" dirty="0"/>
              <a:t>WEB AWARD KOREA – </a:t>
            </a:r>
            <a:r>
              <a:rPr lang="ko-KR" altLang="en-US" sz="900" dirty="0">
                <a:solidFill>
                  <a:schemeClr val="bg1">
                    <a:lumMod val="65000"/>
                  </a:schemeClr>
                </a:solidFill>
              </a:rPr>
              <a:t>최우수상</a:t>
            </a:r>
            <a:r>
              <a:rPr lang="en-US" altLang="ko-KR" sz="900" dirty="0">
                <a:solidFill>
                  <a:schemeClr val="bg1">
                    <a:lumMod val="65000"/>
                  </a:schemeClr>
                </a:solidFill>
              </a:rPr>
              <a:t>(</a:t>
            </a:r>
            <a:r>
              <a:rPr lang="ko-KR" altLang="en-US" sz="900" dirty="0" err="1">
                <a:solidFill>
                  <a:schemeClr val="bg1">
                    <a:lumMod val="65000"/>
                  </a:schemeClr>
                </a:solidFill>
              </a:rPr>
              <a:t>인스타그램</a:t>
            </a:r>
            <a:r>
              <a:rPr lang="en-US" altLang="ko-KR" sz="900" dirty="0">
                <a:solidFill>
                  <a:schemeClr val="bg1">
                    <a:lumMod val="65000"/>
                  </a:schemeClr>
                </a:solidFill>
              </a:rPr>
              <a:t>)</a:t>
            </a:r>
          </a:p>
          <a:p>
            <a:r>
              <a:rPr lang="en-US" altLang="ko-KR" sz="900" dirty="0">
                <a:solidFill>
                  <a:schemeClr val="bg1">
                    <a:lumMod val="65000"/>
                  </a:schemeClr>
                </a:solidFill>
              </a:rPr>
              <a:t>             </a:t>
            </a:r>
            <a:r>
              <a:rPr lang="en-US" altLang="ko-KR" sz="900" dirty="0"/>
              <a:t>APP AWARD KOREA – </a:t>
            </a:r>
            <a:r>
              <a:rPr lang="ko-KR" altLang="en-US" sz="900" dirty="0">
                <a:solidFill>
                  <a:schemeClr val="bg1">
                    <a:lumMod val="65000"/>
                  </a:schemeClr>
                </a:solidFill>
              </a:rPr>
              <a:t>최우수상</a:t>
            </a:r>
            <a:r>
              <a:rPr lang="en-US" altLang="ko-KR" sz="900" dirty="0">
                <a:solidFill>
                  <a:schemeClr val="bg1">
                    <a:lumMod val="65000"/>
                  </a:schemeClr>
                </a:solidFill>
              </a:rPr>
              <a:t>(</a:t>
            </a:r>
            <a:r>
              <a:rPr lang="ko-KR" altLang="en-US" sz="900" dirty="0">
                <a:solidFill>
                  <a:schemeClr val="bg1">
                    <a:lumMod val="65000"/>
                  </a:schemeClr>
                </a:solidFill>
              </a:rPr>
              <a:t>멤버십 </a:t>
            </a:r>
            <a:r>
              <a:rPr lang="en-US" altLang="ko-KR" sz="900" dirty="0">
                <a:solidFill>
                  <a:schemeClr val="bg1">
                    <a:lumMod val="65000"/>
                  </a:schemeClr>
                </a:solidFill>
              </a:rPr>
              <a:t>APP)</a:t>
            </a:r>
          </a:p>
          <a:p>
            <a:endParaRPr lang="en-US" altLang="ko-KR" sz="900" dirty="0">
              <a:solidFill>
                <a:schemeClr val="bg1">
                  <a:lumMod val="65000"/>
                </a:schemeClr>
              </a:solidFill>
            </a:endParaRPr>
          </a:p>
          <a:p>
            <a:r>
              <a:rPr lang="en-US" altLang="ko-KR" sz="900" dirty="0"/>
              <a:t>2016.05 </a:t>
            </a:r>
            <a:r>
              <a:rPr lang="ko-KR" altLang="en-US" sz="900"/>
              <a:t>에뛰드하우스</a:t>
            </a:r>
            <a:r>
              <a:rPr lang="ko-KR" altLang="en-US" sz="900" dirty="0"/>
              <a:t> 태국 그랜드 런칭</a:t>
            </a:r>
            <a:endParaRPr lang="en-US" altLang="ko-KR" sz="900" dirty="0"/>
          </a:p>
          <a:p>
            <a:r>
              <a:rPr lang="en-US" altLang="ko-KR" sz="900" dirty="0"/>
              <a:t>              (Slam Square </a:t>
            </a:r>
            <a:r>
              <a:rPr lang="ko-KR" altLang="en-US" sz="900" dirty="0"/>
              <a:t>매장</a:t>
            </a:r>
            <a:r>
              <a:rPr lang="en-US" altLang="ko-KR" sz="900" dirty="0"/>
              <a:t>)</a:t>
            </a:r>
          </a:p>
          <a:p>
            <a:endParaRPr lang="en-US" altLang="ko-KR" sz="900" dirty="0"/>
          </a:p>
          <a:p>
            <a:r>
              <a:rPr lang="en-US" altLang="ko-KR" sz="900" dirty="0"/>
              <a:t>2016.02 </a:t>
            </a:r>
            <a:r>
              <a:rPr lang="ko-KR" altLang="en-US" sz="900" dirty="0"/>
              <a:t>한국소비자브랜드 위원회</a:t>
            </a:r>
            <a:endParaRPr lang="en-US" altLang="ko-KR" sz="900" dirty="0"/>
          </a:p>
          <a:p>
            <a:r>
              <a:rPr lang="en-US" altLang="ko-KR" sz="900" dirty="0"/>
              <a:t>             </a:t>
            </a:r>
            <a:r>
              <a:rPr lang="ko-KR" altLang="en-US" sz="900" dirty="0"/>
              <a:t>대한민국 퍼스트 브랜드 대상</a:t>
            </a:r>
            <a:endParaRPr lang="en-US" altLang="ko-KR" sz="900" dirty="0"/>
          </a:p>
        </p:txBody>
      </p:sp>
      <p:sp>
        <p:nvSpPr>
          <p:cNvPr id="31" name="직사각형 30">
            <a:extLst>
              <a:ext uri="{FF2B5EF4-FFF2-40B4-BE49-F238E27FC236}">
                <a16:creationId xmlns:a16="http://schemas.microsoft.com/office/drawing/2014/main" xmlns="" id="{A627EC32-7FD7-45E4-9EDB-8CCAAEB503FB}"/>
              </a:ext>
            </a:extLst>
          </p:cNvPr>
          <p:cNvSpPr/>
          <p:nvPr/>
        </p:nvSpPr>
        <p:spPr>
          <a:xfrm>
            <a:off x="4088903" y="4261445"/>
            <a:ext cx="3168353" cy="1615827"/>
          </a:xfrm>
          <a:prstGeom prst="rect">
            <a:avLst/>
          </a:prstGeom>
        </p:spPr>
        <p:txBody>
          <a:bodyPr wrap="square">
            <a:spAutoFit/>
          </a:bodyPr>
          <a:lstStyle/>
          <a:p>
            <a:r>
              <a:rPr lang="en-US" altLang="ko-KR" sz="900" dirty="0"/>
              <a:t>2015.12 </a:t>
            </a:r>
            <a:r>
              <a:rPr lang="ko-KR" altLang="en-US" sz="900" dirty="0"/>
              <a:t>제 </a:t>
            </a:r>
            <a:r>
              <a:rPr lang="en-US" altLang="ko-KR" sz="900" dirty="0"/>
              <a:t>12</a:t>
            </a:r>
            <a:r>
              <a:rPr lang="ko-KR" altLang="en-US" sz="900" dirty="0"/>
              <a:t>회 </a:t>
            </a:r>
            <a:r>
              <a:rPr lang="ko-KR" altLang="en-US" sz="900" dirty="0" err="1"/>
              <a:t>웹어워드코리아</a:t>
            </a:r>
            <a:r>
              <a:rPr lang="ko-KR" altLang="en-US" sz="900" dirty="0"/>
              <a:t> 화장품 분야 최우수상</a:t>
            </a:r>
            <a:endParaRPr lang="en-US" altLang="ko-KR" sz="900" dirty="0"/>
          </a:p>
          <a:p>
            <a:r>
              <a:rPr lang="en-US" altLang="ko-KR" sz="900" dirty="0"/>
              <a:t>             </a:t>
            </a:r>
            <a:r>
              <a:rPr lang="ko-KR" altLang="en-US" sz="900" dirty="0"/>
              <a:t>마케팅 분야 최우수상 </a:t>
            </a:r>
            <a:r>
              <a:rPr lang="en-US" altLang="ko-KR" sz="900" dirty="0"/>
              <a:t>– </a:t>
            </a:r>
            <a:r>
              <a:rPr lang="ko-KR" altLang="en-US" sz="900" dirty="0">
                <a:solidFill>
                  <a:schemeClr val="bg1">
                    <a:lumMod val="65000"/>
                  </a:schemeClr>
                </a:solidFill>
              </a:rPr>
              <a:t>컬러 인 </a:t>
            </a:r>
            <a:r>
              <a:rPr lang="ko-KR" altLang="en-US" sz="900" dirty="0" err="1">
                <a:solidFill>
                  <a:schemeClr val="bg1">
                    <a:lumMod val="65000"/>
                  </a:schemeClr>
                </a:solidFill>
              </a:rPr>
              <a:t>리퀴드</a:t>
            </a:r>
            <a:r>
              <a:rPr lang="ko-KR" altLang="en-US" sz="900" dirty="0">
                <a:solidFill>
                  <a:schemeClr val="bg1">
                    <a:lumMod val="65000"/>
                  </a:schemeClr>
                </a:solidFill>
              </a:rPr>
              <a:t> 립스틱</a:t>
            </a:r>
            <a:endParaRPr lang="en-US" altLang="ko-KR" sz="900" dirty="0">
              <a:solidFill>
                <a:schemeClr val="bg1">
                  <a:lumMod val="65000"/>
                </a:schemeClr>
              </a:solidFill>
            </a:endParaRPr>
          </a:p>
          <a:p>
            <a:r>
              <a:rPr lang="en-US" altLang="ko-KR" sz="900" dirty="0">
                <a:solidFill>
                  <a:schemeClr val="bg1">
                    <a:lumMod val="65000"/>
                  </a:schemeClr>
                </a:solidFill>
              </a:rPr>
              <a:t>             </a:t>
            </a:r>
            <a:r>
              <a:rPr lang="ko-KR" altLang="en-US" sz="900" dirty="0"/>
              <a:t>이벤트 프로모션 분야 우수상 </a:t>
            </a:r>
            <a:r>
              <a:rPr lang="en-US" altLang="ko-KR" sz="900" dirty="0"/>
              <a:t>– </a:t>
            </a:r>
            <a:r>
              <a:rPr lang="ko-KR" altLang="en-US" sz="900" dirty="0" err="1">
                <a:solidFill>
                  <a:schemeClr val="bg1">
                    <a:lumMod val="65000"/>
                  </a:schemeClr>
                </a:solidFill>
              </a:rPr>
              <a:t>핑크위시트리</a:t>
            </a:r>
            <a:endParaRPr lang="en-US" altLang="ko-KR" sz="900" dirty="0">
              <a:solidFill>
                <a:schemeClr val="bg1">
                  <a:lumMod val="65000"/>
                </a:schemeClr>
              </a:solidFill>
            </a:endParaRPr>
          </a:p>
          <a:p>
            <a:endParaRPr lang="en-US" altLang="ko-KR" sz="900" dirty="0">
              <a:solidFill>
                <a:schemeClr val="bg1">
                  <a:lumMod val="65000"/>
                </a:schemeClr>
              </a:solidFill>
            </a:endParaRPr>
          </a:p>
          <a:p>
            <a:r>
              <a:rPr lang="en-US" altLang="ko-KR" sz="900" dirty="0"/>
              <a:t>2015.11 </a:t>
            </a:r>
            <a:r>
              <a:rPr lang="ko-KR" altLang="en-US" sz="900"/>
              <a:t>에뛰드하우스</a:t>
            </a:r>
            <a:r>
              <a:rPr lang="ko-KR" altLang="en-US" sz="900" dirty="0"/>
              <a:t> 중국 사천성 </a:t>
            </a:r>
            <a:r>
              <a:rPr lang="ko-KR" altLang="en-US" sz="900" dirty="0" err="1"/>
              <a:t>춘시루</a:t>
            </a:r>
            <a:r>
              <a:rPr lang="ko-KR" altLang="en-US" sz="900" dirty="0"/>
              <a:t> </a:t>
            </a:r>
            <a:r>
              <a:rPr lang="en-US" altLang="ko-KR" sz="900" dirty="0"/>
              <a:t>FSS </a:t>
            </a:r>
            <a:r>
              <a:rPr lang="ko-KR" altLang="en-US" sz="900" dirty="0"/>
              <a:t>오픈</a:t>
            </a:r>
            <a:endParaRPr lang="en-US" altLang="ko-KR" sz="900" dirty="0"/>
          </a:p>
          <a:p>
            <a:r>
              <a:rPr lang="en-US" altLang="ko-KR" sz="900" dirty="0"/>
              <a:t>             (</a:t>
            </a:r>
            <a:r>
              <a:rPr lang="ko-KR" altLang="en-US" sz="900" dirty="0"/>
              <a:t>중국 중서부 최초 에뛰드 오픈</a:t>
            </a:r>
            <a:r>
              <a:rPr lang="en-US" altLang="ko-KR" sz="900" dirty="0"/>
              <a:t>)</a:t>
            </a:r>
          </a:p>
          <a:p>
            <a:endParaRPr lang="en-US" altLang="ko-KR" sz="900" dirty="0"/>
          </a:p>
          <a:p>
            <a:r>
              <a:rPr lang="en-US" altLang="ko-KR" sz="900" dirty="0"/>
              <a:t>2015.08 </a:t>
            </a:r>
            <a:r>
              <a:rPr lang="ko-KR" altLang="en-US" sz="900"/>
              <a:t>에뛰드하우스</a:t>
            </a:r>
            <a:r>
              <a:rPr lang="ko-KR" altLang="en-US" sz="900" dirty="0"/>
              <a:t> 일본 </a:t>
            </a:r>
            <a:r>
              <a:rPr lang="ko-KR" altLang="en-US" sz="900" dirty="0" err="1"/>
              <a:t>하라주쿠</a:t>
            </a:r>
            <a:r>
              <a:rPr lang="ko-KR" altLang="en-US" sz="900" dirty="0"/>
              <a:t> </a:t>
            </a:r>
            <a:r>
              <a:rPr lang="ko-KR" altLang="en-US" sz="900" dirty="0" err="1"/>
              <a:t>다케시타도리</a:t>
            </a:r>
            <a:r>
              <a:rPr lang="ko-KR" altLang="en-US" sz="900" dirty="0"/>
              <a:t> </a:t>
            </a:r>
            <a:endParaRPr lang="en-US" altLang="ko-KR" sz="900" dirty="0"/>
          </a:p>
          <a:p>
            <a:r>
              <a:rPr lang="en-US" altLang="ko-KR" sz="900" dirty="0"/>
              <a:t>             </a:t>
            </a:r>
            <a:r>
              <a:rPr lang="ko-KR" altLang="en-US" sz="900" dirty="0"/>
              <a:t>오픈</a:t>
            </a:r>
            <a:r>
              <a:rPr lang="en-US" altLang="ko-KR" sz="900" dirty="0"/>
              <a:t>(</a:t>
            </a:r>
            <a:r>
              <a:rPr lang="ko-KR" altLang="en-US" sz="900" dirty="0"/>
              <a:t>일본 첫 </a:t>
            </a:r>
            <a:r>
              <a:rPr lang="ko-KR" altLang="en-US" sz="900" dirty="0" err="1"/>
              <a:t>노면점</a:t>
            </a:r>
            <a:r>
              <a:rPr lang="ko-KR" altLang="en-US" sz="900" dirty="0"/>
              <a:t> 오픈</a:t>
            </a:r>
            <a:r>
              <a:rPr lang="en-US" altLang="ko-KR" sz="900" dirty="0"/>
              <a:t>)</a:t>
            </a:r>
          </a:p>
          <a:p>
            <a:endParaRPr lang="en-US" altLang="ko-KR" sz="900" dirty="0"/>
          </a:p>
          <a:p>
            <a:r>
              <a:rPr lang="en-US" altLang="ko-KR" sz="900" dirty="0"/>
              <a:t>2015.05 </a:t>
            </a:r>
            <a:r>
              <a:rPr lang="ko-KR" altLang="en-US" sz="900" dirty="0" err="1"/>
              <a:t>쎄씨</a:t>
            </a:r>
            <a:r>
              <a:rPr lang="ko-KR" altLang="en-US" sz="900" dirty="0"/>
              <a:t> 매거진 </a:t>
            </a:r>
            <a:r>
              <a:rPr lang="en-US" altLang="ko-KR" sz="900" dirty="0"/>
              <a:t>“K-Beauty Awards 2015”</a:t>
            </a:r>
          </a:p>
        </p:txBody>
      </p:sp>
      <p:sp>
        <p:nvSpPr>
          <p:cNvPr id="34" name="직사각형 33">
            <a:extLst>
              <a:ext uri="{FF2B5EF4-FFF2-40B4-BE49-F238E27FC236}">
                <a16:creationId xmlns:a16="http://schemas.microsoft.com/office/drawing/2014/main" xmlns="" id="{6FF8DEE7-41AD-429F-A263-F7712340E719}"/>
              </a:ext>
            </a:extLst>
          </p:cNvPr>
          <p:cNvSpPr/>
          <p:nvPr/>
        </p:nvSpPr>
        <p:spPr>
          <a:xfrm>
            <a:off x="3869738" y="519894"/>
            <a:ext cx="3410423" cy="608611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cxnSp>
        <p:nvCxnSpPr>
          <p:cNvPr id="15" name="직선 연결선 14">
            <a:extLst>
              <a:ext uri="{FF2B5EF4-FFF2-40B4-BE49-F238E27FC236}">
                <a16:creationId xmlns:a16="http://schemas.microsoft.com/office/drawing/2014/main" xmlns="" id="{C94E4BB8-35AB-49CC-B3F5-13D0AF390B50}"/>
              </a:ext>
            </a:extLst>
          </p:cNvPr>
          <p:cNvCxnSpPr>
            <a:cxnSpLocks/>
          </p:cNvCxnSpPr>
          <p:nvPr/>
        </p:nvCxnSpPr>
        <p:spPr>
          <a:xfrm>
            <a:off x="272479" y="1628800"/>
            <a:ext cx="0" cy="45365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xmlns="" id="{AEA71AE3-A0C3-44C5-8312-063957294A3E}"/>
              </a:ext>
            </a:extLst>
          </p:cNvPr>
          <p:cNvSpPr/>
          <p:nvPr/>
        </p:nvSpPr>
        <p:spPr>
          <a:xfrm>
            <a:off x="212886" y="2079291"/>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xmlns="" id="{F9CEE51D-CE5E-4140-A561-5E2C2D3FAA14}"/>
              </a:ext>
            </a:extLst>
          </p:cNvPr>
          <p:cNvSpPr/>
          <p:nvPr/>
        </p:nvSpPr>
        <p:spPr>
          <a:xfrm>
            <a:off x="340871" y="1988840"/>
            <a:ext cx="1056022" cy="261610"/>
          </a:xfrm>
          <a:prstGeom prst="rect">
            <a:avLst/>
          </a:prstGeom>
        </p:spPr>
        <p:txBody>
          <a:bodyPr wrap="square">
            <a:spAutoFit/>
          </a:bodyPr>
          <a:lstStyle/>
          <a:p>
            <a:r>
              <a:rPr lang="en-US" altLang="ko-KR" sz="1100" b="1" dirty="0"/>
              <a:t>2017</a:t>
            </a:r>
          </a:p>
        </p:txBody>
      </p:sp>
      <p:sp>
        <p:nvSpPr>
          <p:cNvPr id="43" name="타원 42">
            <a:extLst>
              <a:ext uri="{FF2B5EF4-FFF2-40B4-BE49-F238E27FC236}">
                <a16:creationId xmlns:a16="http://schemas.microsoft.com/office/drawing/2014/main" xmlns="" id="{E01D9602-1979-466E-89D3-A5238DE153B7}"/>
              </a:ext>
            </a:extLst>
          </p:cNvPr>
          <p:cNvSpPr/>
          <p:nvPr/>
        </p:nvSpPr>
        <p:spPr>
          <a:xfrm>
            <a:off x="218108" y="4695240"/>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xmlns="" id="{16599566-BDCD-4B21-90DF-DF23D61C1965}"/>
              </a:ext>
            </a:extLst>
          </p:cNvPr>
          <p:cNvSpPr/>
          <p:nvPr/>
        </p:nvSpPr>
        <p:spPr>
          <a:xfrm>
            <a:off x="346093" y="4604789"/>
            <a:ext cx="1056022" cy="261610"/>
          </a:xfrm>
          <a:prstGeom prst="rect">
            <a:avLst/>
          </a:prstGeom>
        </p:spPr>
        <p:txBody>
          <a:bodyPr wrap="square">
            <a:spAutoFit/>
          </a:bodyPr>
          <a:lstStyle/>
          <a:p>
            <a:r>
              <a:rPr lang="en-US" altLang="ko-KR" sz="1100" b="1" dirty="0"/>
              <a:t>2016</a:t>
            </a:r>
          </a:p>
        </p:txBody>
      </p:sp>
      <p:cxnSp>
        <p:nvCxnSpPr>
          <p:cNvPr id="46" name="직선 연결선 45">
            <a:extLst>
              <a:ext uri="{FF2B5EF4-FFF2-40B4-BE49-F238E27FC236}">
                <a16:creationId xmlns:a16="http://schemas.microsoft.com/office/drawing/2014/main" xmlns="" id="{283A2FA6-0151-4EDC-B916-3D9A9D187508}"/>
              </a:ext>
            </a:extLst>
          </p:cNvPr>
          <p:cNvCxnSpPr>
            <a:cxnSpLocks/>
          </p:cNvCxnSpPr>
          <p:nvPr/>
        </p:nvCxnSpPr>
        <p:spPr>
          <a:xfrm>
            <a:off x="3996073" y="566391"/>
            <a:ext cx="0" cy="54548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a16="http://schemas.microsoft.com/office/drawing/2014/main" xmlns="" id="{A5013A7D-A5C4-4A12-A93E-F348420060FE}"/>
              </a:ext>
            </a:extLst>
          </p:cNvPr>
          <p:cNvSpPr/>
          <p:nvPr/>
        </p:nvSpPr>
        <p:spPr>
          <a:xfrm>
            <a:off x="3936480" y="2765156"/>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xmlns="" id="{163A68EE-85A7-483C-8043-8858739B0330}"/>
              </a:ext>
            </a:extLst>
          </p:cNvPr>
          <p:cNvSpPr/>
          <p:nvPr/>
        </p:nvSpPr>
        <p:spPr>
          <a:xfrm>
            <a:off x="4064465" y="2348880"/>
            <a:ext cx="1056022" cy="261610"/>
          </a:xfrm>
          <a:prstGeom prst="rect">
            <a:avLst/>
          </a:prstGeom>
        </p:spPr>
        <p:txBody>
          <a:bodyPr wrap="square">
            <a:spAutoFit/>
          </a:bodyPr>
          <a:lstStyle/>
          <a:p>
            <a:r>
              <a:rPr lang="en-US" altLang="ko-KR" sz="1100" b="1" dirty="0"/>
              <a:t>2015</a:t>
            </a:r>
          </a:p>
        </p:txBody>
      </p:sp>
      <p:grpSp>
        <p:nvGrpSpPr>
          <p:cNvPr id="60" name="그룹 59">
            <a:extLst>
              <a:ext uri="{FF2B5EF4-FFF2-40B4-BE49-F238E27FC236}">
                <a16:creationId xmlns:a16="http://schemas.microsoft.com/office/drawing/2014/main" xmlns="" id="{1FECB17D-FCE5-477A-B591-AB52E84E7F2D}"/>
              </a:ext>
            </a:extLst>
          </p:cNvPr>
          <p:cNvGrpSpPr/>
          <p:nvPr/>
        </p:nvGrpSpPr>
        <p:grpSpPr>
          <a:xfrm>
            <a:off x="523907" y="2220804"/>
            <a:ext cx="2916921" cy="1651985"/>
            <a:chOff x="168305" y="5034408"/>
            <a:chExt cx="3426518" cy="620687"/>
          </a:xfrm>
          <a:solidFill>
            <a:schemeClr val="bg1"/>
          </a:solidFill>
        </p:grpSpPr>
        <p:sp>
          <p:nvSpPr>
            <p:cNvPr id="61" name="직사각형 60">
              <a:extLst>
                <a:ext uri="{FF2B5EF4-FFF2-40B4-BE49-F238E27FC236}">
                  <a16:creationId xmlns:a16="http://schemas.microsoft.com/office/drawing/2014/main" xmlns="" id="{87151D8A-CAA4-48F5-AD20-F2F7718A157A}"/>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62" name="직선 연결선 61">
              <a:extLst>
                <a:ext uri="{FF2B5EF4-FFF2-40B4-BE49-F238E27FC236}">
                  <a16:creationId xmlns:a16="http://schemas.microsoft.com/office/drawing/2014/main" xmlns="" id="{45BFF8E6-57AC-49A8-A091-4DB7CD3D3CDD}"/>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DDE24DD5-A1F1-4982-BF4E-F933DDA181F6}"/>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4" name="그룹 63">
            <a:extLst>
              <a:ext uri="{FF2B5EF4-FFF2-40B4-BE49-F238E27FC236}">
                <a16:creationId xmlns:a16="http://schemas.microsoft.com/office/drawing/2014/main" xmlns="" id="{683005DE-40E5-431C-A745-D533FDA14C2E}"/>
              </a:ext>
            </a:extLst>
          </p:cNvPr>
          <p:cNvGrpSpPr/>
          <p:nvPr/>
        </p:nvGrpSpPr>
        <p:grpSpPr>
          <a:xfrm>
            <a:off x="513450" y="4844907"/>
            <a:ext cx="2916921" cy="1441671"/>
            <a:chOff x="168305" y="5034408"/>
            <a:chExt cx="3426518" cy="620687"/>
          </a:xfrm>
          <a:solidFill>
            <a:schemeClr val="bg1"/>
          </a:solidFill>
        </p:grpSpPr>
        <p:sp>
          <p:nvSpPr>
            <p:cNvPr id="65" name="직사각형 64">
              <a:extLst>
                <a:ext uri="{FF2B5EF4-FFF2-40B4-BE49-F238E27FC236}">
                  <a16:creationId xmlns:a16="http://schemas.microsoft.com/office/drawing/2014/main" xmlns="" id="{4B7D5C82-E064-47EA-B542-B5BBE5B01AD2}"/>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66" name="직선 연결선 65">
              <a:extLst>
                <a:ext uri="{FF2B5EF4-FFF2-40B4-BE49-F238E27FC236}">
                  <a16:creationId xmlns:a16="http://schemas.microsoft.com/office/drawing/2014/main" xmlns="" id="{1658680F-5566-45C2-8ADF-C31E9074CD98}"/>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40F2B9F5-7C08-448A-A73F-B24A5F4962AA}"/>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8" name="그룹 67">
            <a:extLst>
              <a:ext uri="{FF2B5EF4-FFF2-40B4-BE49-F238E27FC236}">
                <a16:creationId xmlns:a16="http://schemas.microsoft.com/office/drawing/2014/main" xmlns="" id="{DCE155FC-2098-4242-88CD-0EEF5789664A}"/>
              </a:ext>
            </a:extLst>
          </p:cNvPr>
          <p:cNvGrpSpPr/>
          <p:nvPr/>
        </p:nvGrpSpPr>
        <p:grpSpPr>
          <a:xfrm>
            <a:off x="4179657" y="2593654"/>
            <a:ext cx="2916921" cy="1567167"/>
            <a:chOff x="168305" y="5034408"/>
            <a:chExt cx="3426518" cy="620687"/>
          </a:xfrm>
          <a:solidFill>
            <a:schemeClr val="bg1"/>
          </a:solidFill>
        </p:grpSpPr>
        <p:sp>
          <p:nvSpPr>
            <p:cNvPr id="69" name="직사각형 68">
              <a:extLst>
                <a:ext uri="{FF2B5EF4-FFF2-40B4-BE49-F238E27FC236}">
                  <a16:creationId xmlns:a16="http://schemas.microsoft.com/office/drawing/2014/main" xmlns="" id="{47CF8AA0-EE0E-4D5E-A6DD-4C4FF10C1680}"/>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70" name="직선 연결선 69">
              <a:extLst>
                <a:ext uri="{FF2B5EF4-FFF2-40B4-BE49-F238E27FC236}">
                  <a16:creationId xmlns:a16="http://schemas.microsoft.com/office/drawing/2014/main" xmlns="" id="{927A079D-3E1C-4689-A9D9-A615A02A9A36}"/>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xmlns="" id="{4715A1C3-536C-4AE6-9F28-272C2FC4927E}"/>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4" name="사각형: 둥근 모서리 43">
            <a:extLst>
              <a:ext uri="{FF2B5EF4-FFF2-40B4-BE49-F238E27FC236}">
                <a16:creationId xmlns:a16="http://schemas.microsoft.com/office/drawing/2014/main" xmlns="" id="{69AF1318-7B97-40DA-BC0C-D102F91BDFEF}"/>
              </a:ext>
            </a:extLst>
          </p:cNvPr>
          <p:cNvSpPr/>
          <p:nvPr/>
        </p:nvSpPr>
        <p:spPr>
          <a:xfrm>
            <a:off x="191660" y="1051230"/>
            <a:ext cx="1706751" cy="357477"/>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에뛰드 하우스</a:t>
            </a:r>
          </a:p>
        </p:txBody>
      </p:sp>
      <p:sp>
        <p:nvSpPr>
          <p:cNvPr id="49" name="사각형: 둥근 모서리 48">
            <a:extLst>
              <a:ext uri="{FF2B5EF4-FFF2-40B4-BE49-F238E27FC236}">
                <a16:creationId xmlns:a16="http://schemas.microsoft.com/office/drawing/2014/main" xmlns="" id="{125FAA14-C049-4653-88B4-0A583A11ECA5}"/>
              </a:ext>
            </a:extLst>
          </p:cNvPr>
          <p:cNvSpPr/>
          <p:nvPr/>
        </p:nvSpPr>
        <p:spPr>
          <a:xfrm>
            <a:off x="1898411" y="1058871"/>
            <a:ext cx="1706751" cy="359784"/>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브랜드 히스토리</a:t>
            </a:r>
          </a:p>
        </p:txBody>
      </p:sp>
    </p:spTree>
    <p:extLst>
      <p:ext uri="{BB962C8B-B14F-4D97-AF65-F5344CB8AC3E}">
        <p14:creationId xmlns:p14="http://schemas.microsoft.com/office/powerpoint/2010/main" val="3339197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EH.BC.07.001.BHS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 </a:t>
            </a:r>
            <a:r>
              <a:rPr lang="ko-KR" altLang="en-US" dirty="0" err="1"/>
              <a:t>에뛰드스토리</a:t>
            </a:r>
            <a:r>
              <a:rPr lang="en-US" altLang="ko-KR" dirty="0"/>
              <a:t>__</a:t>
            </a:r>
            <a:r>
              <a:rPr lang="ko-KR" altLang="en-US" dirty="0"/>
              <a:t>브랜드소개</a:t>
            </a:r>
            <a:r>
              <a:rPr lang="en-US" altLang="ko-KR" dirty="0"/>
              <a:t>_</a:t>
            </a:r>
            <a:r>
              <a:rPr lang="ko-KR" altLang="en-US" dirty="0"/>
              <a:t>브랜드 히스토리</a:t>
            </a:r>
            <a:r>
              <a:rPr lang="en-US" altLang="ko-KR" dirty="0"/>
              <a:t>[2/3]</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브랜드소개</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742160842"/>
              </p:ext>
            </p:extLst>
          </p:nvPr>
        </p:nvGraphicFramePr>
        <p:xfrm>
          <a:off x="7464287" y="414711"/>
          <a:ext cx="2441713" cy="214118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http://m.etudehouse.com/kr/ko/jsp/mobile/brand/brand_history.jsp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브랜드 히스토리 내용 디자인 재구성</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548680"/>
            <a:ext cx="3410423" cy="608611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C0CB196B-2A80-4572-9D9E-621E2C36BE17}"/>
              </a:ext>
            </a:extLst>
          </p:cNvPr>
          <p:cNvSpPr/>
          <p:nvPr/>
        </p:nvSpPr>
        <p:spPr>
          <a:xfrm>
            <a:off x="3788829" y="432211"/>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3" name="화살표: 오른쪽 12">
            <a:extLst>
              <a:ext uri="{FF2B5EF4-FFF2-40B4-BE49-F238E27FC236}">
                <a16:creationId xmlns:a16="http://schemas.microsoft.com/office/drawing/2014/main" xmlns="" id="{9B8FA224-9D91-4E8F-8093-AEC35D0E01CC}"/>
              </a:ext>
            </a:extLst>
          </p:cNvPr>
          <p:cNvSpPr/>
          <p:nvPr/>
        </p:nvSpPr>
        <p:spPr>
          <a:xfrm>
            <a:off x="7833320" y="5678004"/>
            <a:ext cx="1800200" cy="956791"/>
          </a:xfrm>
          <a:prstGeom prst="rightArrow">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다음페이지로</a:t>
            </a:r>
          </a:p>
        </p:txBody>
      </p:sp>
      <p:sp>
        <p:nvSpPr>
          <p:cNvPr id="27" name="직사각형 26">
            <a:extLst>
              <a:ext uri="{FF2B5EF4-FFF2-40B4-BE49-F238E27FC236}">
                <a16:creationId xmlns:a16="http://schemas.microsoft.com/office/drawing/2014/main" xmlns="" id="{42BB2478-8559-4F13-9E2A-4575A4574EBA}"/>
              </a:ext>
            </a:extLst>
          </p:cNvPr>
          <p:cNvSpPr/>
          <p:nvPr/>
        </p:nvSpPr>
        <p:spPr>
          <a:xfrm>
            <a:off x="488503" y="2749271"/>
            <a:ext cx="3168353" cy="1061829"/>
          </a:xfrm>
          <a:prstGeom prst="rect">
            <a:avLst/>
          </a:prstGeom>
        </p:spPr>
        <p:txBody>
          <a:bodyPr wrap="square">
            <a:spAutoFit/>
          </a:bodyPr>
          <a:lstStyle/>
          <a:p>
            <a:r>
              <a:rPr lang="en-US" altLang="ko-KR" sz="900" dirty="0"/>
              <a:t>2014.08 </a:t>
            </a:r>
            <a:r>
              <a:rPr lang="ko-KR" altLang="en-US" sz="900" dirty="0"/>
              <a:t>중국 상해 </a:t>
            </a:r>
            <a:r>
              <a:rPr lang="ko-KR" altLang="en-US" sz="900"/>
              <a:t>에뛰드하우스</a:t>
            </a:r>
            <a:r>
              <a:rPr lang="ko-KR" altLang="en-US" sz="900" dirty="0"/>
              <a:t> 글로벌 </a:t>
            </a:r>
            <a:r>
              <a:rPr lang="ko-KR" altLang="en-US" sz="900" dirty="0" err="1"/>
              <a:t>플래그쉽</a:t>
            </a:r>
            <a:r>
              <a:rPr lang="ko-KR" altLang="en-US" sz="900" dirty="0"/>
              <a:t> </a:t>
            </a:r>
            <a:endParaRPr lang="en-US" altLang="ko-KR" sz="900" dirty="0"/>
          </a:p>
          <a:p>
            <a:r>
              <a:rPr lang="en-US" altLang="ko-KR" sz="900" dirty="0"/>
              <a:t>             </a:t>
            </a:r>
            <a:r>
              <a:rPr lang="ko-KR" altLang="en-US" sz="900" dirty="0"/>
              <a:t>스토어 </a:t>
            </a:r>
            <a:r>
              <a:rPr lang="en-US" altLang="ko-KR" sz="900" dirty="0"/>
              <a:t>1</a:t>
            </a:r>
            <a:r>
              <a:rPr lang="ko-KR" altLang="en-US" sz="900" dirty="0" err="1"/>
              <a:t>호점</a:t>
            </a:r>
            <a:r>
              <a:rPr lang="ko-KR" altLang="en-US" sz="900" dirty="0"/>
              <a:t> 오픈</a:t>
            </a:r>
            <a:endParaRPr lang="en-US" altLang="ko-KR" sz="900" dirty="0"/>
          </a:p>
          <a:p>
            <a:endParaRPr lang="en-US" altLang="ko-KR" sz="900" dirty="0">
              <a:solidFill>
                <a:schemeClr val="bg1">
                  <a:lumMod val="65000"/>
                </a:schemeClr>
              </a:solidFill>
            </a:endParaRPr>
          </a:p>
          <a:p>
            <a:r>
              <a:rPr lang="en-US" altLang="ko-KR" sz="900" dirty="0"/>
              <a:t>2013.11 </a:t>
            </a:r>
            <a:r>
              <a:rPr lang="ko-KR" altLang="en-US" sz="900"/>
              <a:t>에뛰드하우스</a:t>
            </a:r>
            <a:r>
              <a:rPr lang="ko-KR" altLang="en-US" sz="900" dirty="0"/>
              <a:t> 중국 진출</a:t>
            </a:r>
            <a:endParaRPr lang="en-US" altLang="ko-KR" sz="900" dirty="0"/>
          </a:p>
          <a:p>
            <a:r>
              <a:rPr lang="en-US" altLang="ko-KR" sz="900" dirty="0"/>
              <a:t>            </a:t>
            </a:r>
            <a:r>
              <a:rPr lang="ko-KR" altLang="en-US" sz="900" dirty="0"/>
              <a:t>대한민국 퍼스트 브랜드</a:t>
            </a:r>
            <a:endParaRPr lang="en-US" altLang="ko-KR" sz="900" dirty="0"/>
          </a:p>
          <a:p>
            <a:r>
              <a:rPr lang="en-US" altLang="ko-KR" sz="900" dirty="0"/>
              <a:t>            </a:t>
            </a:r>
            <a:r>
              <a:rPr lang="ko-KR" altLang="en-US" sz="900" dirty="0"/>
              <a:t>화장품 </a:t>
            </a:r>
            <a:r>
              <a:rPr lang="ko-KR" altLang="en-US" sz="900" dirty="0" err="1"/>
              <a:t>브랜드샵</a:t>
            </a:r>
            <a:r>
              <a:rPr lang="ko-KR" altLang="en-US" sz="900" dirty="0"/>
              <a:t> 부분 대상 수상</a:t>
            </a:r>
            <a:r>
              <a:rPr lang="en-US" altLang="ko-KR" sz="900" dirty="0"/>
              <a:t>(6</a:t>
            </a:r>
            <a:r>
              <a:rPr lang="ko-KR" altLang="en-US" sz="900" dirty="0"/>
              <a:t>년 연속</a:t>
            </a:r>
            <a:r>
              <a:rPr lang="en-US" altLang="ko-KR" sz="900" dirty="0"/>
              <a:t>)</a:t>
            </a:r>
          </a:p>
          <a:p>
            <a:r>
              <a:rPr lang="en-US" altLang="ko-KR" sz="900" dirty="0"/>
              <a:t>            </a:t>
            </a:r>
            <a:r>
              <a:rPr lang="ko-KR" altLang="en-US" sz="900"/>
              <a:t>에뛰드하우스</a:t>
            </a:r>
            <a:r>
              <a:rPr lang="ko-KR" altLang="en-US" sz="900" dirty="0"/>
              <a:t> 홍콩 진출</a:t>
            </a:r>
            <a:endParaRPr lang="en-US" altLang="ko-KR" sz="900" dirty="0"/>
          </a:p>
        </p:txBody>
      </p:sp>
      <p:sp>
        <p:nvSpPr>
          <p:cNvPr id="26" name="직사각형 25">
            <a:extLst>
              <a:ext uri="{FF2B5EF4-FFF2-40B4-BE49-F238E27FC236}">
                <a16:creationId xmlns:a16="http://schemas.microsoft.com/office/drawing/2014/main" xmlns="" id="{3085FA0D-7C73-4EA8-9F31-E2A747CF2693}"/>
              </a:ext>
            </a:extLst>
          </p:cNvPr>
          <p:cNvSpPr/>
          <p:nvPr/>
        </p:nvSpPr>
        <p:spPr>
          <a:xfrm>
            <a:off x="488503" y="5796171"/>
            <a:ext cx="3168353" cy="784830"/>
          </a:xfrm>
          <a:prstGeom prst="rect">
            <a:avLst/>
          </a:prstGeom>
        </p:spPr>
        <p:txBody>
          <a:bodyPr wrap="square">
            <a:spAutoFit/>
          </a:bodyPr>
          <a:lstStyle/>
          <a:p>
            <a:r>
              <a:rPr lang="en-US" altLang="ko-KR" sz="900" dirty="0"/>
              <a:t>2011.11 </a:t>
            </a:r>
            <a:r>
              <a:rPr lang="ko-KR" altLang="en-US" sz="900"/>
              <a:t>에뛰드하우스</a:t>
            </a:r>
            <a:r>
              <a:rPr lang="ko-KR" altLang="en-US" sz="900" dirty="0"/>
              <a:t> 일본 진출</a:t>
            </a:r>
            <a:endParaRPr lang="en-US" altLang="ko-KR" sz="900" dirty="0"/>
          </a:p>
          <a:p>
            <a:r>
              <a:rPr lang="en-US" altLang="ko-KR" sz="900" dirty="0"/>
              <a:t>            </a:t>
            </a:r>
            <a:r>
              <a:rPr lang="ko-KR" altLang="en-US" sz="900" dirty="0"/>
              <a:t>지식경제부 선정 </a:t>
            </a:r>
            <a:r>
              <a:rPr lang="en-US" altLang="ko-KR" sz="900" dirty="0"/>
              <a:t>Good Design </a:t>
            </a:r>
            <a:r>
              <a:rPr lang="ko-KR" altLang="en-US" sz="900" dirty="0"/>
              <a:t>수상</a:t>
            </a:r>
            <a:endParaRPr lang="en-US" altLang="ko-KR" sz="900" dirty="0"/>
          </a:p>
          <a:p>
            <a:r>
              <a:rPr lang="en-US" altLang="ko-KR" sz="900" dirty="0"/>
              <a:t>            - </a:t>
            </a:r>
            <a:r>
              <a:rPr lang="ko-KR" altLang="en-US" sz="900" dirty="0" err="1">
                <a:solidFill>
                  <a:schemeClr val="bg1">
                    <a:lumMod val="65000"/>
                  </a:schemeClr>
                </a:solidFill>
              </a:rPr>
              <a:t>핸즈업</a:t>
            </a:r>
            <a:r>
              <a:rPr lang="ko-KR" altLang="en-US" sz="900" dirty="0">
                <a:solidFill>
                  <a:schemeClr val="bg1">
                    <a:lumMod val="65000"/>
                  </a:schemeClr>
                </a:solidFill>
              </a:rPr>
              <a:t> </a:t>
            </a:r>
            <a:r>
              <a:rPr lang="ko-KR" altLang="en-US" sz="900" dirty="0" err="1">
                <a:solidFill>
                  <a:schemeClr val="bg1">
                    <a:lumMod val="65000"/>
                  </a:schemeClr>
                </a:solidFill>
              </a:rPr>
              <a:t>데오드란트</a:t>
            </a:r>
            <a:endParaRPr lang="en-US" altLang="ko-KR" sz="900" dirty="0">
              <a:solidFill>
                <a:schemeClr val="bg1">
                  <a:lumMod val="65000"/>
                </a:schemeClr>
              </a:solidFill>
            </a:endParaRPr>
          </a:p>
          <a:p>
            <a:endParaRPr lang="en-US" altLang="ko-KR" sz="900" dirty="0"/>
          </a:p>
          <a:p>
            <a:r>
              <a:rPr lang="en-US" altLang="ko-KR" sz="900" dirty="0"/>
              <a:t>2011.10 </a:t>
            </a:r>
            <a:r>
              <a:rPr lang="ko-KR" altLang="en-US" sz="900" dirty="0"/>
              <a:t>모바일 어플리케이션 </a:t>
            </a:r>
            <a:r>
              <a:rPr lang="en-US" altLang="ko-KR" sz="900" dirty="0"/>
              <a:t>“Beauty Book” </a:t>
            </a:r>
            <a:r>
              <a:rPr lang="ko-KR" altLang="en-US" sz="900" dirty="0"/>
              <a:t>런칭</a:t>
            </a:r>
            <a:endParaRPr lang="en-US" altLang="ko-KR" sz="900" dirty="0"/>
          </a:p>
        </p:txBody>
      </p:sp>
      <p:sp>
        <p:nvSpPr>
          <p:cNvPr id="29" name="직사각형 28">
            <a:extLst>
              <a:ext uri="{FF2B5EF4-FFF2-40B4-BE49-F238E27FC236}">
                <a16:creationId xmlns:a16="http://schemas.microsoft.com/office/drawing/2014/main" xmlns="" id="{6E1A703F-754A-4A88-9A58-8739AE53C994}"/>
              </a:ext>
            </a:extLst>
          </p:cNvPr>
          <p:cNvSpPr/>
          <p:nvPr/>
        </p:nvSpPr>
        <p:spPr>
          <a:xfrm>
            <a:off x="4120404" y="432211"/>
            <a:ext cx="3568900" cy="2723823"/>
          </a:xfrm>
          <a:prstGeom prst="rect">
            <a:avLst/>
          </a:prstGeom>
        </p:spPr>
        <p:txBody>
          <a:bodyPr wrap="square">
            <a:spAutoFit/>
          </a:bodyPr>
          <a:lstStyle/>
          <a:p>
            <a:r>
              <a:rPr lang="en-US" altLang="ko-KR" sz="900" dirty="0"/>
              <a:t>2011.09 </a:t>
            </a:r>
            <a:r>
              <a:rPr lang="ko-KR" altLang="en-US" sz="900" dirty="0"/>
              <a:t>모바일 어플리케이션 </a:t>
            </a:r>
            <a:r>
              <a:rPr lang="en-US" altLang="ko-KR" sz="900" dirty="0"/>
              <a:t>“ETUDE PLAY” </a:t>
            </a:r>
            <a:r>
              <a:rPr lang="ko-KR" altLang="en-US" sz="900" dirty="0"/>
              <a:t>런칭</a:t>
            </a:r>
            <a:endParaRPr lang="en-US" altLang="ko-KR" sz="900" dirty="0"/>
          </a:p>
          <a:p>
            <a:endParaRPr lang="en-US" altLang="ko-KR" sz="900" dirty="0"/>
          </a:p>
          <a:p>
            <a:r>
              <a:rPr lang="en-US" altLang="ko-KR" sz="900" dirty="0"/>
              <a:t>2011.01 </a:t>
            </a:r>
            <a:r>
              <a:rPr lang="ko-KR" altLang="en-US" sz="900" dirty="0"/>
              <a:t>모바일 쇼핑몰 오픈</a:t>
            </a:r>
            <a:endParaRPr lang="en-US" altLang="ko-KR" sz="900" dirty="0"/>
          </a:p>
          <a:p>
            <a:r>
              <a:rPr lang="en-US" altLang="ko-KR" sz="900" dirty="0"/>
              <a:t>            </a:t>
            </a:r>
            <a:r>
              <a:rPr lang="ko-KR" altLang="en-US" sz="900" dirty="0"/>
              <a:t>모바일 웹사이트 오픈</a:t>
            </a:r>
            <a:endParaRPr lang="en-US" altLang="ko-KR" sz="900" dirty="0"/>
          </a:p>
          <a:p>
            <a:r>
              <a:rPr lang="en-US" altLang="ko-KR" sz="900" dirty="0"/>
              <a:t>             IF</a:t>
            </a:r>
            <a:r>
              <a:rPr lang="ko-KR" altLang="en-US" sz="900" dirty="0" err="1"/>
              <a:t>국제디자인어워드</a:t>
            </a:r>
            <a:r>
              <a:rPr lang="ko-KR" altLang="en-US" sz="900" dirty="0"/>
              <a:t> 수상 </a:t>
            </a:r>
            <a:r>
              <a:rPr lang="en-US" altLang="ko-KR" sz="900" dirty="0"/>
              <a:t>– </a:t>
            </a:r>
            <a:r>
              <a:rPr lang="ko-KR" altLang="en-US" sz="900" dirty="0" err="1"/>
              <a:t>미씽유</a:t>
            </a:r>
            <a:r>
              <a:rPr lang="ko-KR" altLang="en-US" sz="900" dirty="0"/>
              <a:t> 핸드크림</a:t>
            </a:r>
            <a:endParaRPr lang="en-US" altLang="ko-KR" sz="900" dirty="0"/>
          </a:p>
          <a:p>
            <a:endParaRPr lang="en-US" altLang="ko-KR" sz="900" dirty="0"/>
          </a:p>
          <a:p>
            <a:r>
              <a:rPr lang="en-US" altLang="ko-KR" sz="900" dirty="0"/>
              <a:t>2010.12 </a:t>
            </a:r>
            <a:r>
              <a:rPr lang="ko-KR" altLang="en-US" sz="900"/>
              <a:t>에뛰드하우스</a:t>
            </a:r>
            <a:r>
              <a:rPr lang="ko-KR" altLang="en-US" sz="900" dirty="0"/>
              <a:t> 해외매장 </a:t>
            </a:r>
            <a:r>
              <a:rPr lang="en-US" altLang="ko-KR" sz="900" dirty="0"/>
              <a:t>100</a:t>
            </a:r>
            <a:r>
              <a:rPr lang="ko-KR" altLang="en-US" sz="900" dirty="0" err="1"/>
              <a:t>호점</a:t>
            </a:r>
            <a:r>
              <a:rPr lang="ko-KR" altLang="en-US" sz="900" dirty="0"/>
              <a:t> 오픈</a:t>
            </a:r>
            <a:endParaRPr lang="en-US" altLang="ko-KR" sz="900" dirty="0"/>
          </a:p>
          <a:p>
            <a:r>
              <a:rPr lang="en-US" altLang="ko-KR" sz="900" dirty="0"/>
              <a:t>             </a:t>
            </a:r>
            <a:r>
              <a:rPr lang="en-US" altLang="ko-KR" sz="900" dirty="0">
                <a:solidFill>
                  <a:schemeClr val="bg1">
                    <a:lumMod val="65000"/>
                  </a:schemeClr>
                </a:solidFill>
              </a:rPr>
              <a:t>(</a:t>
            </a:r>
            <a:r>
              <a:rPr lang="ko-KR" altLang="en-US" sz="900" dirty="0">
                <a:solidFill>
                  <a:schemeClr val="bg1">
                    <a:lumMod val="65000"/>
                  </a:schemeClr>
                </a:solidFill>
              </a:rPr>
              <a:t>태국 센트럴 </a:t>
            </a:r>
            <a:r>
              <a:rPr lang="ko-KR" altLang="en-US" sz="900" dirty="0" err="1">
                <a:solidFill>
                  <a:schemeClr val="bg1">
                    <a:lumMod val="65000"/>
                  </a:schemeClr>
                </a:solidFill>
              </a:rPr>
              <a:t>하티야이점</a:t>
            </a:r>
            <a:r>
              <a:rPr lang="en-US" altLang="ko-KR" sz="900" dirty="0">
                <a:solidFill>
                  <a:schemeClr val="bg1">
                    <a:lumMod val="65000"/>
                  </a:schemeClr>
                </a:solidFill>
              </a:rPr>
              <a:t>)</a:t>
            </a:r>
          </a:p>
          <a:p>
            <a:r>
              <a:rPr lang="en-US" altLang="ko-KR" sz="900" dirty="0"/>
              <a:t>              </a:t>
            </a:r>
            <a:r>
              <a:rPr lang="ko-KR" altLang="en-US" sz="900" dirty="0" err="1"/>
              <a:t>웹어워드코리아</a:t>
            </a:r>
            <a:r>
              <a:rPr lang="ko-KR" altLang="en-US" sz="900" dirty="0"/>
              <a:t> 화장품 쇼핑몰 부문 대상 수상</a:t>
            </a:r>
            <a:endParaRPr lang="en-US" altLang="ko-KR" sz="900" dirty="0"/>
          </a:p>
          <a:p>
            <a:endParaRPr lang="en-US" altLang="ko-KR" sz="900" dirty="0"/>
          </a:p>
          <a:p>
            <a:r>
              <a:rPr lang="en-US" altLang="ko-KR" sz="900" dirty="0"/>
              <a:t>2010.10 </a:t>
            </a:r>
            <a:r>
              <a:rPr lang="ko-KR" altLang="en-US" sz="900" dirty="0"/>
              <a:t>지식경제부 선정 </a:t>
            </a:r>
            <a:r>
              <a:rPr lang="en-US" altLang="ko-KR" sz="900" dirty="0"/>
              <a:t>Good Design </a:t>
            </a:r>
            <a:r>
              <a:rPr lang="ko-KR" altLang="en-US" sz="900" dirty="0"/>
              <a:t>수상</a:t>
            </a:r>
            <a:endParaRPr lang="en-US" altLang="ko-KR" sz="900" dirty="0"/>
          </a:p>
          <a:p>
            <a:r>
              <a:rPr lang="en-US" altLang="ko-KR" sz="900" dirty="0"/>
              <a:t>             </a:t>
            </a:r>
            <a:r>
              <a:rPr lang="ko-KR" altLang="en-US" sz="900" dirty="0" err="1"/>
              <a:t>미씽유</a:t>
            </a:r>
            <a:r>
              <a:rPr lang="ko-KR" altLang="en-US" sz="900" dirty="0"/>
              <a:t> 핸드크림</a:t>
            </a:r>
            <a:endParaRPr lang="en-US" altLang="ko-KR" sz="900" dirty="0"/>
          </a:p>
          <a:p>
            <a:endParaRPr lang="en-US" altLang="ko-KR" sz="900" dirty="0"/>
          </a:p>
          <a:p>
            <a:r>
              <a:rPr lang="en-US" altLang="ko-KR" sz="900" dirty="0"/>
              <a:t>2010.09 </a:t>
            </a:r>
            <a:r>
              <a:rPr lang="ko-KR" altLang="en-US" sz="900"/>
              <a:t>에뛰드하우스</a:t>
            </a:r>
            <a:r>
              <a:rPr lang="ko-KR" altLang="en-US" sz="900" dirty="0"/>
              <a:t> 미얀마</a:t>
            </a:r>
            <a:r>
              <a:rPr lang="en-US" altLang="ko-KR" sz="900" dirty="0"/>
              <a:t>, </a:t>
            </a:r>
            <a:r>
              <a:rPr lang="ko-KR" altLang="en-US" sz="900" dirty="0"/>
              <a:t>브루나이 진출</a:t>
            </a:r>
            <a:endParaRPr lang="en-US" altLang="ko-KR" sz="900" dirty="0"/>
          </a:p>
          <a:p>
            <a:endParaRPr lang="en-US" altLang="ko-KR" sz="900" dirty="0"/>
          </a:p>
          <a:p>
            <a:r>
              <a:rPr lang="en-US" altLang="ko-KR" sz="900" dirty="0"/>
              <a:t>2010.05 </a:t>
            </a:r>
            <a:r>
              <a:rPr lang="ko-KR" altLang="en-US" sz="900" dirty="0"/>
              <a:t>모바일 어플리케이션 </a:t>
            </a:r>
            <a:r>
              <a:rPr lang="en-US" altLang="ko-KR" sz="900" dirty="0"/>
              <a:t>‘ETUDE X 2NE1’ </a:t>
            </a:r>
            <a:r>
              <a:rPr lang="ko-KR" altLang="en-US" sz="900" dirty="0"/>
              <a:t>런칭</a:t>
            </a:r>
            <a:endParaRPr lang="en-US" altLang="ko-KR" sz="900" dirty="0"/>
          </a:p>
          <a:p>
            <a:endParaRPr lang="en-US" altLang="ko-KR" sz="900" dirty="0"/>
          </a:p>
          <a:p>
            <a:r>
              <a:rPr lang="en-US" altLang="ko-KR" sz="900" dirty="0"/>
              <a:t>2010.02 </a:t>
            </a:r>
            <a:r>
              <a:rPr lang="ko-KR" altLang="en-US" sz="900" dirty="0"/>
              <a:t>대한민국 퍼스트 브랜드 대상 수상</a:t>
            </a:r>
            <a:endParaRPr lang="en-US" altLang="ko-KR" sz="900" dirty="0"/>
          </a:p>
          <a:p>
            <a:endParaRPr lang="en-US" altLang="ko-KR" sz="900" dirty="0"/>
          </a:p>
        </p:txBody>
      </p:sp>
      <p:sp>
        <p:nvSpPr>
          <p:cNvPr id="34" name="직사각형 33">
            <a:extLst>
              <a:ext uri="{FF2B5EF4-FFF2-40B4-BE49-F238E27FC236}">
                <a16:creationId xmlns:a16="http://schemas.microsoft.com/office/drawing/2014/main" xmlns="" id="{802A92AC-C7DE-40D5-8FC1-13076D636675}"/>
              </a:ext>
            </a:extLst>
          </p:cNvPr>
          <p:cNvSpPr/>
          <p:nvPr/>
        </p:nvSpPr>
        <p:spPr>
          <a:xfrm>
            <a:off x="4120404" y="4782051"/>
            <a:ext cx="3568900" cy="2031325"/>
          </a:xfrm>
          <a:prstGeom prst="rect">
            <a:avLst/>
          </a:prstGeom>
        </p:spPr>
        <p:txBody>
          <a:bodyPr wrap="square">
            <a:spAutoFit/>
          </a:bodyPr>
          <a:lstStyle/>
          <a:p>
            <a:r>
              <a:rPr lang="en-US" altLang="ko-KR" sz="900" dirty="0"/>
              <a:t>2009.12 </a:t>
            </a:r>
            <a:r>
              <a:rPr lang="ko-KR" altLang="en-US" sz="900"/>
              <a:t>에뛰드하우스</a:t>
            </a:r>
            <a:r>
              <a:rPr lang="ko-KR" altLang="en-US" sz="900" dirty="0"/>
              <a:t> 해외 필리핀 진출 </a:t>
            </a:r>
            <a:r>
              <a:rPr lang="en-US" altLang="ko-KR" sz="900" dirty="0"/>
              <a:t>/ </a:t>
            </a:r>
            <a:r>
              <a:rPr lang="ko-KR" altLang="en-US" sz="900" dirty="0"/>
              <a:t>해외 </a:t>
            </a:r>
            <a:r>
              <a:rPr lang="en-US" altLang="ko-KR" sz="900" dirty="0"/>
              <a:t>50</a:t>
            </a:r>
            <a:r>
              <a:rPr lang="ko-KR" altLang="en-US" sz="900" dirty="0" err="1"/>
              <a:t>호점</a:t>
            </a:r>
            <a:r>
              <a:rPr lang="ko-KR" altLang="en-US" sz="900" dirty="0"/>
              <a:t> 오픈</a:t>
            </a:r>
            <a:endParaRPr lang="en-US" altLang="ko-KR" sz="900" dirty="0"/>
          </a:p>
          <a:p>
            <a:r>
              <a:rPr lang="en-US" altLang="ko-KR" sz="900" dirty="0"/>
              <a:t>             </a:t>
            </a:r>
            <a:r>
              <a:rPr lang="ko-KR" altLang="en-US" sz="900" dirty="0" err="1"/>
              <a:t>웹어워드코리아</a:t>
            </a:r>
            <a:r>
              <a:rPr lang="ko-KR" altLang="en-US" sz="900" dirty="0"/>
              <a:t> 최우수상 수상 </a:t>
            </a:r>
            <a:r>
              <a:rPr lang="en-US" altLang="ko-KR" sz="900" dirty="0"/>
              <a:t>– </a:t>
            </a:r>
            <a:r>
              <a:rPr lang="ko-KR" altLang="en-US" sz="900" dirty="0">
                <a:solidFill>
                  <a:schemeClr val="bg1">
                    <a:lumMod val="65000"/>
                  </a:schemeClr>
                </a:solidFill>
              </a:rPr>
              <a:t>에뛰드 웹사이트</a:t>
            </a:r>
            <a:endParaRPr lang="en-US" altLang="ko-KR" sz="900" dirty="0">
              <a:solidFill>
                <a:schemeClr val="bg1">
                  <a:lumMod val="65000"/>
                </a:schemeClr>
              </a:solidFill>
            </a:endParaRPr>
          </a:p>
          <a:p>
            <a:r>
              <a:rPr lang="en-US" altLang="ko-KR" sz="900" dirty="0"/>
              <a:t>             </a:t>
            </a:r>
            <a:r>
              <a:rPr lang="ko-KR" altLang="en-US" sz="900" dirty="0" err="1"/>
              <a:t>웹어워드코리아</a:t>
            </a:r>
            <a:r>
              <a:rPr lang="ko-KR" altLang="en-US" sz="900" dirty="0"/>
              <a:t> 우수상 수상 </a:t>
            </a:r>
            <a:r>
              <a:rPr lang="en-US" altLang="ko-KR" sz="900" dirty="0"/>
              <a:t>– </a:t>
            </a:r>
            <a:r>
              <a:rPr lang="ko-KR" altLang="en-US" sz="900" dirty="0" err="1">
                <a:solidFill>
                  <a:schemeClr val="bg1">
                    <a:lumMod val="65000"/>
                  </a:schemeClr>
                </a:solidFill>
              </a:rPr>
              <a:t>수분가득</a:t>
            </a:r>
            <a:r>
              <a:rPr lang="ko-KR" altLang="en-US" sz="900" dirty="0">
                <a:solidFill>
                  <a:schemeClr val="bg1">
                    <a:lumMod val="65000"/>
                  </a:schemeClr>
                </a:solidFill>
              </a:rPr>
              <a:t> 콜라겐 </a:t>
            </a:r>
            <a:r>
              <a:rPr lang="ko-KR" altLang="en-US" sz="900" dirty="0" err="1">
                <a:solidFill>
                  <a:schemeClr val="bg1">
                    <a:lumMod val="65000"/>
                  </a:schemeClr>
                </a:solidFill>
              </a:rPr>
              <a:t>마이크로사이트</a:t>
            </a:r>
            <a:endParaRPr lang="en-US" altLang="ko-KR" sz="900" dirty="0">
              <a:solidFill>
                <a:schemeClr val="bg1">
                  <a:lumMod val="65000"/>
                </a:schemeClr>
              </a:solidFill>
            </a:endParaRPr>
          </a:p>
          <a:p>
            <a:endParaRPr lang="en-US" altLang="ko-KR" sz="900" dirty="0"/>
          </a:p>
          <a:p>
            <a:r>
              <a:rPr lang="en-US" altLang="ko-KR" sz="900" dirty="0"/>
              <a:t>2009.06 </a:t>
            </a:r>
            <a:r>
              <a:rPr lang="ko-KR" altLang="en-US" sz="900"/>
              <a:t>에뛰드하우스</a:t>
            </a:r>
            <a:r>
              <a:rPr lang="ko-KR" altLang="en-US" sz="900" dirty="0"/>
              <a:t> 해외 싱가포르 진출</a:t>
            </a:r>
            <a:endParaRPr lang="en-US" altLang="ko-KR" sz="900" dirty="0"/>
          </a:p>
          <a:p>
            <a:endParaRPr lang="en-US" altLang="ko-KR" sz="900" dirty="0"/>
          </a:p>
          <a:p>
            <a:r>
              <a:rPr lang="en-US" altLang="ko-KR" sz="900" dirty="0"/>
              <a:t>2009.05 </a:t>
            </a:r>
            <a:r>
              <a:rPr lang="ko-KR" altLang="en-US" sz="900"/>
              <a:t>에뛰드하우스</a:t>
            </a:r>
            <a:r>
              <a:rPr lang="ko-KR" altLang="en-US" sz="900" dirty="0"/>
              <a:t> 해외 대만 진출</a:t>
            </a:r>
            <a:endParaRPr lang="en-US" altLang="ko-KR" sz="900" dirty="0"/>
          </a:p>
          <a:p>
            <a:endParaRPr lang="en-US" altLang="ko-KR" sz="900" dirty="0"/>
          </a:p>
          <a:p>
            <a:r>
              <a:rPr lang="en-US" altLang="ko-KR" sz="900" dirty="0"/>
              <a:t>2009.04 </a:t>
            </a:r>
            <a:r>
              <a:rPr lang="ko-KR" altLang="en-US" sz="900"/>
              <a:t>에뛰드하우스</a:t>
            </a:r>
            <a:r>
              <a:rPr lang="ko-KR" altLang="en-US" sz="900" dirty="0"/>
              <a:t> </a:t>
            </a:r>
            <a:r>
              <a:rPr lang="en-US" altLang="ko-KR" sz="900" dirty="0"/>
              <a:t>200</a:t>
            </a:r>
            <a:r>
              <a:rPr lang="ko-KR" altLang="en-US" sz="900" dirty="0" err="1"/>
              <a:t>호점</a:t>
            </a:r>
            <a:r>
              <a:rPr lang="ko-KR" altLang="en-US" sz="900" dirty="0"/>
              <a:t> 오픈</a:t>
            </a:r>
            <a:endParaRPr lang="en-US" altLang="ko-KR" sz="900" dirty="0"/>
          </a:p>
          <a:p>
            <a:endParaRPr lang="en-US" altLang="ko-KR" sz="900" dirty="0"/>
          </a:p>
          <a:p>
            <a:r>
              <a:rPr lang="en-US" altLang="ko-KR" sz="900" dirty="0"/>
              <a:t>2008.11 </a:t>
            </a:r>
            <a:r>
              <a:rPr lang="ko-KR" altLang="en-US" sz="900" dirty="0" err="1"/>
              <a:t>웹어워드코리아</a:t>
            </a:r>
            <a:r>
              <a:rPr lang="ko-KR" altLang="en-US" sz="900" dirty="0"/>
              <a:t> 생활 브랜드 부분 최우수상 수상</a:t>
            </a:r>
            <a:endParaRPr lang="en-US" altLang="ko-KR" sz="900" dirty="0"/>
          </a:p>
          <a:p>
            <a:r>
              <a:rPr lang="en-US" altLang="ko-KR" sz="900" dirty="0"/>
              <a:t>             </a:t>
            </a:r>
            <a:r>
              <a:rPr lang="ko-KR" altLang="en-US" sz="900" dirty="0"/>
              <a:t>코리아 패키지 디자인 어워드 팩스타상 수상</a:t>
            </a:r>
            <a:endParaRPr lang="en-US" altLang="ko-KR" sz="900" dirty="0"/>
          </a:p>
          <a:p>
            <a:endParaRPr lang="en-US" altLang="ko-KR" sz="900" dirty="0"/>
          </a:p>
          <a:p>
            <a:r>
              <a:rPr lang="en-US" altLang="ko-KR" sz="900" dirty="0"/>
              <a:t>2007.04 </a:t>
            </a:r>
            <a:r>
              <a:rPr lang="ko-KR" altLang="en-US" sz="900"/>
              <a:t>에뛰드하우스</a:t>
            </a:r>
            <a:r>
              <a:rPr lang="ko-KR" altLang="en-US" sz="900" dirty="0"/>
              <a:t> </a:t>
            </a:r>
            <a:r>
              <a:rPr lang="en-US" altLang="ko-KR" sz="900" dirty="0"/>
              <a:t>100</a:t>
            </a:r>
            <a:r>
              <a:rPr lang="ko-KR" altLang="en-US" sz="900" dirty="0" err="1"/>
              <a:t>호점</a:t>
            </a:r>
            <a:r>
              <a:rPr lang="ko-KR" altLang="en-US" sz="900" dirty="0"/>
              <a:t> 오픈</a:t>
            </a:r>
            <a:r>
              <a:rPr lang="en-US" altLang="ko-KR" sz="900" dirty="0"/>
              <a:t>      </a:t>
            </a:r>
          </a:p>
        </p:txBody>
      </p:sp>
      <p:cxnSp>
        <p:nvCxnSpPr>
          <p:cNvPr id="35" name="직선 연결선 34">
            <a:extLst>
              <a:ext uri="{FF2B5EF4-FFF2-40B4-BE49-F238E27FC236}">
                <a16:creationId xmlns:a16="http://schemas.microsoft.com/office/drawing/2014/main" xmlns="" id="{82D4F3E2-C6E5-4D8C-A19C-F5BDDD0D15FB}"/>
              </a:ext>
            </a:extLst>
          </p:cNvPr>
          <p:cNvCxnSpPr>
            <a:cxnSpLocks/>
          </p:cNvCxnSpPr>
          <p:nvPr/>
        </p:nvCxnSpPr>
        <p:spPr>
          <a:xfrm>
            <a:off x="300194" y="638399"/>
            <a:ext cx="0" cy="59426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xmlns="" id="{0802AC05-3024-45AF-8DF0-1AA7381B1651}"/>
              </a:ext>
            </a:extLst>
          </p:cNvPr>
          <p:cNvSpPr/>
          <p:nvPr/>
        </p:nvSpPr>
        <p:spPr>
          <a:xfrm>
            <a:off x="240601" y="711139"/>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xmlns="" id="{0EDB3935-9415-4369-9FB5-EB004F431146}"/>
              </a:ext>
            </a:extLst>
          </p:cNvPr>
          <p:cNvSpPr/>
          <p:nvPr/>
        </p:nvSpPr>
        <p:spPr>
          <a:xfrm>
            <a:off x="368586" y="620688"/>
            <a:ext cx="1056022" cy="261610"/>
          </a:xfrm>
          <a:prstGeom prst="rect">
            <a:avLst/>
          </a:prstGeom>
        </p:spPr>
        <p:txBody>
          <a:bodyPr wrap="square">
            <a:spAutoFit/>
          </a:bodyPr>
          <a:lstStyle/>
          <a:p>
            <a:r>
              <a:rPr lang="en-US" altLang="ko-KR" sz="1100" b="1" dirty="0"/>
              <a:t>2013 ~ 2014</a:t>
            </a:r>
          </a:p>
        </p:txBody>
      </p:sp>
      <p:sp>
        <p:nvSpPr>
          <p:cNvPr id="44" name="타원 43">
            <a:extLst>
              <a:ext uri="{FF2B5EF4-FFF2-40B4-BE49-F238E27FC236}">
                <a16:creationId xmlns:a16="http://schemas.microsoft.com/office/drawing/2014/main" xmlns="" id="{F98CC397-A328-48B6-A329-2AD8E7A37FF8}"/>
              </a:ext>
            </a:extLst>
          </p:cNvPr>
          <p:cNvSpPr/>
          <p:nvPr/>
        </p:nvSpPr>
        <p:spPr>
          <a:xfrm>
            <a:off x="238120" y="3999444"/>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xmlns="" id="{B0D86BA0-0367-40B4-860B-4E8C81AC8C9C}"/>
              </a:ext>
            </a:extLst>
          </p:cNvPr>
          <p:cNvSpPr/>
          <p:nvPr/>
        </p:nvSpPr>
        <p:spPr>
          <a:xfrm>
            <a:off x="366105" y="3908993"/>
            <a:ext cx="1056022" cy="261610"/>
          </a:xfrm>
          <a:prstGeom prst="rect">
            <a:avLst/>
          </a:prstGeom>
        </p:spPr>
        <p:txBody>
          <a:bodyPr wrap="square">
            <a:spAutoFit/>
          </a:bodyPr>
          <a:lstStyle/>
          <a:p>
            <a:r>
              <a:rPr lang="en-US" altLang="ko-KR" sz="1100" b="1" dirty="0"/>
              <a:t>2010 ~ 2011</a:t>
            </a:r>
          </a:p>
        </p:txBody>
      </p:sp>
      <p:cxnSp>
        <p:nvCxnSpPr>
          <p:cNvPr id="46" name="직선 연결선 45">
            <a:extLst>
              <a:ext uri="{FF2B5EF4-FFF2-40B4-BE49-F238E27FC236}">
                <a16:creationId xmlns:a16="http://schemas.microsoft.com/office/drawing/2014/main" xmlns="" id="{E3AFA44F-DB9B-4D35-AAB4-DCBB13A98D60}"/>
              </a:ext>
            </a:extLst>
          </p:cNvPr>
          <p:cNvCxnSpPr>
            <a:cxnSpLocks/>
          </p:cNvCxnSpPr>
          <p:nvPr/>
        </p:nvCxnSpPr>
        <p:spPr>
          <a:xfrm>
            <a:off x="3927016" y="532532"/>
            <a:ext cx="0" cy="59426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a16="http://schemas.microsoft.com/office/drawing/2014/main" xmlns="" id="{0C5A1D60-ED51-41CA-8F4C-5B54B44BB4FF}"/>
              </a:ext>
            </a:extLst>
          </p:cNvPr>
          <p:cNvSpPr/>
          <p:nvPr/>
        </p:nvSpPr>
        <p:spPr>
          <a:xfrm>
            <a:off x="3864942" y="3159411"/>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xmlns="" id="{F6924679-4273-4090-AE52-F2A4E058FA9A}"/>
              </a:ext>
            </a:extLst>
          </p:cNvPr>
          <p:cNvSpPr/>
          <p:nvPr/>
        </p:nvSpPr>
        <p:spPr>
          <a:xfrm>
            <a:off x="3992927" y="3068960"/>
            <a:ext cx="1056022" cy="261610"/>
          </a:xfrm>
          <a:prstGeom prst="rect">
            <a:avLst/>
          </a:prstGeom>
        </p:spPr>
        <p:txBody>
          <a:bodyPr wrap="square">
            <a:spAutoFit/>
          </a:bodyPr>
          <a:lstStyle/>
          <a:p>
            <a:r>
              <a:rPr lang="en-US" altLang="ko-KR" sz="1100" b="1" dirty="0"/>
              <a:t>2007 ~ 2009</a:t>
            </a:r>
          </a:p>
        </p:txBody>
      </p:sp>
      <p:grpSp>
        <p:nvGrpSpPr>
          <p:cNvPr id="28" name="그룹 27">
            <a:extLst>
              <a:ext uri="{FF2B5EF4-FFF2-40B4-BE49-F238E27FC236}">
                <a16:creationId xmlns:a16="http://schemas.microsoft.com/office/drawing/2014/main" xmlns="" id="{44DF33C9-2051-4C89-9414-0D2306529503}"/>
              </a:ext>
            </a:extLst>
          </p:cNvPr>
          <p:cNvGrpSpPr/>
          <p:nvPr/>
        </p:nvGrpSpPr>
        <p:grpSpPr>
          <a:xfrm>
            <a:off x="555595" y="1011961"/>
            <a:ext cx="2916921" cy="1567167"/>
            <a:chOff x="168305" y="5034408"/>
            <a:chExt cx="3426518" cy="620687"/>
          </a:xfrm>
          <a:solidFill>
            <a:schemeClr val="bg1"/>
          </a:solidFill>
        </p:grpSpPr>
        <p:sp>
          <p:nvSpPr>
            <p:cNvPr id="30" name="직사각형 29">
              <a:extLst>
                <a:ext uri="{FF2B5EF4-FFF2-40B4-BE49-F238E27FC236}">
                  <a16:creationId xmlns:a16="http://schemas.microsoft.com/office/drawing/2014/main" xmlns="" id="{6B5F2037-774F-410B-B45A-A9B945159124}"/>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31" name="직선 연결선 30">
              <a:extLst>
                <a:ext uri="{FF2B5EF4-FFF2-40B4-BE49-F238E27FC236}">
                  <a16:creationId xmlns:a16="http://schemas.microsoft.com/office/drawing/2014/main" xmlns="" id="{B03B2E14-6A03-464F-BE08-48242DF3B514}"/>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4F47D9D5-2437-4FE3-AA5A-A302D99A470B}"/>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xmlns="" id="{D0D52275-E722-4F69-87FE-45DCDEE9CF55}"/>
              </a:ext>
            </a:extLst>
          </p:cNvPr>
          <p:cNvGrpSpPr/>
          <p:nvPr/>
        </p:nvGrpSpPr>
        <p:grpSpPr>
          <a:xfrm>
            <a:off x="548778" y="4142511"/>
            <a:ext cx="2916921" cy="1567167"/>
            <a:chOff x="168305" y="5034408"/>
            <a:chExt cx="3426518" cy="620687"/>
          </a:xfrm>
          <a:solidFill>
            <a:schemeClr val="bg1"/>
          </a:solidFill>
        </p:grpSpPr>
        <p:sp>
          <p:nvSpPr>
            <p:cNvPr id="39" name="직사각형 38">
              <a:extLst>
                <a:ext uri="{FF2B5EF4-FFF2-40B4-BE49-F238E27FC236}">
                  <a16:creationId xmlns:a16="http://schemas.microsoft.com/office/drawing/2014/main" xmlns="" id="{13BF3C45-1C3A-463C-BB5A-762529CE08A7}"/>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40" name="직선 연결선 39">
              <a:extLst>
                <a:ext uri="{FF2B5EF4-FFF2-40B4-BE49-F238E27FC236}">
                  <a16:creationId xmlns:a16="http://schemas.microsoft.com/office/drawing/2014/main" xmlns="" id="{805E0525-CB42-4C51-A6B5-BD70AB7EFBAA}"/>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3E7117CB-5245-48C0-95A5-C6B689F461F1}"/>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xmlns="" id="{592BFA3E-C673-4708-AD98-C0FA1472E7D9}"/>
              </a:ext>
            </a:extLst>
          </p:cNvPr>
          <p:cNvGrpSpPr/>
          <p:nvPr/>
        </p:nvGrpSpPr>
        <p:grpSpPr>
          <a:xfrm>
            <a:off x="4163126" y="3321632"/>
            <a:ext cx="3094127" cy="1460420"/>
            <a:chOff x="168305" y="5034408"/>
            <a:chExt cx="3426518" cy="620687"/>
          </a:xfrm>
          <a:solidFill>
            <a:schemeClr val="bg1"/>
          </a:solidFill>
        </p:grpSpPr>
        <p:sp>
          <p:nvSpPr>
            <p:cNvPr id="51" name="직사각형 50">
              <a:extLst>
                <a:ext uri="{FF2B5EF4-FFF2-40B4-BE49-F238E27FC236}">
                  <a16:creationId xmlns:a16="http://schemas.microsoft.com/office/drawing/2014/main" xmlns="" id="{DA416865-4524-4D3F-99D2-5D517F87C5AD}"/>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2" name="직선 연결선 51">
              <a:extLst>
                <a:ext uri="{FF2B5EF4-FFF2-40B4-BE49-F238E27FC236}">
                  <a16:creationId xmlns:a16="http://schemas.microsoft.com/office/drawing/2014/main" xmlns="" id="{D44ED5AF-5846-49B5-BCAC-B829E1391D5A}"/>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xmlns="" id="{2932C421-3ECD-414F-9B5D-D676224ECD98}"/>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0501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a:xfrm>
            <a:off x="801364" y="14199"/>
            <a:ext cx="1991396" cy="180360"/>
          </a:xfrm>
        </p:spPr>
        <p:txBody>
          <a:bodyPr/>
          <a:lstStyle/>
          <a:p>
            <a:r>
              <a:rPr lang="en-US" altLang="ko-KR" dirty="0"/>
              <a:t>EH.BC.07.001.BHS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 </a:t>
            </a:r>
            <a:r>
              <a:rPr lang="ko-KR" altLang="en-US" dirty="0" err="1"/>
              <a:t>에뛰드스토리</a:t>
            </a:r>
            <a:r>
              <a:rPr lang="en-US" altLang="ko-KR" dirty="0"/>
              <a:t>_</a:t>
            </a:r>
            <a:r>
              <a:rPr lang="ko-KR" altLang="en-US" dirty="0"/>
              <a:t>브랜드 히스토리</a:t>
            </a:r>
            <a:r>
              <a:rPr lang="en-US" altLang="ko-KR" dirty="0"/>
              <a:t>[3/3]</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브랜드소개</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97556236"/>
              </p:ext>
            </p:extLst>
          </p:nvPr>
        </p:nvGraphicFramePr>
        <p:xfrm>
          <a:off x="7464287" y="414711"/>
          <a:ext cx="2441713" cy="214118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http://m.etudehouse.com/kr/ko/jsp/mobile/brand/brand_history.jsp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브랜드 히스토리 내용 디자인 재구성</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548680"/>
            <a:ext cx="3410423" cy="588908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27" name="직사각형 26">
            <a:extLst>
              <a:ext uri="{FF2B5EF4-FFF2-40B4-BE49-F238E27FC236}">
                <a16:creationId xmlns:a16="http://schemas.microsoft.com/office/drawing/2014/main" xmlns="" id="{42BB2478-8559-4F13-9E2A-4575A4574EBA}"/>
              </a:ext>
            </a:extLst>
          </p:cNvPr>
          <p:cNvSpPr/>
          <p:nvPr/>
        </p:nvSpPr>
        <p:spPr>
          <a:xfrm>
            <a:off x="416496" y="2636912"/>
            <a:ext cx="3168353" cy="2446824"/>
          </a:xfrm>
          <a:prstGeom prst="rect">
            <a:avLst/>
          </a:prstGeom>
        </p:spPr>
        <p:txBody>
          <a:bodyPr wrap="square">
            <a:spAutoFit/>
          </a:bodyPr>
          <a:lstStyle/>
          <a:p>
            <a:r>
              <a:rPr lang="en-US" altLang="ko-KR" sz="900" dirty="0"/>
              <a:t>2006.04 </a:t>
            </a:r>
            <a:r>
              <a:rPr lang="ko-KR" altLang="en-US" sz="900" dirty="0"/>
              <a:t>㈜</a:t>
            </a:r>
            <a:r>
              <a:rPr lang="ko-KR" altLang="en-US" sz="900" dirty="0" err="1"/>
              <a:t>빠팡에스쁘아</a:t>
            </a:r>
            <a:r>
              <a:rPr lang="ko-KR" altLang="en-US" sz="900" dirty="0"/>
              <a:t> 흡수 합병</a:t>
            </a:r>
            <a:endParaRPr lang="en-US" altLang="ko-KR" sz="900" dirty="0"/>
          </a:p>
          <a:p>
            <a:endParaRPr lang="en-US" altLang="ko-KR" sz="900" dirty="0"/>
          </a:p>
          <a:p>
            <a:r>
              <a:rPr lang="en-US" altLang="ko-KR" sz="900" dirty="0"/>
              <a:t>2005.08 </a:t>
            </a:r>
            <a:r>
              <a:rPr lang="ko-KR" altLang="en-US" sz="900" dirty="0" err="1"/>
              <a:t>달콤상상</a:t>
            </a:r>
            <a:r>
              <a:rPr lang="ko-KR" altLang="en-US" sz="900" dirty="0"/>
              <a:t> </a:t>
            </a:r>
            <a:r>
              <a:rPr lang="ko-KR" altLang="en-US" sz="900"/>
              <a:t>에뛰드하우스</a:t>
            </a:r>
            <a:r>
              <a:rPr lang="ko-KR" altLang="en-US" sz="900" dirty="0"/>
              <a:t> </a:t>
            </a:r>
            <a:r>
              <a:rPr lang="en-US" altLang="ko-KR" sz="900" dirty="0"/>
              <a:t>1</a:t>
            </a:r>
            <a:r>
              <a:rPr lang="ko-KR" altLang="en-US" sz="900" dirty="0" err="1"/>
              <a:t>호점</a:t>
            </a:r>
            <a:r>
              <a:rPr lang="ko-KR" altLang="en-US" sz="900" dirty="0"/>
              <a:t> 오픈</a:t>
            </a:r>
            <a:endParaRPr lang="en-US" altLang="ko-KR" sz="900" dirty="0"/>
          </a:p>
          <a:p>
            <a:endParaRPr lang="en-US" altLang="ko-KR" sz="900" dirty="0"/>
          </a:p>
          <a:p>
            <a:r>
              <a:rPr lang="en-US" altLang="ko-KR" sz="900" dirty="0"/>
              <a:t>2003.11 </a:t>
            </a:r>
            <a:r>
              <a:rPr lang="ko-KR" altLang="en-US" sz="900" dirty="0"/>
              <a:t>제 </a:t>
            </a:r>
            <a:r>
              <a:rPr lang="en-US" altLang="ko-KR" sz="900" dirty="0"/>
              <a:t>40</a:t>
            </a:r>
            <a:r>
              <a:rPr lang="ko-KR" altLang="en-US" sz="900" dirty="0"/>
              <a:t>회 무역의 날 수출 </a:t>
            </a:r>
            <a:r>
              <a:rPr lang="en-US" altLang="ko-KR" sz="900" dirty="0"/>
              <a:t>500</a:t>
            </a:r>
            <a:r>
              <a:rPr lang="ko-KR" altLang="en-US" sz="900" dirty="0" err="1"/>
              <a:t>만불의</a:t>
            </a:r>
            <a:r>
              <a:rPr lang="ko-KR" altLang="en-US" sz="900" dirty="0"/>
              <a:t> 탑 수상</a:t>
            </a:r>
            <a:endParaRPr lang="en-US" altLang="ko-KR" sz="900" dirty="0"/>
          </a:p>
          <a:p>
            <a:endParaRPr lang="en-US" altLang="ko-KR" sz="900" dirty="0"/>
          </a:p>
          <a:p>
            <a:r>
              <a:rPr lang="en-US" altLang="ko-KR" sz="900" dirty="0"/>
              <a:t>1998.11 </a:t>
            </a:r>
            <a:r>
              <a:rPr lang="ko-KR" altLang="en-US" sz="900" dirty="0"/>
              <a:t>산업지원부 주관 제 </a:t>
            </a:r>
            <a:r>
              <a:rPr lang="en-US" altLang="ko-KR" sz="900" dirty="0"/>
              <a:t>35</a:t>
            </a:r>
            <a:r>
              <a:rPr lang="ko-KR" altLang="en-US" sz="900" dirty="0"/>
              <a:t>회 무역의 날</a:t>
            </a:r>
            <a:endParaRPr lang="en-US" altLang="ko-KR" sz="900" dirty="0"/>
          </a:p>
          <a:p>
            <a:r>
              <a:rPr lang="en-US" altLang="ko-KR" sz="900" dirty="0"/>
              <a:t>             </a:t>
            </a:r>
            <a:r>
              <a:rPr lang="ko-KR" altLang="en-US" sz="900" dirty="0"/>
              <a:t>수출 </a:t>
            </a:r>
            <a:r>
              <a:rPr lang="en-US" altLang="ko-KR" sz="900" dirty="0"/>
              <a:t>100</a:t>
            </a:r>
            <a:r>
              <a:rPr lang="ko-KR" altLang="en-US" sz="900" dirty="0" err="1"/>
              <a:t>만불의</a:t>
            </a:r>
            <a:r>
              <a:rPr lang="ko-KR" altLang="en-US" sz="900" dirty="0"/>
              <a:t> 탑 수상</a:t>
            </a:r>
            <a:endParaRPr lang="en-US" altLang="ko-KR" sz="900" dirty="0"/>
          </a:p>
          <a:p>
            <a:endParaRPr lang="en-US" altLang="ko-KR" sz="900" dirty="0"/>
          </a:p>
          <a:p>
            <a:r>
              <a:rPr lang="en-US" altLang="ko-KR" sz="900" dirty="0"/>
              <a:t>1997.08 </a:t>
            </a:r>
            <a:r>
              <a:rPr lang="ko-KR" altLang="en-US" sz="900" dirty="0"/>
              <a:t>㈜</a:t>
            </a:r>
            <a:r>
              <a:rPr lang="ko-KR" altLang="en-US" sz="900" dirty="0" err="1"/>
              <a:t>에뛰드로</a:t>
            </a:r>
            <a:r>
              <a:rPr lang="ko-KR" altLang="en-US" sz="900" dirty="0"/>
              <a:t> 상호 변경</a:t>
            </a:r>
            <a:endParaRPr lang="en-US" altLang="ko-KR" sz="900" dirty="0"/>
          </a:p>
          <a:p>
            <a:endParaRPr lang="en-US" altLang="ko-KR" sz="900" dirty="0"/>
          </a:p>
          <a:p>
            <a:r>
              <a:rPr lang="en-US" altLang="ko-KR" sz="900" dirty="0"/>
              <a:t>1996.05 </a:t>
            </a:r>
            <a:r>
              <a:rPr lang="ko-KR" altLang="en-US" sz="900" dirty="0"/>
              <a:t>칼라 연구소 설립</a:t>
            </a:r>
            <a:endParaRPr lang="en-US" altLang="ko-KR" sz="900" dirty="0"/>
          </a:p>
          <a:p>
            <a:endParaRPr lang="en-US" altLang="ko-KR" sz="900" dirty="0"/>
          </a:p>
          <a:p>
            <a:r>
              <a:rPr lang="en-US" altLang="ko-KR" sz="900" dirty="0"/>
              <a:t>1990.07 </a:t>
            </a:r>
            <a:r>
              <a:rPr lang="ko-KR" altLang="en-US" sz="900" dirty="0"/>
              <a:t>태평양 그룹 편입</a:t>
            </a:r>
            <a:endParaRPr lang="en-US" altLang="ko-KR" sz="900" dirty="0"/>
          </a:p>
          <a:p>
            <a:r>
              <a:rPr lang="en-US" altLang="ko-KR" sz="900" dirty="0"/>
              <a:t>              </a:t>
            </a:r>
            <a:r>
              <a:rPr lang="ko-KR" altLang="en-US" sz="900" dirty="0"/>
              <a:t>홍콩을 시작으로 현재 </a:t>
            </a:r>
            <a:r>
              <a:rPr lang="en-US" altLang="ko-KR" sz="900" dirty="0"/>
              <a:t>2008</a:t>
            </a:r>
            <a:r>
              <a:rPr lang="ko-KR" altLang="en-US" sz="900" dirty="0"/>
              <a:t>년 총 </a:t>
            </a:r>
            <a:r>
              <a:rPr lang="en-US" altLang="ko-KR" sz="900" dirty="0"/>
              <a:t>13</a:t>
            </a:r>
            <a:r>
              <a:rPr lang="ko-KR" altLang="en-US" sz="900" dirty="0"/>
              <a:t>개국 진출</a:t>
            </a:r>
            <a:endParaRPr lang="en-US" altLang="ko-KR" sz="900" dirty="0"/>
          </a:p>
          <a:p>
            <a:endParaRPr lang="en-US" altLang="ko-KR" sz="900" dirty="0"/>
          </a:p>
          <a:p>
            <a:r>
              <a:rPr lang="en-US" altLang="ko-KR" sz="900" dirty="0"/>
              <a:t>1985.12 </a:t>
            </a:r>
            <a:r>
              <a:rPr lang="ko-KR" altLang="en-US" sz="900" dirty="0"/>
              <a:t>창립</a:t>
            </a:r>
            <a:endParaRPr lang="en-US" altLang="ko-KR" sz="900" dirty="0"/>
          </a:p>
        </p:txBody>
      </p:sp>
      <p:sp>
        <p:nvSpPr>
          <p:cNvPr id="19" name="직사각형 18">
            <a:extLst>
              <a:ext uri="{FF2B5EF4-FFF2-40B4-BE49-F238E27FC236}">
                <a16:creationId xmlns:a16="http://schemas.microsoft.com/office/drawing/2014/main" xmlns="" id="{41561C15-77D8-48FA-8CB7-EAB4F4670EE8}"/>
              </a:ext>
            </a:extLst>
          </p:cNvPr>
          <p:cNvSpPr/>
          <p:nvPr/>
        </p:nvSpPr>
        <p:spPr>
          <a:xfrm>
            <a:off x="92657" y="6524545"/>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cxnSp>
        <p:nvCxnSpPr>
          <p:cNvPr id="20" name="직선 연결선 19">
            <a:extLst>
              <a:ext uri="{FF2B5EF4-FFF2-40B4-BE49-F238E27FC236}">
                <a16:creationId xmlns:a16="http://schemas.microsoft.com/office/drawing/2014/main" xmlns="" id="{58D6953E-4FDA-415F-9118-31BF67A44445}"/>
              </a:ext>
            </a:extLst>
          </p:cNvPr>
          <p:cNvCxnSpPr>
            <a:cxnSpLocks/>
          </p:cNvCxnSpPr>
          <p:nvPr/>
        </p:nvCxnSpPr>
        <p:spPr>
          <a:xfrm>
            <a:off x="326662" y="586598"/>
            <a:ext cx="0" cy="59426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xmlns="" id="{537A462E-5CCF-4B07-995E-264BE0EB41BB}"/>
              </a:ext>
            </a:extLst>
          </p:cNvPr>
          <p:cNvSpPr/>
          <p:nvPr/>
        </p:nvSpPr>
        <p:spPr>
          <a:xfrm>
            <a:off x="264588" y="855155"/>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xmlns="" id="{F4D28040-F96B-42A2-9E72-B0FC20C3EFC7}"/>
              </a:ext>
            </a:extLst>
          </p:cNvPr>
          <p:cNvSpPr/>
          <p:nvPr/>
        </p:nvSpPr>
        <p:spPr>
          <a:xfrm>
            <a:off x="392573" y="764704"/>
            <a:ext cx="1056022" cy="261610"/>
          </a:xfrm>
          <a:prstGeom prst="rect">
            <a:avLst/>
          </a:prstGeom>
        </p:spPr>
        <p:txBody>
          <a:bodyPr wrap="square">
            <a:spAutoFit/>
          </a:bodyPr>
          <a:lstStyle/>
          <a:p>
            <a:r>
              <a:rPr lang="ko-KR" altLang="en-US" sz="1100" b="1" dirty="0"/>
              <a:t>창립 </a:t>
            </a:r>
            <a:r>
              <a:rPr lang="en-US" altLang="ko-KR" sz="1100" b="1" dirty="0"/>
              <a:t>~ 2006</a:t>
            </a:r>
          </a:p>
        </p:txBody>
      </p:sp>
      <p:grpSp>
        <p:nvGrpSpPr>
          <p:cNvPr id="15" name="그룹 14">
            <a:extLst>
              <a:ext uri="{FF2B5EF4-FFF2-40B4-BE49-F238E27FC236}">
                <a16:creationId xmlns:a16="http://schemas.microsoft.com/office/drawing/2014/main" xmlns="" id="{51697D46-C812-4181-A3BE-B4F6DC6AFD39}"/>
              </a:ext>
            </a:extLst>
          </p:cNvPr>
          <p:cNvGrpSpPr/>
          <p:nvPr/>
        </p:nvGrpSpPr>
        <p:grpSpPr>
          <a:xfrm>
            <a:off x="519841" y="1038711"/>
            <a:ext cx="2916921" cy="1567167"/>
            <a:chOff x="168305" y="5034408"/>
            <a:chExt cx="3426518" cy="620687"/>
          </a:xfrm>
          <a:solidFill>
            <a:schemeClr val="bg1"/>
          </a:solidFill>
        </p:grpSpPr>
        <p:sp>
          <p:nvSpPr>
            <p:cNvPr id="16" name="직사각형 15">
              <a:extLst>
                <a:ext uri="{FF2B5EF4-FFF2-40B4-BE49-F238E27FC236}">
                  <a16:creationId xmlns:a16="http://schemas.microsoft.com/office/drawing/2014/main" xmlns="" id="{1402F62F-637C-475F-A6A3-C52792EDC636}"/>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17" name="직선 연결선 16">
              <a:extLst>
                <a:ext uri="{FF2B5EF4-FFF2-40B4-BE49-F238E27FC236}">
                  <a16:creationId xmlns:a16="http://schemas.microsoft.com/office/drawing/2014/main" xmlns="" id="{092E8A2B-AD27-46CB-9D58-AF27A753CF1A}"/>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xmlns="" id="{E3A20EF9-A4FF-4BFE-9A18-F36D95080139}"/>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8043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286" y="302593"/>
            <a:ext cx="8453511" cy="400110"/>
          </a:xfrm>
          <a:prstGeom prst="rect">
            <a:avLst/>
          </a:prstGeom>
          <a:noFill/>
        </p:spPr>
        <p:txBody>
          <a:bodyPr wrap="square" rtlCol="0" anchor="ctr">
            <a:spAutoFit/>
          </a:bodyPr>
          <a:lstStyle/>
          <a:p>
            <a:pPr>
              <a:spcBef>
                <a:spcPct val="0"/>
              </a:spcBef>
              <a:defRPr/>
            </a:pPr>
            <a:r>
              <a:rPr lang="en-US" altLang="ko-KR" sz="2000" spc="-150">
                <a:solidFill>
                  <a:srgbClr val="19396B"/>
                </a:solidFill>
                <a:latin typeface="아리따-돋움(TTF)-Bold" panose="02020603020101020101" pitchFamily="18" charset="-127"/>
                <a:ea typeface="아리따-돋움(TTF)-Bold" panose="02020603020101020101" pitchFamily="18" charset="-127"/>
                <a:sym typeface="아리따-돋움(OTF)-Medium"/>
              </a:rPr>
              <a:t>Document History</a:t>
            </a:r>
            <a:endParaRPr lang="ko-KR" altLang="en-US" sz="2000" spc="-150">
              <a:solidFill>
                <a:srgbClr val="19396B"/>
              </a:solidFill>
              <a:latin typeface="아리따-돋움(TTF)-Bold" panose="02020603020101020101" pitchFamily="18" charset="-127"/>
              <a:ea typeface="아리따-돋움(TTF)-Bold" panose="02020603020101020101" pitchFamily="18" charset="-127"/>
            </a:endParaRPr>
          </a:p>
        </p:txBody>
      </p:sp>
      <p:graphicFrame>
        <p:nvGraphicFramePr>
          <p:cNvPr id="7" name="표 6"/>
          <p:cNvGraphicFramePr>
            <a:graphicFrameLocks noGrp="1"/>
          </p:cNvGraphicFramePr>
          <p:nvPr>
            <p:extLst>
              <p:ext uri="{D42A27DB-BD31-4B8C-83A1-F6EECF244321}">
                <p14:modId xmlns:p14="http://schemas.microsoft.com/office/powerpoint/2010/main" val="728369019"/>
              </p:ext>
            </p:extLst>
          </p:nvPr>
        </p:nvGraphicFramePr>
        <p:xfrm>
          <a:off x="164433" y="764704"/>
          <a:ext cx="9577134" cy="6079208"/>
        </p:xfrm>
        <a:graphic>
          <a:graphicData uri="http://schemas.openxmlformats.org/drawingml/2006/table">
            <a:tbl>
              <a:tblPr firstRow="1" bandRow="1">
                <a:tableStyleId>{5940675A-B579-460E-94D1-54222C63F5DA}</a:tableStyleId>
              </a:tblPr>
              <a:tblGrid>
                <a:gridCol w="781102">
                  <a:extLst>
                    <a:ext uri="{9D8B030D-6E8A-4147-A177-3AD203B41FA5}">
                      <a16:colId xmlns:a16="http://schemas.microsoft.com/office/drawing/2014/main" xmlns="" val="20000"/>
                    </a:ext>
                  </a:extLst>
                </a:gridCol>
                <a:gridCol w="660468">
                  <a:extLst>
                    <a:ext uri="{9D8B030D-6E8A-4147-A177-3AD203B41FA5}">
                      <a16:colId xmlns:a16="http://schemas.microsoft.com/office/drawing/2014/main" xmlns="" val="20001"/>
                    </a:ext>
                  </a:extLst>
                </a:gridCol>
                <a:gridCol w="733853">
                  <a:extLst>
                    <a:ext uri="{9D8B030D-6E8A-4147-A177-3AD203B41FA5}">
                      <a16:colId xmlns:a16="http://schemas.microsoft.com/office/drawing/2014/main" xmlns="" val="20002"/>
                    </a:ext>
                  </a:extLst>
                </a:gridCol>
                <a:gridCol w="5205432">
                  <a:extLst>
                    <a:ext uri="{9D8B030D-6E8A-4147-A177-3AD203B41FA5}">
                      <a16:colId xmlns:a16="http://schemas.microsoft.com/office/drawing/2014/main" xmlns="" val="20003"/>
                    </a:ext>
                  </a:extLst>
                </a:gridCol>
                <a:gridCol w="648072">
                  <a:extLst>
                    <a:ext uri="{9D8B030D-6E8A-4147-A177-3AD203B41FA5}">
                      <a16:colId xmlns:a16="http://schemas.microsoft.com/office/drawing/2014/main" xmlns="" val="20004"/>
                    </a:ext>
                  </a:extLst>
                </a:gridCol>
                <a:gridCol w="936104">
                  <a:extLst>
                    <a:ext uri="{9D8B030D-6E8A-4147-A177-3AD203B41FA5}">
                      <a16:colId xmlns:a16="http://schemas.microsoft.com/office/drawing/2014/main" xmlns="" val="20005"/>
                    </a:ext>
                  </a:extLst>
                </a:gridCol>
                <a:gridCol w="612103">
                  <a:extLst>
                    <a:ext uri="{9D8B030D-6E8A-4147-A177-3AD203B41FA5}">
                      <a16:colId xmlns:a16="http://schemas.microsoft.com/office/drawing/2014/main" xmlns="" val="20006"/>
                    </a:ext>
                  </a:extLst>
                </a:gridCol>
              </a:tblGrid>
              <a:tr h="369321">
                <a:tc>
                  <a:txBody>
                    <a:bodyPr/>
                    <a:lstStyle/>
                    <a:p>
                      <a:pPr algn="ctr" latinLnBrk="1"/>
                      <a:r>
                        <a:rPr lang="ko-KR" altLang="en-US" sz="1200" b="1" dirty="0">
                          <a:solidFill>
                            <a:schemeClr val="tx1">
                              <a:lumMod val="75000"/>
                              <a:lumOff val="25000"/>
                            </a:schemeClr>
                          </a:solidFill>
                        </a:rPr>
                        <a:t>변경일자</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1" dirty="0">
                          <a:solidFill>
                            <a:schemeClr val="tx1">
                              <a:lumMod val="75000"/>
                              <a:lumOff val="25000"/>
                            </a:schemeClr>
                          </a:solidFill>
                        </a:rPr>
                        <a:t>Version</a:t>
                      </a:r>
                      <a:endParaRPr lang="ko-KR" altLang="en-US" sz="1200" b="1">
                        <a:solidFill>
                          <a:schemeClr val="tx1">
                            <a:lumMod val="75000"/>
                            <a:lumOff val="25000"/>
                          </a:schemeClr>
                        </a:solidFill>
                      </a:endParaRP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dirty="0">
                          <a:solidFill>
                            <a:schemeClr val="tx1">
                              <a:lumMod val="75000"/>
                              <a:lumOff val="25000"/>
                            </a:schemeClr>
                          </a:solidFill>
                        </a:rPr>
                        <a:t>개정사유</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dirty="0">
                          <a:solidFill>
                            <a:schemeClr val="tx1">
                              <a:lumMod val="75000"/>
                              <a:lumOff val="25000"/>
                            </a:schemeClr>
                          </a:solidFill>
                        </a:rPr>
                        <a:t>상세 내용</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dirty="0">
                          <a:solidFill>
                            <a:schemeClr val="tx1">
                              <a:lumMod val="75000"/>
                              <a:lumOff val="25000"/>
                            </a:schemeClr>
                          </a:solidFill>
                        </a:rPr>
                        <a:t>작업자</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dirty="0">
                          <a:solidFill>
                            <a:schemeClr val="tx1">
                              <a:lumMod val="75000"/>
                              <a:lumOff val="25000"/>
                            </a:schemeClr>
                          </a:solidFill>
                        </a:rPr>
                        <a:t>승인일자</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dirty="0">
                          <a:solidFill>
                            <a:schemeClr val="tx1">
                              <a:lumMod val="75000"/>
                              <a:lumOff val="25000"/>
                            </a:schemeClr>
                          </a:solidFill>
                        </a:rPr>
                        <a:t>승인자</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280990">
                <a:tc>
                  <a:txBody>
                    <a:bodyPr/>
                    <a:lstStyle/>
                    <a:p>
                      <a:pPr algn="ctr" latinLnBrk="1"/>
                      <a:r>
                        <a:rPr lang="en-US" altLang="ko-KR" sz="800" dirty="0"/>
                        <a:t>2018-02-20</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0.01</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최초작성</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초안작성</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1"/>
                  </a:ext>
                </a:extLst>
              </a:tr>
              <a:tr h="280990">
                <a:tc>
                  <a:txBody>
                    <a:bodyPr/>
                    <a:lstStyle/>
                    <a:p>
                      <a:pPr algn="ctr" latinLnBrk="1"/>
                      <a:r>
                        <a:rPr lang="en-US" altLang="ko-KR" sz="800" dirty="0"/>
                        <a:t>2018-02-20</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0.02</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 및 삭제</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en-US" altLang="ko-KR" sz="800" dirty="0"/>
                        <a:t>1</a:t>
                      </a:r>
                      <a:r>
                        <a:rPr lang="ko-KR" altLang="en-US" sz="800" dirty="0"/>
                        <a:t>차 내부 리뷰 수정사항 반영</a:t>
                      </a:r>
                      <a:r>
                        <a:rPr lang="en-US" altLang="ko-KR" sz="800" dirty="0"/>
                        <a:t>.</a:t>
                      </a:r>
                    </a:p>
                    <a:p>
                      <a:pPr latinLnBrk="1"/>
                      <a:r>
                        <a:rPr lang="ko-KR" altLang="en-US" sz="800" dirty="0"/>
                        <a:t>에뛰드 뉴스</a:t>
                      </a:r>
                      <a:r>
                        <a:rPr lang="en-US" altLang="ko-KR" sz="800" dirty="0"/>
                        <a:t>, </a:t>
                      </a:r>
                      <a:r>
                        <a:rPr lang="ko-KR" altLang="en-US" sz="800" dirty="0"/>
                        <a:t>에뛰드 방송국</a:t>
                      </a:r>
                      <a:r>
                        <a:rPr lang="en-US" altLang="ko-KR" sz="800" dirty="0"/>
                        <a:t>, </a:t>
                      </a:r>
                      <a:r>
                        <a:rPr lang="ko-KR" altLang="en-US" sz="800" dirty="0"/>
                        <a:t>아티스트온 메뉴 삭제</a:t>
                      </a:r>
                      <a:endParaRPr lang="en-US" altLang="ko-KR" sz="800" dirty="0"/>
                    </a:p>
                    <a:p>
                      <a:pPr latinLnBrk="1"/>
                      <a:r>
                        <a:rPr lang="ko-KR" altLang="en-US" sz="800" dirty="0"/>
                        <a:t>마이컬러파인더 매장 메뉴 추가</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2"/>
                  </a:ext>
                </a:extLst>
              </a:tr>
              <a:tr h="280990">
                <a:tc>
                  <a:txBody>
                    <a:bodyPr/>
                    <a:lstStyle/>
                    <a:p>
                      <a:pPr algn="ctr" latinLnBrk="1"/>
                      <a:r>
                        <a:rPr lang="en-US" altLang="ko-KR" sz="800" dirty="0"/>
                        <a:t>2018-02-22</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0.03</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디스크립션 보완 및 </a:t>
                      </a:r>
                      <a:r>
                        <a:rPr lang="en-US" altLang="ko-KR" sz="800" dirty="0"/>
                        <a:t>UI </a:t>
                      </a:r>
                      <a:r>
                        <a:rPr lang="ko-KR" altLang="en-US" sz="800" dirty="0"/>
                        <a:t>변경</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♡좋아요 기능 정의</a:t>
                      </a:r>
                      <a:endParaRPr lang="en-US" altLang="ko-KR" sz="800" dirty="0"/>
                    </a:p>
                    <a:p>
                      <a:pPr latinLnBrk="1"/>
                      <a:r>
                        <a:rPr lang="ko-KR" altLang="en-US" sz="800" dirty="0"/>
                        <a:t>뷰티즌 기수 텍스트 노출 내용 정의</a:t>
                      </a:r>
                      <a:endParaRPr lang="en-US" altLang="ko-KR" sz="800" dirty="0"/>
                    </a:p>
                    <a:p>
                      <a:pPr latinLnBrk="1"/>
                      <a:r>
                        <a:rPr lang="ko-KR" altLang="en-US" sz="800" dirty="0"/>
                        <a:t>컬러팩토리 예약확인 </a:t>
                      </a:r>
                      <a:r>
                        <a:rPr lang="en-US" altLang="ko-KR" sz="800" dirty="0"/>
                        <a:t>UI </a:t>
                      </a:r>
                      <a:r>
                        <a:rPr lang="ko-KR" altLang="en-US" sz="800" dirty="0"/>
                        <a:t>변경</a:t>
                      </a:r>
                      <a:endParaRPr lang="en-US" altLang="ko-KR"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3"/>
                  </a:ext>
                </a:extLst>
              </a:tr>
              <a:tr h="70641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2018-02-23</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0.04</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t>뷰티즌 신청하기 </a:t>
                      </a:r>
                      <a:r>
                        <a:rPr lang="en-US" altLang="ko-KR" sz="800" dirty="0"/>
                        <a:t>UI </a:t>
                      </a:r>
                      <a:r>
                        <a:rPr lang="ko-KR" altLang="en-US" sz="800" dirty="0"/>
                        <a:t>변경</a:t>
                      </a:r>
                      <a:r>
                        <a:rPr lang="en-US" altLang="ko-KR" sz="800" dirty="0"/>
                        <a:t>(</a:t>
                      </a:r>
                      <a:r>
                        <a:rPr lang="ko-KR" altLang="en-US" sz="800" dirty="0"/>
                        <a:t>단계 </a:t>
                      </a:r>
                      <a:r>
                        <a:rPr lang="ko-KR" altLang="en-US" sz="800" dirty="0" err="1"/>
                        <a:t>텝</a:t>
                      </a:r>
                      <a:r>
                        <a:rPr lang="ko-KR" altLang="en-US" sz="800" dirty="0"/>
                        <a:t> 삭제</a:t>
                      </a:r>
                      <a:r>
                        <a:rPr lang="en-US" altLang="ko-KR" sz="80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t>컬러팩토리 예약확인 </a:t>
                      </a:r>
                      <a:r>
                        <a:rPr lang="en-US" altLang="ko-KR" sz="800" dirty="0"/>
                        <a:t>UI </a:t>
                      </a:r>
                      <a:r>
                        <a:rPr lang="ko-KR" altLang="en-US" sz="800" dirty="0"/>
                        <a:t>변경</a:t>
                      </a:r>
                      <a:endParaRPr lang="en-US" altLang="ko-KR" sz="8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t>작성하기 포맷 요건 변경</a:t>
                      </a:r>
                      <a:r>
                        <a:rPr lang="en-US" altLang="ko-KR" sz="800" dirty="0"/>
                        <a:t>(</a:t>
                      </a:r>
                      <a:r>
                        <a:rPr lang="ko-KR" altLang="en-US" sz="800" dirty="0"/>
                        <a:t>휴대폰번호</a:t>
                      </a:r>
                      <a:r>
                        <a:rPr lang="en-US" altLang="ko-KR" sz="800" dirty="0"/>
                        <a:t>, </a:t>
                      </a:r>
                      <a:r>
                        <a:rPr lang="ko-KR" altLang="en-US" sz="800"/>
                        <a:t>이메일주소</a:t>
                      </a:r>
                      <a:r>
                        <a:rPr lang="ko-KR" altLang="en-US" sz="800" dirty="0"/>
                        <a:t> 입력 폼 등</a:t>
                      </a:r>
                      <a:r>
                        <a:rPr lang="en-US" altLang="ko-KR" sz="80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t>매장칭찬</a:t>
                      </a:r>
                      <a:r>
                        <a:rPr lang="en-US" altLang="ko-KR" sz="800" dirty="0"/>
                        <a:t>&gt;</a:t>
                      </a:r>
                      <a:r>
                        <a:rPr lang="ko-KR" altLang="en-US" sz="800" dirty="0"/>
                        <a:t>매장보기 팝업 </a:t>
                      </a:r>
                      <a:r>
                        <a:rPr lang="en-US" altLang="ko-KR" sz="800" dirty="0"/>
                        <a:t>UI </a:t>
                      </a:r>
                      <a:r>
                        <a:rPr lang="ko-KR" altLang="en-US" sz="800" dirty="0"/>
                        <a:t>수정</a:t>
                      </a:r>
                      <a:endParaRPr lang="en-US" altLang="ko-KR" sz="8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t>청춘강연 다른강연보기 리스트 </a:t>
                      </a:r>
                      <a:r>
                        <a:rPr lang="en-US" altLang="ko-KR" sz="800" dirty="0"/>
                        <a:t>UI </a:t>
                      </a:r>
                      <a:r>
                        <a:rPr lang="ko-KR" altLang="en-US" sz="800" dirty="0"/>
                        <a:t>변경</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4"/>
                  </a:ext>
                </a:extLst>
              </a:tr>
              <a:tr h="4017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2018-02-27</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0.05</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작성하기 시 휴대폰 인증 삽입</a:t>
                      </a:r>
                      <a:endParaRPr lang="en-US" altLang="ko-KR" sz="800" dirty="0"/>
                    </a:p>
                    <a:p>
                      <a:pPr latinLnBrk="1"/>
                      <a:r>
                        <a:rPr lang="ko-KR" altLang="en-US" sz="800" dirty="0"/>
                        <a:t>매장안내 대카테고리 커뮤니티로 이동</a:t>
                      </a:r>
                      <a:endParaRPr lang="en-US" altLang="ko-KR" sz="800" dirty="0"/>
                    </a:p>
                    <a:p>
                      <a:pPr latinLnBrk="1"/>
                      <a:r>
                        <a:rPr lang="ko-KR" altLang="en-US" sz="800" dirty="0" err="1"/>
                        <a:t>매장찾기에</a:t>
                      </a:r>
                      <a:r>
                        <a:rPr lang="ko-KR" altLang="en-US" sz="800" dirty="0"/>
                        <a:t> 마이컬러파인더 매장 표시</a:t>
                      </a:r>
                      <a:endParaRPr lang="en-US" altLang="ko-KR" sz="800" dirty="0"/>
                    </a:p>
                    <a:p>
                      <a:pPr latinLnBrk="1"/>
                      <a:r>
                        <a:rPr lang="ko-KR" altLang="en-US" sz="800" dirty="0"/>
                        <a:t>컬러팩토리 예약 서비스 회원전용으로 변경</a:t>
                      </a:r>
                      <a:r>
                        <a:rPr lang="en-US" altLang="ko-KR" sz="800" dirty="0"/>
                        <a:t>/</a:t>
                      </a:r>
                      <a:r>
                        <a:rPr lang="ko-KR" altLang="en-US" sz="800" dirty="0"/>
                        <a:t>요건 변경</a:t>
                      </a:r>
                      <a:r>
                        <a:rPr lang="en-US" altLang="ko-KR" sz="800" dirty="0"/>
                        <a:t>/</a:t>
                      </a:r>
                      <a:r>
                        <a:rPr lang="ko-KR" altLang="en-US" sz="800" dirty="0"/>
                        <a:t>결제하기 추가</a:t>
                      </a:r>
                      <a:endParaRPr lang="en-US" altLang="ko-KR" sz="800" dirty="0"/>
                    </a:p>
                    <a:p>
                      <a:pPr latinLnBrk="1"/>
                      <a:r>
                        <a:rPr lang="ko-KR" altLang="en-US" sz="800" dirty="0"/>
                        <a:t>메이크업유어드림 전체보기 리스트 </a:t>
                      </a:r>
                      <a:r>
                        <a:rPr lang="en-US" altLang="ko-KR" sz="800" dirty="0" err="1"/>
                        <a:t>ui</a:t>
                      </a:r>
                      <a:r>
                        <a:rPr lang="en-US" altLang="ko-KR" sz="800" dirty="0"/>
                        <a:t> 1</a:t>
                      </a:r>
                      <a:r>
                        <a:rPr lang="ko-KR" altLang="en-US" sz="800" dirty="0"/>
                        <a:t>단으로 변경</a:t>
                      </a:r>
                      <a:endParaRPr lang="en-US" altLang="ko-KR" sz="800" dirty="0"/>
                    </a:p>
                    <a:p>
                      <a:pPr latinLnBrk="1"/>
                      <a:r>
                        <a:rPr lang="ko-KR" altLang="en-US" sz="800" dirty="0"/>
                        <a:t>기타 </a:t>
                      </a:r>
                      <a:r>
                        <a:rPr lang="en-US" altLang="ko-KR" sz="800" dirty="0"/>
                        <a:t>2/26 </a:t>
                      </a:r>
                      <a:r>
                        <a:rPr lang="ko-KR" altLang="en-US" sz="800" dirty="0"/>
                        <a:t>현업 요청 수정사항 반영</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5"/>
                  </a:ext>
                </a:extLst>
              </a:tr>
              <a:tr h="20088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2018-03-06</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0.06</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추가</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메이크업유어드림 청춘강연 컨텐츠 구성</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529298669"/>
                  </a:ext>
                </a:extLst>
              </a:tr>
              <a:tr h="1004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2018-03-13</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0.07</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에뛰드 하우스</a:t>
                      </a:r>
                      <a:r>
                        <a:rPr lang="en-US" altLang="ko-KR" sz="800" dirty="0"/>
                        <a:t>(</a:t>
                      </a:r>
                      <a:r>
                        <a:rPr lang="ko-KR" altLang="en-US" sz="800" dirty="0"/>
                        <a:t>글로벌 </a:t>
                      </a:r>
                      <a:r>
                        <a:rPr lang="ko-KR" altLang="en-US" sz="800"/>
                        <a:t>에뛰드하우스</a:t>
                      </a:r>
                      <a:r>
                        <a:rPr lang="en-US" altLang="ko-KR" sz="800" dirty="0"/>
                        <a:t>)</a:t>
                      </a:r>
                      <a:r>
                        <a:rPr lang="ko-KR" altLang="en-US" sz="800" dirty="0"/>
                        <a:t> </a:t>
                      </a:r>
                      <a:r>
                        <a:rPr lang="en-US" altLang="ko-KR" sz="800" dirty="0"/>
                        <a:t>UI </a:t>
                      </a:r>
                      <a:r>
                        <a:rPr lang="ko-KR" altLang="en-US" sz="800" dirty="0"/>
                        <a:t>팝업 추가</a:t>
                      </a:r>
                      <a:r>
                        <a:rPr lang="en-US" altLang="ko-KR" sz="800" dirty="0"/>
                        <a:t>(</a:t>
                      </a:r>
                      <a:r>
                        <a:rPr lang="ko-KR" altLang="en-US" sz="800" dirty="0"/>
                        <a:t>모바일</a:t>
                      </a:r>
                      <a:r>
                        <a:rPr lang="en-US" altLang="ko-KR" sz="800" dirty="0"/>
                        <a:t>/pc </a:t>
                      </a:r>
                      <a:r>
                        <a:rPr lang="ko-KR" altLang="en-US" sz="800" dirty="0"/>
                        <a:t>다름</a:t>
                      </a:r>
                      <a:r>
                        <a:rPr lang="en-US" altLang="ko-KR" sz="800" dirty="0"/>
                        <a:t>)</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43141988"/>
                  </a:ext>
                </a:extLst>
              </a:tr>
              <a:tr h="21888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2018-03-15</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0.08</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뷰티즌 휴대폰 인증 버튼 삽입</a:t>
                      </a:r>
                      <a:endParaRPr lang="en-US" altLang="ko-KR" sz="800" dirty="0"/>
                    </a:p>
                    <a:p>
                      <a:pPr latinLnBrk="1"/>
                      <a:r>
                        <a:rPr lang="ko-KR" altLang="en-US" sz="800" dirty="0"/>
                        <a:t>뷰티즌 </a:t>
                      </a:r>
                      <a:r>
                        <a:rPr lang="en-US" altLang="ko-KR" sz="800" dirty="0" smtClean="0"/>
                        <a:t>Alert</a:t>
                      </a:r>
                      <a:r>
                        <a:rPr lang="ko-KR" altLang="en-US" sz="800" smtClean="0"/>
                        <a:t> </a:t>
                      </a:r>
                      <a:r>
                        <a:rPr lang="ko-KR" altLang="en-US" sz="800" dirty="0"/>
                        <a:t>케이스 추가</a:t>
                      </a:r>
                      <a:endParaRPr lang="en-US" altLang="ko-KR" sz="800" dirty="0"/>
                    </a:p>
                    <a:p>
                      <a:pPr latinLnBrk="1"/>
                      <a:r>
                        <a:rPr lang="ko-KR" altLang="en-US" sz="800" dirty="0"/>
                        <a:t>주소 검색 레이어 추가</a:t>
                      </a:r>
                      <a:r>
                        <a:rPr lang="en-US" altLang="ko-KR" sz="800" dirty="0"/>
                        <a:t>(</a:t>
                      </a:r>
                      <a:r>
                        <a:rPr lang="en-US" altLang="ko-KR" sz="800" dirty="0" err="1"/>
                        <a:t>mo</a:t>
                      </a:r>
                      <a:r>
                        <a:rPr lang="en-US" altLang="ko-KR" sz="800" dirty="0"/>
                        <a:t>/pc </a:t>
                      </a:r>
                      <a:r>
                        <a:rPr lang="ko-KR" altLang="en-US" sz="800" dirty="0"/>
                        <a:t>다름</a:t>
                      </a:r>
                      <a:r>
                        <a:rPr lang="en-US" altLang="ko-KR" sz="800" dirty="0"/>
                        <a:t>)</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710703024"/>
                  </a:ext>
                </a:extLst>
              </a:tr>
              <a:tr h="4017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2018-03-18</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0.09</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en-US" altLang="ko-KR" sz="800" dirty="0"/>
                        <a:t>[</a:t>
                      </a:r>
                      <a:r>
                        <a:rPr lang="ko-KR" altLang="en-US" sz="800" dirty="0"/>
                        <a:t>컬러파인더 매장</a:t>
                      </a:r>
                      <a:r>
                        <a:rPr lang="en-US" altLang="ko-KR" sz="800" dirty="0"/>
                        <a:t>-&gt;</a:t>
                      </a:r>
                      <a:r>
                        <a:rPr lang="ko-KR" altLang="en-US" sz="800"/>
                        <a:t>마이컬러파인더</a:t>
                      </a:r>
                      <a:r>
                        <a:rPr lang="ko-KR" altLang="en-US" sz="800" dirty="0"/>
                        <a:t> 매장</a:t>
                      </a:r>
                      <a:r>
                        <a:rPr lang="en-US" altLang="ko-KR" sz="800" dirty="0"/>
                        <a:t>]</a:t>
                      </a:r>
                      <a:r>
                        <a:rPr lang="ko-KR" altLang="en-US" sz="800" dirty="0"/>
                        <a:t>으로 수정</a:t>
                      </a:r>
                      <a:endParaRPr lang="en-US" altLang="ko-KR" sz="800" dirty="0"/>
                    </a:p>
                    <a:p>
                      <a:pPr latinLnBrk="1"/>
                      <a:r>
                        <a:rPr lang="ko-KR" altLang="en-US" sz="800" dirty="0"/>
                        <a:t>마이컬러파인더 매장 안내문 및 브랜드 메인</a:t>
                      </a:r>
                      <a:r>
                        <a:rPr lang="en-US" altLang="ko-KR" sz="800" dirty="0"/>
                        <a:t>&gt;</a:t>
                      </a:r>
                      <a:r>
                        <a:rPr lang="ko-KR" altLang="en-US" sz="800" dirty="0"/>
                        <a:t>매장안내 중에 </a:t>
                      </a:r>
                      <a:r>
                        <a:rPr lang="en-US" altLang="ko-KR" sz="800" dirty="0"/>
                        <a:t>‘</a:t>
                      </a:r>
                      <a:r>
                        <a:rPr lang="ko-KR" altLang="en-US" sz="800" dirty="0"/>
                        <a:t>오프라인＇ 삭제</a:t>
                      </a:r>
                      <a:endParaRPr lang="en-US" altLang="ko-KR" sz="800" dirty="0"/>
                    </a:p>
                    <a:p>
                      <a:pPr latinLnBrk="1"/>
                      <a:r>
                        <a:rPr lang="ko-KR" altLang="en-US" sz="800" dirty="0"/>
                        <a:t>컬러팩토리 예약하기</a:t>
                      </a:r>
                      <a:r>
                        <a:rPr lang="en-US" altLang="ko-KR" sz="800" dirty="0"/>
                        <a:t>&gt;</a:t>
                      </a:r>
                      <a:r>
                        <a:rPr lang="ko-KR" altLang="en-US" sz="800" dirty="0"/>
                        <a:t>매장보기 팝업에서 </a:t>
                      </a:r>
                      <a:r>
                        <a:rPr lang="en-US" altLang="ko-KR" sz="800" dirty="0"/>
                        <a:t>‘</a:t>
                      </a:r>
                      <a:r>
                        <a:rPr lang="ko-KR" altLang="en-US" sz="800"/>
                        <a:t>마이컬러파인더</a:t>
                      </a:r>
                      <a:r>
                        <a:rPr lang="ko-KR" altLang="en-US" sz="800" dirty="0"/>
                        <a:t> 매장＇ </a:t>
                      </a:r>
                      <a:r>
                        <a:rPr lang="ko-KR" altLang="en-US" sz="800" dirty="0" err="1"/>
                        <a:t>설명구</a:t>
                      </a:r>
                      <a:r>
                        <a:rPr lang="ko-KR" altLang="en-US" sz="800" dirty="0"/>
                        <a:t> 삭제</a:t>
                      </a:r>
                      <a:endParaRPr lang="en-US" altLang="ko-KR" sz="800" dirty="0"/>
                    </a:p>
                    <a:p>
                      <a:pPr latinLnBrk="1"/>
                      <a:r>
                        <a:rPr lang="ko-KR" altLang="en-US" sz="800" dirty="0"/>
                        <a:t>컬러팩토리 결제하기 삭제 </a:t>
                      </a:r>
                      <a:r>
                        <a:rPr lang="en-US" altLang="ko-KR" sz="800" dirty="0"/>
                        <a:t>: </a:t>
                      </a:r>
                      <a:r>
                        <a:rPr lang="ko-KR" altLang="en-US" sz="800" dirty="0"/>
                        <a:t>관련하여 예약확인버튼 변경 및 결제 정보 삭제</a:t>
                      </a:r>
                      <a:endParaRPr lang="en-US" altLang="ko-KR" sz="800" dirty="0"/>
                    </a:p>
                    <a:p>
                      <a:pPr latinLnBrk="1"/>
                      <a:r>
                        <a:rPr lang="ko-KR" altLang="en-US" sz="800" dirty="0"/>
                        <a:t>매장칭찬 작성하기</a:t>
                      </a:r>
                      <a:r>
                        <a:rPr lang="en-US" altLang="ko-KR" sz="800" dirty="0"/>
                        <a:t>&gt;</a:t>
                      </a:r>
                      <a:r>
                        <a:rPr lang="ko-KR" altLang="en-US" sz="800" dirty="0"/>
                        <a:t>사진첨부 용량 </a:t>
                      </a:r>
                      <a:r>
                        <a:rPr lang="en-US" altLang="ko-KR" sz="800" dirty="0"/>
                        <a:t>3mb </a:t>
                      </a:r>
                      <a:r>
                        <a:rPr lang="ko-KR" altLang="en-US" sz="800" dirty="0"/>
                        <a:t>문구 삭제</a:t>
                      </a:r>
                      <a:endParaRPr lang="en-US" altLang="ko-KR"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4004007227"/>
                  </a:ext>
                </a:extLst>
              </a:tr>
              <a:tr h="20088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2018-03-26</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0.10</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추가</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매장안내</a:t>
                      </a:r>
                      <a:r>
                        <a:rPr lang="en-US" altLang="ko-KR" sz="800" dirty="0"/>
                        <a:t>&gt;</a:t>
                      </a:r>
                      <a:r>
                        <a:rPr lang="ko-KR" altLang="en-US" sz="800" dirty="0" err="1"/>
                        <a:t>매장찾기</a:t>
                      </a:r>
                      <a:r>
                        <a:rPr lang="en-US" altLang="ko-KR" sz="800" dirty="0"/>
                        <a:t>, </a:t>
                      </a:r>
                      <a:r>
                        <a:rPr lang="ko-KR" altLang="en-US" sz="800" dirty="0" err="1"/>
                        <a:t>매장칭찬</a:t>
                      </a:r>
                      <a:r>
                        <a:rPr lang="en-US" altLang="ko-KR" sz="800" dirty="0"/>
                        <a:t>&gt;</a:t>
                      </a:r>
                      <a:r>
                        <a:rPr lang="ko-KR" altLang="en-US" sz="800" dirty="0" err="1"/>
                        <a:t>매장찾기</a:t>
                      </a:r>
                      <a:r>
                        <a:rPr lang="ko-KR" altLang="en-US" sz="800" dirty="0"/>
                        <a:t> </a:t>
                      </a:r>
                      <a:r>
                        <a:rPr lang="ko-KR" altLang="en-US" sz="800" dirty="0" err="1"/>
                        <a:t>핀마크</a:t>
                      </a:r>
                      <a:r>
                        <a:rPr lang="ko-KR" altLang="en-US" sz="800" dirty="0"/>
                        <a:t> 선택 시 지도 표현 추가</a:t>
                      </a:r>
                      <a:endParaRPr lang="en-US" altLang="ko-KR" sz="800" dirty="0"/>
                    </a:p>
                    <a:p>
                      <a:pPr latinLnBrk="1"/>
                      <a:r>
                        <a:rPr lang="ko-KR" altLang="en-US" sz="800" dirty="0"/>
                        <a:t>매장안내</a:t>
                      </a:r>
                      <a:r>
                        <a:rPr lang="en-US" altLang="ko-KR" sz="800" dirty="0"/>
                        <a:t>&gt;</a:t>
                      </a:r>
                      <a:r>
                        <a:rPr lang="ko-KR" altLang="en-US" sz="800" dirty="0" err="1"/>
                        <a:t>매장찾기</a:t>
                      </a:r>
                      <a:r>
                        <a:rPr lang="en-US" altLang="ko-KR" sz="800" dirty="0"/>
                        <a:t>&gt;</a:t>
                      </a:r>
                      <a:r>
                        <a:rPr lang="ko-KR" altLang="en-US" sz="800" dirty="0"/>
                        <a:t>인쇄하기 팝업 추가</a:t>
                      </a:r>
                      <a:endParaRPr lang="en-US" altLang="ko-KR"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2303176727"/>
                  </a:ext>
                </a:extLst>
              </a:tr>
              <a:tr h="1004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2018-03-26</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0.11</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매장안내</a:t>
                      </a:r>
                      <a:r>
                        <a:rPr lang="en-US" altLang="ko-KR" sz="800" dirty="0"/>
                        <a:t>&gt;</a:t>
                      </a:r>
                      <a:r>
                        <a:rPr lang="ko-KR" altLang="en-US" sz="800" dirty="0" err="1"/>
                        <a:t>매장칭찬</a:t>
                      </a:r>
                      <a:r>
                        <a:rPr lang="en-US" altLang="ko-KR" sz="800" dirty="0"/>
                        <a:t>(PC) </a:t>
                      </a:r>
                      <a:r>
                        <a:rPr lang="ko-KR" altLang="en-US" sz="800" dirty="0"/>
                        <a:t>에디터</a:t>
                      </a:r>
                      <a:r>
                        <a:rPr lang="en-US" altLang="ko-KR" sz="800" dirty="0"/>
                        <a:t> </a:t>
                      </a:r>
                      <a:r>
                        <a:rPr lang="ko-KR" altLang="en-US" sz="800" dirty="0"/>
                        <a:t>삭제 </a:t>
                      </a:r>
                      <a:r>
                        <a:rPr lang="en-US" altLang="ko-KR" sz="800" dirty="0" err="1"/>
                        <a:t>mo</a:t>
                      </a:r>
                      <a:r>
                        <a:rPr lang="ko-KR" altLang="en-US" sz="800" dirty="0"/>
                        <a:t>와 동일</a:t>
                      </a:r>
                      <a:endParaRPr lang="en-US" altLang="ko-KR"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3186185125"/>
                  </a:ext>
                </a:extLst>
              </a:tr>
              <a:tr h="1579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2018-03-28</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0.12</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en-US" altLang="ko-KR" sz="800" dirty="0"/>
                        <a:t>EH.BC.08.003, EH.BC.08.003.CRE , EH.BC.08.003.CRW , EH.BC.08.003.CRW.LPP1 , EH.BC.08.003.CRF.LPP2 , EH.BC.08.003.ETM , EH.BC.08.003.REI , EH.BC.08.003.FRC </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2214016168"/>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2018-04-05</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0.13</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뷰티즌 프로필 </a:t>
                      </a:r>
                      <a:r>
                        <a:rPr lang="en-US" altLang="ko-KR" sz="800" dirty="0"/>
                        <a:t>2~12</a:t>
                      </a:r>
                      <a:r>
                        <a:rPr lang="ko-KR" altLang="en-US" sz="800" dirty="0"/>
                        <a:t>기 </a:t>
                      </a:r>
                      <a:r>
                        <a:rPr lang="ko-KR" altLang="en-US" sz="800" dirty="0" err="1"/>
                        <a:t>텝추가</a:t>
                      </a:r>
                      <a:endParaRPr lang="en-US" altLang="ko-KR"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76577778"/>
                  </a:ext>
                </a:extLst>
              </a:tr>
              <a:tr h="1579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2018-04-10</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0.14</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뷰티즌 프로필 </a:t>
                      </a:r>
                      <a:r>
                        <a:rPr lang="en-US" altLang="ko-KR" sz="800" dirty="0"/>
                        <a:t>3</a:t>
                      </a:r>
                      <a:r>
                        <a:rPr lang="ko-KR" altLang="en-US" sz="800" dirty="0"/>
                        <a:t>기만 노출</a:t>
                      </a:r>
                      <a:endParaRPr lang="en-US" altLang="ko-KR" sz="800" dirty="0"/>
                    </a:p>
                    <a:p>
                      <a:pPr latinLnBrk="1"/>
                      <a:r>
                        <a:rPr lang="ko-KR" altLang="en-US" sz="800" dirty="0"/>
                        <a:t>국내 개설 문의 담당자 정보 변경 및 문구 추가</a:t>
                      </a:r>
                      <a:endParaRPr lang="en-US" altLang="ko-KR"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991203239"/>
                  </a:ext>
                </a:extLst>
              </a:tr>
              <a:tr h="1579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2018-04-11</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a:t>0.15</a:t>
                      </a:r>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수정</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a:t>컬러팩토리 </a:t>
                      </a:r>
                      <a:r>
                        <a:rPr lang="ko-KR" altLang="en-US" sz="800" dirty="0" err="1"/>
                        <a:t>이메일링</a:t>
                      </a:r>
                      <a:r>
                        <a:rPr lang="ko-KR" altLang="en-US" sz="800" dirty="0"/>
                        <a:t> 수정</a:t>
                      </a:r>
                      <a:r>
                        <a:rPr lang="en-US" altLang="ko-KR" sz="800" dirty="0"/>
                        <a:t>, </a:t>
                      </a:r>
                      <a:r>
                        <a:rPr lang="ko-KR" altLang="en-US" sz="800" dirty="0" err="1"/>
                        <a:t>매장칭찬</a:t>
                      </a:r>
                      <a:r>
                        <a:rPr lang="en-US" altLang="ko-KR" sz="800" dirty="0"/>
                        <a:t>&gt;</a:t>
                      </a:r>
                      <a:r>
                        <a:rPr lang="ko-KR" altLang="en-US" sz="800" dirty="0" err="1"/>
                        <a:t>매장찾기</a:t>
                      </a:r>
                      <a:r>
                        <a:rPr lang="ko-KR" altLang="en-US" sz="800" dirty="0"/>
                        <a:t> 팝업 수정</a:t>
                      </a:r>
                      <a:endParaRPr lang="en-US" altLang="ko-KR"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a:t>강정원</a:t>
                      </a:r>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3218509991"/>
                  </a:ext>
                </a:extLst>
              </a:tr>
            </a:tbl>
          </a:graphicData>
        </a:graphic>
      </p:graphicFrame>
    </p:spTree>
    <p:extLst>
      <p:ext uri="{BB962C8B-B14F-4D97-AF65-F5344CB8AC3E}">
        <p14:creationId xmlns:p14="http://schemas.microsoft.com/office/powerpoint/2010/main" val="248443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EH.BC.07.003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err="1"/>
              <a:t>에뛰드스토리</a:t>
            </a:r>
            <a:r>
              <a:rPr lang="en-US" altLang="ko-KR" dirty="0"/>
              <a:t>_</a:t>
            </a:r>
            <a:r>
              <a:rPr lang="ko-KR" altLang="en-US" dirty="0"/>
              <a:t>에뛰드 모델</a:t>
            </a:r>
            <a:r>
              <a:rPr lang="en-US" altLang="ko-KR" dirty="0"/>
              <a:t>[1/3]</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에뛰드 모델</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236430922"/>
              </p:ext>
            </p:extLst>
          </p:nvPr>
        </p:nvGraphicFramePr>
        <p:xfrm>
          <a:off x="7464287" y="414711"/>
          <a:ext cx="2441713" cy="214118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http://m.etudehouse.com/kr/ko/jsp/mobile/brand/brand_model.jsp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현재 내용 상단에 하이라이트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디자인 차별</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에뛰드 모델 ▼</a:t>
            </a:r>
            <a:endParaRPr lang="ko-KR" altLang="en-US" sz="900" b="1" dirty="0">
              <a:solidFill>
                <a:schemeClr val="tx2">
                  <a:lumMod val="60000"/>
                  <a:lumOff val="40000"/>
                </a:schemeClr>
              </a:solidFill>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029380"/>
            <a:ext cx="3410423" cy="560541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C0CB196B-2A80-4572-9D9E-621E2C36BE17}"/>
              </a:ext>
            </a:extLst>
          </p:cNvPr>
          <p:cNvSpPr/>
          <p:nvPr/>
        </p:nvSpPr>
        <p:spPr>
          <a:xfrm>
            <a:off x="3788829" y="432211"/>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3" name="화살표: 오른쪽 12">
            <a:extLst>
              <a:ext uri="{FF2B5EF4-FFF2-40B4-BE49-F238E27FC236}">
                <a16:creationId xmlns:a16="http://schemas.microsoft.com/office/drawing/2014/main" xmlns="" id="{9B8FA224-9D91-4E8F-8093-AEC35D0E01CC}"/>
              </a:ext>
            </a:extLst>
          </p:cNvPr>
          <p:cNvSpPr/>
          <p:nvPr/>
        </p:nvSpPr>
        <p:spPr>
          <a:xfrm>
            <a:off x="7833320" y="5678004"/>
            <a:ext cx="1800200" cy="956791"/>
          </a:xfrm>
          <a:prstGeom prst="rightArrow">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다음페이지로</a:t>
            </a:r>
          </a:p>
        </p:txBody>
      </p:sp>
      <p:sp>
        <p:nvSpPr>
          <p:cNvPr id="27" name="직사각형 26">
            <a:extLst>
              <a:ext uri="{FF2B5EF4-FFF2-40B4-BE49-F238E27FC236}">
                <a16:creationId xmlns:a16="http://schemas.microsoft.com/office/drawing/2014/main" xmlns="" id="{42BB2478-8559-4F13-9E2A-4575A4574EBA}"/>
              </a:ext>
            </a:extLst>
          </p:cNvPr>
          <p:cNvSpPr/>
          <p:nvPr/>
        </p:nvSpPr>
        <p:spPr>
          <a:xfrm>
            <a:off x="360459" y="2993039"/>
            <a:ext cx="2968042" cy="1061829"/>
          </a:xfrm>
          <a:prstGeom prst="rect">
            <a:avLst/>
          </a:prstGeom>
        </p:spPr>
        <p:txBody>
          <a:bodyPr wrap="square">
            <a:spAutoFit/>
          </a:bodyPr>
          <a:lstStyle/>
          <a:p>
            <a:pPr algn="ctr"/>
            <a:r>
              <a:rPr lang="en-US" altLang="ko-KR" sz="900" dirty="0"/>
              <a:t>20</a:t>
            </a:r>
            <a:r>
              <a:rPr lang="ko-KR" altLang="en-US" sz="900" dirty="0"/>
              <a:t>대 여성의 </a:t>
            </a:r>
            <a:r>
              <a:rPr lang="ko-KR" altLang="en-US" sz="900" dirty="0" err="1"/>
              <a:t>워너비</a:t>
            </a:r>
            <a:r>
              <a:rPr lang="ko-KR" altLang="en-US" sz="900" dirty="0"/>
              <a:t> 아이콘 크리스탈</a:t>
            </a:r>
            <a:endParaRPr lang="en-US" altLang="ko-KR" sz="900" dirty="0"/>
          </a:p>
          <a:p>
            <a:pPr algn="ctr"/>
            <a:endParaRPr lang="en-US" altLang="ko-KR" sz="900" dirty="0"/>
          </a:p>
          <a:p>
            <a:pPr algn="ctr"/>
            <a:r>
              <a:rPr lang="ko-KR" altLang="en-US" sz="900" dirty="0">
                <a:solidFill>
                  <a:schemeClr val="bg1">
                    <a:lumMod val="65000"/>
                  </a:schemeClr>
                </a:solidFill>
              </a:rPr>
              <a:t>즐거운 화장놀이로 </a:t>
            </a:r>
            <a:r>
              <a:rPr lang="en-US" altLang="ko-KR" sz="900" dirty="0">
                <a:solidFill>
                  <a:schemeClr val="bg1">
                    <a:lumMod val="65000"/>
                  </a:schemeClr>
                </a:solidFill>
              </a:rPr>
              <a:t>K-Beauty</a:t>
            </a:r>
            <a:r>
              <a:rPr lang="ko-KR" altLang="en-US" sz="900" dirty="0">
                <a:solidFill>
                  <a:schemeClr val="bg1">
                    <a:lumMod val="65000"/>
                  </a:schemeClr>
                </a:solidFill>
              </a:rPr>
              <a:t>를 선도하는 글로벌 영 메이크업 브랜드 </a:t>
            </a:r>
            <a:r>
              <a:rPr lang="ko-KR" altLang="en-US" sz="900">
                <a:solidFill>
                  <a:schemeClr val="bg1">
                    <a:lumMod val="65000"/>
                  </a:schemeClr>
                </a:solidFill>
              </a:rPr>
              <a:t>에뛰드와</a:t>
            </a:r>
            <a:r>
              <a:rPr lang="ko-KR" altLang="en-US" sz="900" dirty="0">
                <a:solidFill>
                  <a:schemeClr val="bg1">
                    <a:lumMod val="65000"/>
                  </a:schemeClr>
                </a:solidFill>
              </a:rPr>
              <a:t> </a:t>
            </a:r>
            <a:r>
              <a:rPr lang="ko-KR" altLang="en-US" sz="900" dirty="0" err="1">
                <a:solidFill>
                  <a:schemeClr val="bg1">
                    <a:lumMod val="65000"/>
                  </a:schemeClr>
                </a:solidFill>
              </a:rPr>
              <a:t>트렌디함과</a:t>
            </a:r>
            <a:r>
              <a:rPr lang="ko-KR" altLang="en-US" sz="900" dirty="0">
                <a:solidFill>
                  <a:schemeClr val="bg1">
                    <a:lumMod val="65000"/>
                  </a:schemeClr>
                </a:solidFill>
              </a:rPr>
              <a:t> </a:t>
            </a:r>
            <a:r>
              <a:rPr lang="ko-KR" altLang="en-US" sz="900" dirty="0" err="1">
                <a:solidFill>
                  <a:schemeClr val="bg1">
                    <a:lumMod val="65000"/>
                  </a:schemeClr>
                </a:solidFill>
              </a:rPr>
              <a:t>러블리를</a:t>
            </a:r>
            <a:r>
              <a:rPr lang="ko-KR" altLang="en-US" sz="900" dirty="0">
                <a:solidFill>
                  <a:schemeClr val="bg1">
                    <a:lumMod val="65000"/>
                  </a:schemeClr>
                </a:solidFill>
              </a:rPr>
              <a:t> 겸비한 크리스탈의 조화는 완벽 그 자체</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sp>
        <p:nvSpPr>
          <p:cNvPr id="34" name="직사각형 33">
            <a:extLst>
              <a:ext uri="{FF2B5EF4-FFF2-40B4-BE49-F238E27FC236}">
                <a16:creationId xmlns:a16="http://schemas.microsoft.com/office/drawing/2014/main" xmlns="" id="{6FF8DEE7-41AD-429F-A263-F7712340E719}"/>
              </a:ext>
            </a:extLst>
          </p:cNvPr>
          <p:cNvSpPr/>
          <p:nvPr/>
        </p:nvSpPr>
        <p:spPr>
          <a:xfrm>
            <a:off x="3869738" y="519894"/>
            <a:ext cx="3410423" cy="608611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25" name="직사각형 24">
            <a:extLst>
              <a:ext uri="{FF2B5EF4-FFF2-40B4-BE49-F238E27FC236}">
                <a16:creationId xmlns:a16="http://schemas.microsoft.com/office/drawing/2014/main" xmlns="" id="{52607DC2-B559-4BE9-A6CA-EED7786EBED0}"/>
              </a:ext>
            </a:extLst>
          </p:cNvPr>
          <p:cNvSpPr/>
          <p:nvPr/>
        </p:nvSpPr>
        <p:spPr>
          <a:xfrm>
            <a:off x="281118" y="1124744"/>
            <a:ext cx="3202776" cy="2971306"/>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pic>
        <p:nvPicPr>
          <p:cNvPr id="4" name="그림 3">
            <a:extLst>
              <a:ext uri="{FF2B5EF4-FFF2-40B4-BE49-F238E27FC236}">
                <a16:creationId xmlns:a16="http://schemas.microsoft.com/office/drawing/2014/main" xmlns="" id="{58A29F4C-E185-4F1A-93FB-7954515A8F1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098459" y="1205707"/>
            <a:ext cx="1478277" cy="1794680"/>
          </a:xfrm>
          <a:prstGeom prst="rect">
            <a:avLst/>
          </a:prstGeom>
        </p:spPr>
      </p:pic>
      <p:pic>
        <p:nvPicPr>
          <p:cNvPr id="8" name="그림 7">
            <a:extLst>
              <a:ext uri="{FF2B5EF4-FFF2-40B4-BE49-F238E27FC236}">
                <a16:creationId xmlns:a16="http://schemas.microsoft.com/office/drawing/2014/main" xmlns="" id="{E7E80885-322D-441C-8301-495D9CECD3B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14934"/>
          <a:stretch/>
        </p:blipFill>
        <p:spPr>
          <a:xfrm>
            <a:off x="1163347" y="4869160"/>
            <a:ext cx="1444328" cy="1605594"/>
          </a:xfrm>
          <a:prstGeom prst="rect">
            <a:avLst/>
          </a:prstGeom>
        </p:spPr>
      </p:pic>
      <p:sp>
        <p:nvSpPr>
          <p:cNvPr id="29" name="직사각형 28">
            <a:extLst>
              <a:ext uri="{FF2B5EF4-FFF2-40B4-BE49-F238E27FC236}">
                <a16:creationId xmlns:a16="http://schemas.microsoft.com/office/drawing/2014/main" xmlns="" id="{72BB61D6-2690-4629-A424-6EB2D8968DD4}"/>
              </a:ext>
            </a:extLst>
          </p:cNvPr>
          <p:cNvSpPr/>
          <p:nvPr/>
        </p:nvSpPr>
        <p:spPr>
          <a:xfrm>
            <a:off x="4090928" y="554242"/>
            <a:ext cx="2968042" cy="1200329"/>
          </a:xfrm>
          <a:prstGeom prst="rect">
            <a:avLst/>
          </a:prstGeom>
        </p:spPr>
        <p:txBody>
          <a:bodyPr wrap="square">
            <a:spAutoFit/>
          </a:bodyPr>
          <a:lstStyle/>
          <a:p>
            <a:pPr algn="ctr"/>
            <a:r>
              <a:rPr lang="en-US" altLang="ko-KR" sz="900" dirty="0"/>
              <a:t>New ETUDE GIRLs </a:t>
            </a:r>
            <a:r>
              <a:rPr lang="ko-KR" altLang="en-US" sz="900" dirty="0"/>
              <a:t>설리</a:t>
            </a:r>
            <a:r>
              <a:rPr lang="en-US" altLang="ko-KR" sz="900" dirty="0"/>
              <a:t>&amp;</a:t>
            </a:r>
            <a:r>
              <a:rPr lang="ko-KR" altLang="en-US" sz="900" dirty="0"/>
              <a:t>크리스탈</a:t>
            </a:r>
            <a:endParaRPr lang="en-US" altLang="ko-KR" sz="900" dirty="0"/>
          </a:p>
          <a:p>
            <a:pPr algn="ctr"/>
            <a:endParaRPr lang="en-US" altLang="ko-KR" sz="900" dirty="0"/>
          </a:p>
          <a:p>
            <a:pPr algn="ctr"/>
            <a:r>
              <a:rPr lang="ko-KR" altLang="en-US" sz="900" dirty="0">
                <a:solidFill>
                  <a:schemeClr val="bg1">
                    <a:lumMod val="65000"/>
                  </a:schemeClr>
                </a:solidFill>
              </a:rPr>
              <a:t>국내는 물론 아시아</a:t>
            </a:r>
            <a:r>
              <a:rPr lang="en-US" altLang="ko-KR" sz="900" dirty="0">
                <a:solidFill>
                  <a:schemeClr val="bg1">
                    <a:lumMod val="65000"/>
                  </a:schemeClr>
                </a:solidFill>
              </a:rPr>
              <a:t>, </a:t>
            </a:r>
            <a:r>
              <a:rPr lang="ko-KR" altLang="en-US" sz="900" dirty="0">
                <a:solidFill>
                  <a:schemeClr val="bg1">
                    <a:lumMod val="65000"/>
                  </a:schemeClr>
                </a:solidFill>
              </a:rPr>
              <a:t>유럽 등 전 세계에서 큰 사랑을 받으며 </a:t>
            </a:r>
            <a:r>
              <a:rPr lang="ko-KR" altLang="en-US" sz="900" dirty="0" err="1">
                <a:solidFill>
                  <a:schemeClr val="bg1">
                    <a:lumMod val="65000"/>
                  </a:schemeClr>
                </a:solidFill>
              </a:rPr>
              <a:t>한류아이돌의</a:t>
            </a:r>
            <a:r>
              <a:rPr lang="ko-KR" altLang="en-US" sz="900" dirty="0">
                <a:solidFill>
                  <a:schemeClr val="bg1">
                    <a:lumMod val="65000"/>
                  </a:schemeClr>
                </a:solidFill>
              </a:rPr>
              <a:t> 대표주자로 자리잡은 </a:t>
            </a:r>
            <a:r>
              <a:rPr lang="en-US" altLang="ko-KR" sz="900" dirty="0">
                <a:solidFill>
                  <a:schemeClr val="bg1">
                    <a:lumMod val="65000"/>
                  </a:schemeClr>
                </a:solidFill>
              </a:rPr>
              <a:t>f(x)</a:t>
            </a:r>
            <a:r>
              <a:rPr lang="ko-KR" altLang="en-US" sz="900" dirty="0">
                <a:solidFill>
                  <a:schemeClr val="bg1">
                    <a:lumMod val="65000"/>
                  </a:schemeClr>
                </a:solidFill>
              </a:rPr>
              <a:t>의 설리와 크리스탈</a:t>
            </a:r>
            <a:r>
              <a:rPr lang="en-US" altLang="ko-KR" sz="900" dirty="0">
                <a:solidFill>
                  <a:schemeClr val="bg1">
                    <a:lumMod val="65000"/>
                  </a:schemeClr>
                </a:solidFill>
              </a:rPr>
              <a:t>! </a:t>
            </a:r>
            <a:r>
              <a:rPr lang="ko-KR" altLang="en-US" sz="900" dirty="0">
                <a:solidFill>
                  <a:schemeClr val="bg1">
                    <a:lumMod val="65000"/>
                  </a:schemeClr>
                </a:solidFill>
              </a:rPr>
              <a:t>사랑스러우면서도 발랄하고 톡톡 튀는 매력의 그녀들이 </a:t>
            </a:r>
            <a:r>
              <a:rPr lang="ko-KR" altLang="en-US" sz="900" dirty="0" err="1">
                <a:solidFill>
                  <a:schemeClr val="bg1">
                    <a:lumMod val="65000"/>
                  </a:schemeClr>
                </a:solidFill>
              </a:rPr>
              <a:t>만들어나가는</a:t>
            </a:r>
            <a:r>
              <a:rPr lang="ko-KR" altLang="en-US" sz="900" dirty="0">
                <a:solidFill>
                  <a:schemeClr val="bg1">
                    <a:lumMod val="65000"/>
                  </a:schemeClr>
                </a:solidFill>
              </a:rPr>
              <a:t> </a:t>
            </a:r>
            <a:r>
              <a:rPr lang="en-US" altLang="ko-KR" sz="900" dirty="0">
                <a:solidFill>
                  <a:schemeClr val="bg1">
                    <a:lumMod val="65000"/>
                  </a:schemeClr>
                </a:solidFill>
              </a:rPr>
              <a:t>ETUDE Story</a:t>
            </a:r>
            <a:r>
              <a:rPr lang="ko-KR" altLang="en-US" sz="900" dirty="0">
                <a:solidFill>
                  <a:schemeClr val="bg1">
                    <a:lumMod val="65000"/>
                  </a:schemeClr>
                </a:solidFill>
              </a:rPr>
              <a:t>의 모습도 기대해 주세요</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pic>
        <p:nvPicPr>
          <p:cNvPr id="10" name="그림 9">
            <a:extLst>
              <a:ext uri="{FF2B5EF4-FFF2-40B4-BE49-F238E27FC236}">
                <a16:creationId xmlns:a16="http://schemas.microsoft.com/office/drawing/2014/main" xmlns="" id="{A483C6F6-3E85-4347-9AE1-5278777F6580}"/>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892712" y="1744149"/>
            <a:ext cx="1364474" cy="1597301"/>
          </a:xfrm>
          <a:prstGeom prst="rect">
            <a:avLst/>
          </a:prstGeom>
        </p:spPr>
      </p:pic>
      <p:sp>
        <p:nvSpPr>
          <p:cNvPr id="44" name="직사각형 43">
            <a:extLst>
              <a:ext uri="{FF2B5EF4-FFF2-40B4-BE49-F238E27FC236}">
                <a16:creationId xmlns:a16="http://schemas.microsoft.com/office/drawing/2014/main" xmlns="" id="{99DD2AD0-59E5-4324-B026-17C4B6593220}"/>
              </a:ext>
            </a:extLst>
          </p:cNvPr>
          <p:cNvSpPr/>
          <p:nvPr/>
        </p:nvSpPr>
        <p:spPr>
          <a:xfrm>
            <a:off x="4124776" y="3321791"/>
            <a:ext cx="2968042" cy="1200329"/>
          </a:xfrm>
          <a:prstGeom prst="rect">
            <a:avLst/>
          </a:prstGeom>
        </p:spPr>
        <p:txBody>
          <a:bodyPr wrap="square">
            <a:spAutoFit/>
          </a:bodyPr>
          <a:lstStyle/>
          <a:p>
            <a:pPr algn="ctr"/>
            <a:r>
              <a:rPr lang="ko-KR" altLang="en-US" sz="900" dirty="0"/>
              <a:t>빛나는 </a:t>
            </a:r>
            <a:r>
              <a:rPr lang="en-US" altLang="ko-KR" sz="900" dirty="0" err="1"/>
              <a:t>SHINee</a:t>
            </a:r>
            <a:r>
              <a:rPr lang="en-US" altLang="ko-KR" sz="900" dirty="0"/>
              <a:t>! </a:t>
            </a:r>
            <a:r>
              <a:rPr lang="ko-KR" altLang="en-US" sz="900" dirty="0" err="1"/>
              <a:t>스윗한</a:t>
            </a:r>
            <a:r>
              <a:rPr lang="ko-KR" altLang="en-US" sz="900" dirty="0"/>
              <a:t> 에뛰드</a:t>
            </a:r>
            <a:r>
              <a:rPr lang="en-US" altLang="ko-KR" sz="900" dirty="0"/>
              <a:t>!!</a:t>
            </a:r>
          </a:p>
          <a:p>
            <a:pPr algn="ctr"/>
            <a:endParaRPr lang="en-US" altLang="ko-KR" sz="900" dirty="0">
              <a:solidFill>
                <a:schemeClr val="bg1">
                  <a:lumMod val="65000"/>
                </a:schemeClr>
              </a:solidFill>
            </a:endParaRPr>
          </a:p>
          <a:p>
            <a:pPr algn="ctr"/>
            <a:r>
              <a:rPr lang="ko-KR" altLang="en-US" sz="900" dirty="0">
                <a:solidFill>
                  <a:schemeClr val="bg1">
                    <a:lumMod val="65000"/>
                  </a:schemeClr>
                </a:solidFill>
              </a:rPr>
              <a:t>대한민국을 넘어 전세계까지</a:t>
            </a:r>
            <a:r>
              <a:rPr lang="en-US" altLang="ko-KR" sz="900" dirty="0">
                <a:solidFill>
                  <a:schemeClr val="bg1">
                    <a:lumMod val="65000"/>
                  </a:schemeClr>
                </a:solidFill>
              </a:rPr>
              <a:t>~ </a:t>
            </a:r>
            <a:r>
              <a:rPr lang="ko-KR" altLang="en-US" sz="900" dirty="0">
                <a:solidFill>
                  <a:schemeClr val="bg1">
                    <a:lumMod val="65000"/>
                  </a:schemeClr>
                </a:solidFill>
              </a:rPr>
              <a:t>빛나는 샤이니</a:t>
            </a:r>
            <a:r>
              <a:rPr lang="en-US" altLang="ko-KR" sz="900" dirty="0">
                <a:solidFill>
                  <a:schemeClr val="bg1">
                    <a:lumMod val="65000"/>
                  </a:schemeClr>
                </a:solidFill>
              </a:rPr>
              <a:t>!</a:t>
            </a:r>
          </a:p>
          <a:p>
            <a:pPr algn="ctr"/>
            <a:r>
              <a:rPr lang="ko-KR" altLang="en-US" sz="900" dirty="0">
                <a:solidFill>
                  <a:schemeClr val="bg1">
                    <a:lumMod val="65000"/>
                  </a:schemeClr>
                </a:solidFill>
              </a:rPr>
              <a:t>샤이니 </a:t>
            </a:r>
            <a:r>
              <a:rPr lang="en-US" altLang="ko-KR" sz="900" dirty="0">
                <a:solidFill>
                  <a:schemeClr val="bg1">
                    <a:lumMod val="65000"/>
                  </a:schemeClr>
                </a:solidFill>
              </a:rPr>
              <a:t>5</a:t>
            </a:r>
            <a:r>
              <a:rPr lang="ko-KR" altLang="en-US" sz="900" dirty="0">
                <a:solidFill>
                  <a:schemeClr val="bg1">
                    <a:lumMod val="65000"/>
                  </a:schemeClr>
                </a:solidFill>
              </a:rPr>
              <a:t>명의 멤버 온유</a:t>
            </a:r>
            <a:r>
              <a:rPr lang="en-US" altLang="ko-KR" sz="900" dirty="0">
                <a:solidFill>
                  <a:schemeClr val="bg1">
                    <a:lumMod val="65000"/>
                  </a:schemeClr>
                </a:solidFill>
              </a:rPr>
              <a:t>, </a:t>
            </a:r>
            <a:r>
              <a:rPr lang="ko-KR" altLang="en-US" sz="900" dirty="0">
                <a:solidFill>
                  <a:schemeClr val="bg1">
                    <a:lumMod val="65000"/>
                  </a:schemeClr>
                </a:solidFill>
              </a:rPr>
              <a:t>종현</a:t>
            </a:r>
            <a:r>
              <a:rPr lang="en-US" altLang="ko-KR" sz="900" dirty="0">
                <a:solidFill>
                  <a:schemeClr val="bg1">
                    <a:lumMod val="65000"/>
                  </a:schemeClr>
                </a:solidFill>
              </a:rPr>
              <a:t>, Key, </a:t>
            </a:r>
            <a:r>
              <a:rPr lang="ko-KR" altLang="en-US" sz="900" dirty="0">
                <a:solidFill>
                  <a:schemeClr val="bg1">
                    <a:lumMod val="65000"/>
                  </a:schemeClr>
                </a:solidFill>
              </a:rPr>
              <a:t>민호</a:t>
            </a:r>
            <a:r>
              <a:rPr lang="en-US" altLang="ko-KR" sz="900" dirty="0">
                <a:solidFill>
                  <a:schemeClr val="bg1">
                    <a:lumMod val="65000"/>
                  </a:schemeClr>
                </a:solidFill>
              </a:rPr>
              <a:t>, </a:t>
            </a:r>
            <a:r>
              <a:rPr lang="ko-KR" altLang="en-US" sz="900" dirty="0">
                <a:solidFill>
                  <a:schemeClr val="bg1">
                    <a:lumMod val="65000"/>
                  </a:schemeClr>
                </a:solidFill>
              </a:rPr>
              <a:t>태민과 더욱 달콤한 이야기 만들어요</a:t>
            </a:r>
            <a:r>
              <a:rPr lang="en-US" altLang="ko-KR" sz="900" dirty="0">
                <a:solidFill>
                  <a:schemeClr val="bg1">
                    <a:lumMod val="65000"/>
                  </a:schemeClr>
                </a:solidFill>
              </a:rPr>
              <a:t>~</a:t>
            </a:r>
          </a:p>
          <a:p>
            <a:pPr algn="ctr"/>
            <a:r>
              <a:rPr lang="ko-KR" altLang="en-US" sz="900" dirty="0" err="1">
                <a:solidFill>
                  <a:schemeClr val="bg1">
                    <a:lumMod val="65000"/>
                  </a:schemeClr>
                </a:solidFill>
              </a:rPr>
              <a:t>에뛰드와의</a:t>
            </a:r>
            <a:r>
              <a:rPr lang="ko-KR" altLang="en-US" sz="900" dirty="0">
                <a:solidFill>
                  <a:schemeClr val="bg1">
                    <a:lumMod val="65000"/>
                  </a:schemeClr>
                </a:solidFill>
              </a:rPr>
              <a:t> </a:t>
            </a:r>
            <a:r>
              <a:rPr lang="en-US" altLang="ko-KR" sz="900" dirty="0">
                <a:solidFill>
                  <a:schemeClr val="bg1">
                    <a:lumMod val="65000"/>
                  </a:schemeClr>
                </a:solidFill>
              </a:rPr>
              <a:t>Sweet Story!! </a:t>
            </a:r>
            <a:r>
              <a:rPr lang="ko-KR" altLang="en-US" sz="900" dirty="0">
                <a:solidFill>
                  <a:schemeClr val="bg1">
                    <a:lumMod val="65000"/>
                  </a:schemeClr>
                </a:solidFill>
              </a:rPr>
              <a:t>기대해 주세요</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pic>
        <p:nvPicPr>
          <p:cNvPr id="12" name="그림 11">
            <a:extLst>
              <a:ext uri="{FF2B5EF4-FFF2-40B4-BE49-F238E27FC236}">
                <a16:creationId xmlns:a16="http://schemas.microsoft.com/office/drawing/2014/main" xmlns="" id="{611A7A51-E82B-41FB-8EA4-46881C1480C4}"/>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874408" y="4816006"/>
            <a:ext cx="1506485" cy="1597302"/>
          </a:xfrm>
          <a:prstGeom prst="rect">
            <a:avLst/>
          </a:prstGeom>
        </p:spPr>
      </p:pic>
      <p:sp>
        <p:nvSpPr>
          <p:cNvPr id="47" name="직사각형 46">
            <a:extLst>
              <a:ext uri="{FF2B5EF4-FFF2-40B4-BE49-F238E27FC236}">
                <a16:creationId xmlns:a16="http://schemas.microsoft.com/office/drawing/2014/main" xmlns="" id="{97C11E0F-506B-454B-B4FF-3AEB2335F4BE}"/>
              </a:ext>
            </a:extLst>
          </p:cNvPr>
          <p:cNvSpPr/>
          <p:nvPr/>
        </p:nvSpPr>
        <p:spPr bwMode="auto">
          <a:xfrm>
            <a:off x="337168" y="1185363"/>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cxnSp>
        <p:nvCxnSpPr>
          <p:cNvPr id="55" name="직선 연결선 54">
            <a:extLst>
              <a:ext uri="{FF2B5EF4-FFF2-40B4-BE49-F238E27FC236}">
                <a16:creationId xmlns:a16="http://schemas.microsoft.com/office/drawing/2014/main" xmlns="" id="{577B5829-9323-4D13-AC0C-EADBC92B19B7}"/>
              </a:ext>
            </a:extLst>
          </p:cNvPr>
          <p:cNvCxnSpPr>
            <a:cxnSpLocks/>
          </p:cNvCxnSpPr>
          <p:nvPr/>
        </p:nvCxnSpPr>
        <p:spPr>
          <a:xfrm>
            <a:off x="272479" y="1916832"/>
            <a:ext cx="0" cy="45365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xmlns="" id="{84C8F5FB-6429-4937-834C-6AEB38BEBC4A}"/>
              </a:ext>
            </a:extLst>
          </p:cNvPr>
          <p:cNvSpPr/>
          <p:nvPr/>
        </p:nvSpPr>
        <p:spPr>
          <a:xfrm>
            <a:off x="212886" y="4687953"/>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57" name="직사각형 56">
            <a:extLst>
              <a:ext uri="{FF2B5EF4-FFF2-40B4-BE49-F238E27FC236}">
                <a16:creationId xmlns:a16="http://schemas.microsoft.com/office/drawing/2014/main" xmlns="" id="{4625AAD9-1BB0-44D4-8560-638CFB70FFE6}"/>
              </a:ext>
            </a:extLst>
          </p:cNvPr>
          <p:cNvSpPr/>
          <p:nvPr/>
        </p:nvSpPr>
        <p:spPr>
          <a:xfrm>
            <a:off x="340871" y="4597502"/>
            <a:ext cx="1056022" cy="261610"/>
          </a:xfrm>
          <a:prstGeom prst="rect">
            <a:avLst/>
          </a:prstGeom>
        </p:spPr>
        <p:txBody>
          <a:bodyPr wrap="square">
            <a:spAutoFit/>
          </a:bodyPr>
          <a:lstStyle/>
          <a:p>
            <a:r>
              <a:rPr lang="en-US" altLang="ko-KR" sz="1100" b="1" dirty="0"/>
              <a:t>2013 ~ 2014</a:t>
            </a:r>
          </a:p>
        </p:txBody>
      </p:sp>
      <p:cxnSp>
        <p:nvCxnSpPr>
          <p:cNvPr id="58" name="직선 연결선 57">
            <a:extLst>
              <a:ext uri="{FF2B5EF4-FFF2-40B4-BE49-F238E27FC236}">
                <a16:creationId xmlns:a16="http://schemas.microsoft.com/office/drawing/2014/main" xmlns="" id="{E9AB93B0-0412-4FED-B57A-9A9307AC25CE}"/>
              </a:ext>
            </a:extLst>
          </p:cNvPr>
          <p:cNvCxnSpPr>
            <a:cxnSpLocks/>
          </p:cNvCxnSpPr>
          <p:nvPr/>
        </p:nvCxnSpPr>
        <p:spPr>
          <a:xfrm flipH="1">
            <a:off x="3973561" y="655572"/>
            <a:ext cx="26793" cy="57977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xmlns="" id="{18DF384E-5E1E-40CF-A63A-7205782A3B55}"/>
              </a:ext>
            </a:extLst>
          </p:cNvPr>
          <p:cNvSpPr/>
          <p:nvPr/>
        </p:nvSpPr>
        <p:spPr>
          <a:xfrm>
            <a:off x="3940761" y="4671560"/>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xmlns="" id="{9D8A256A-5A85-4E55-8A61-4467BF3D7372}"/>
              </a:ext>
            </a:extLst>
          </p:cNvPr>
          <p:cNvSpPr/>
          <p:nvPr/>
        </p:nvSpPr>
        <p:spPr>
          <a:xfrm>
            <a:off x="4006535" y="4599552"/>
            <a:ext cx="1056022" cy="261610"/>
          </a:xfrm>
          <a:prstGeom prst="rect">
            <a:avLst/>
          </a:prstGeom>
        </p:spPr>
        <p:txBody>
          <a:bodyPr wrap="square">
            <a:spAutoFit/>
          </a:bodyPr>
          <a:lstStyle/>
          <a:p>
            <a:r>
              <a:rPr lang="en-US" altLang="ko-KR" sz="1100" b="1" dirty="0"/>
              <a:t>2011 ~ 2012</a:t>
            </a:r>
          </a:p>
        </p:txBody>
      </p:sp>
    </p:spTree>
    <p:extLst>
      <p:ext uri="{BB962C8B-B14F-4D97-AF65-F5344CB8AC3E}">
        <p14:creationId xmlns:p14="http://schemas.microsoft.com/office/powerpoint/2010/main" val="23133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EH.BC.07.003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 </a:t>
            </a:r>
            <a:r>
              <a:rPr lang="ko-KR" altLang="en-US" dirty="0" err="1"/>
              <a:t>에뛰드스토리</a:t>
            </a:r>
            <a:r>
              <a:rPr lang="en-US" altLang="ko-KR" dirty="0"/>
              <a:t>_</a:t>
            </a:r>
            <a:r>
              <a:rPr lang="ko-KR" altLang="en-US" dirty="0"/>
              <a:t>에뛰드 모델</a:t>
            </a:r>
            <a:r>
              <a:rPr lang="en-US" altLang="ko-KR" dirty="0"/>
              <a:t>[2/3]</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에뛰드 모델</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424189257"/>
              </p:ext>
            </p:extLst>
          </p:nvPr>
        </p:nvGraphicFramePr>
        <p:xfrm>
          <a:off x="7464287" y="414711"/>
          <a:ext cx="2441713" cy="214118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http://m.etudehouse.com/kr/ko/jsp/mobile/brand/brand_model.jsp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519894"/>
            <a:ext cx="3410423" cy="611490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C0CB196B-2A80-4572-9D9E-621E2C36BE17}"/>
              </a:ext>
            </a:extLst>
          </p:cNvPr>
          <p:cNvSpPr/>
          <p:nvPr/>
        </p:nvSpPr>
        <p:spPr>
          <a:xfrm>
            <a:off x="3788829" y="432211"/>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3" name="화살표: 오른쪽 12">
            <a:extLst>
              <a:ext uri="{FF2B5EF4-FFF2-40B4-BE49-F238E27FC236}">
                <a16:creationId xmlns:a16="http://schemas.microsoft.com/office/drawing/2014/main" xmlns="" id="{9B8FA224-9D91-4E8F-8093-AEC35D0E01CC}"/>
              </a:ext>
            </a:extLst>
          </p:cNvPr>
          <p:cNvSpPr/>
          <p:nvPr/>
        </p:nvSpPr>
        <p:spPr>
          <a:xfrm>
            <a:off x="7833320" y="5678004"/>
            <a:ext cx="1800200" cy="956791"/>
          </a:xfrm>
          <a:prstGeom prst="rightArrow">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다음페이지로</a:t>
            </a:r>
          </a:p>
        </p:txBody>
      </p:sp>
      <p:sp>
        <p:nvSpPr>
          <p:cNvPr id="34" name="직사각형 33">
            <a:extLst>
              <a:ext uri="{FF2B5EF4-FFF2-40B4-BE49-F238E27FC236}">
                <a16:creationId xmlns:a16="http://schemas.microsoft.com/office/drawing/2014/main" xmlns="" id="{6FF8DEE7-41AD-429F-A263-F7712340E719}"/>
              </a:ext>
            </a:extLst>
          </p:cNvPr>
          <p:cNvSpPr/>
          <p:nvPr/>
        </p:nvSpPr>
        <p:spPr>
          <a:xfrm>
            <a:off x="3869738" y="519894"/>
            <a:ext cx="3410423" cy="608611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0" name="직사각형 29">
            <a:extLst>
              <a:ext uri="{FF2B5EF4-FFF2-40B4-BE49-F238E27FC236}">
                <a16:creationId xmlns:a16="http://schemas.microsoft.com/office/drawing/2014/main" xmlns="" id="{02BF0E7E-1C54-45A4-9780-F2154B5DBD9D}"/>
              </a:ext>
            </a:extLst>
          </p:cNvPr>
          <p:cNvSpPr/>
          <p:nvPr/>
        </p:nvSpPr>
        <p:spPr>
          <a:xfrm>
            <a:off x="386526" y="558678"/>
            <a:ext cx="2968042" cy="1338828"/>
          </a:xfrm>
          <a:prstGeom prst="rect">
            <a:avLst/>
          </a:prstGeom>
        </p:spPr>
        <p:txBody>
          <a:bodyPr wrap="square">
            <a:spAutoFit/>
          </a:bodyPr>
          <a:lstStyle/>
          <a:p>
            <a:pPr algn="ctr"/>
            <a:r>
              <a:rPr lang="en-US" altLang="ko-KR" sz="900" dirty="0"/>
              <a:t>SWEET ETUDE GIRL </a:t>
            </a:r>
            <a:r>
              <a:rPr lang="ko-KR" altLang="en-US" sz="900" dirty="0" err="1"/>
              <a:t>산다라박</a:t>
            </a:r>
            <a:endParaRPr lang="en-US" altLang="ko-KR" sz="900" dirty="0"/>
          </a:p>
          <a:p>
            <a:pPr algn="ctr"/>
            <a:endParaRPr lang="en-US" altLang="ko-KR" sz="900" dirty="0"/>
          </a:p>
          <a:p>
            <a:pPr algn="ctr"/>
            <a:r>
              <a:rPr lang="ko-KR" altLang="en-US" sz="900" dirty="0">
                <a:solidFill>
                  <a:schemeClr val="bg1">
                    <a:lumMod val="65000"/>
                  </a:schemeClr>
                </a:solidFill>
              </a:rPr>
              <a:t>이 시대 최고의 상큼 발랄 아이콘 </a:t>
            </a:r>
            <a:r>
              <a:rPr lang="ko-KR" altLang="en-US" sz="900" dirty="0" err="1">
                <a:solidFill>
                  <a:schemeClr val="bg1">
                    <a:lumMod val="65000"/>
                  </a:schemeClr>
                </a:solidFill>
              </a:rPr>
              <a:t>산다라박</a:t>
            </a:r>
            <a:r>
              <a:rPr lang="en-US" altLang="ko-KR" sz="900" dirty="0">
                <a:solidFill>
                  <a:schemeClr val="bg1">
                    <a:lumMod val="65000"/>
                  </a:schemeClr>
                </a:solidFill>
              </a:rPr>
              <a:t>!</a:t>
            </a:r>
          </a:p>
          <a:p>
            <a:pPr algn="ctr"/>
            <a:r>
              <a:rPr lang="ko-KR" altLang="en-US" sz="900" dirty="0">
                <a:solidFill>
                  <a:schemeClr val="bg1">
                    <a:lumMod val="65000"/>
                  </a:schemeClr>
                </a:solidFill>
              </a:rPr>
              <a:t>조각 같은 얼굴에 춤과 노래 실력 최고</a:t>
            </a:r>
            <a:r>
              <a:rPr lang="en-US" altLang="ko-KR" sz="900" dirty="0">
                <a:solidFill>
                  <a:schemeClr val="bg1">
                    <a:lumMod val="65000"/>
                  </a:schemeClr>
                </a:solidFill>
              </a:rPr>
              <a:t>!</a:t>
            </a:r>
          </a:p>
          <a:p>
            <a:pPr algn="ctr"/>
            <a:r>
              <a:rPr lang="ko-KR" altLang="en-US" sz="900" dirty="0">
                <a:solidFill>
                  <a:schemeClr val="bg1">
                    <a:lumMod val="65000"/>
                  </a:schemeClr>
                </a:solidFill>
              </a:rPr>
              <a:t>무대 위 카리스마도 최고</a:t>
            </a:r>
            <a:r>
              <a:rPr lang="en-US" altLang="ko-KR" sz="900" dirty="0">
                <a:solidFill>
                  <a:schemeClr val="bg1">
                    <a:lumMod val="65000"/>
                  </a:schemeClr>
                </a:solidFill>
              </a:rPr>
              <a:t>! </a:t>
            </a:r>
            <a:r>
              <a:rPr lang="ko-KR" altLang="en-US" sz="900" dirty="0">
                <a:solidFill>
                  <a:schemeClr val="bg1">
                    <a:lumMod val="65000"/>
                  </a:schemeClr>
                </a:solidFill>
              </a:rPr>
              <a:t>한류 열풍으로 전세계가 주목하는 </a:t>
            </a:r>
            <a:r>
              <a:rPr lang="en-US" altLang="ko-KR" sz="900" dirty="0">
                <a:solidFill>
                  <a:schemeClr val="bg1">
                    <a:lumMod val="65000"/>
                  </a:schemeClr>
                </a:solidFill>
              </a:rPr>
              <a:t>2NE1</a:t>
            </a:r>
            <a:r>
              <a:rPr lang="ko-KR" altLang="en-US" sz="900" dirty="0">
                <a:solidFill>
                  <a:schemeClr val="bg1">
                    <a:lumMod val="65000"/>
                  </a:schemeClr>
                </a:solidFill>
              </a:rPr>
              <a:t>의 멤버 </a:t>
            </a:r>
            <a:r>
              <a:rPr lang="ko-KR" altLang="en-US" sz="900" dirty="0" err="1">
                <a:solidFill>
                  <a:schemeClr val="bg1">
                    <a:lumMod val="65000"/>
                  </a:schemeClr>
                </a:solidFill>
              </a:rPr>
              <a:t>산다라박</a:t>
            </a:r>
            <a:r>
              <a:rPr lang="en-US" altLang="ko-KR" sz="900" dirty="0">
                <a:solidFill>
                  <a:schemeClr val="bg1">
                    <a:lumMod val="65000"/>
                  </a:schemeClr>
                </a:solidFill>
              </a:rPr>
              <a:t>. ETUDE Girl</a:t>
            </a:r>
            <a:r>
              <a:rPr lang="ko-KR" altLang="en-US" sz="900" dirty="0">
                <a:solidFill>
                  <a:schemeClr val="bg1">
                    <a:lumMod val="65000"/>
                  </a:schemeClr>
                </a:solidFill>
              </a:rPr>
              <a:t>로 변신한 </a:t>
            </a:r>
            <a:r>
              <a:rPr lang="ko-KR" altLang="en-US" sz="900" dirty="0" err="1">
                <a:solidFill>
                  <a:schemeClr val="bg1">
                    <a:lumMod val="65000"/>
                  </a:schemeClr>
                </a:solidFill>
              </a:rPr>
              <a:t>그내가</a:t>
            </a:r>
            <a:r>
              <a:rPr lang="ko-KR" altLang="en-US" sz="900" dirty="0">
                <a:solidFill>
                  <a:schemeClr val="bg1">
                    <a:lumMod val="65000"/>
                  </a:schemeClr>
                </a:solidFill>
              </a:rPr>
              <a:t> 만들어가는 달콤한 이야기 속으로</a:t>
            </a:r>
            <a:r>
              <a:rPr lang="en-US" altLang="ko-KR" sz="900" dirty="0">
                <a:solidFill>
                  <a:schemeClr val="bg1">
                    <a:lumMod val="65000"/>
                  </a:schemeClr>
                </a:solidFill>
              </a:rPr>
              <a:t>~ </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pic>
        <p:nvPicPr>
          <p:cNvPr id="2" name="그림 1">
            <a:extLst>
              <a:ext uri="{FF2B5EF4-FFF2-40B4-BE49-F238E27FC236}">
                <a16:creationId xmlns:a16="http://schemas.microsoft.com/office/drawing/2014/main" xmlns="" id="{C5A14D5F-D999-4063-A549-80A4CD8509A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001987" y="2178127"/>
            <a:ext cx="1656184" cy="1902988"/>
          </a:xfrm>
          <a:prstGeom prst="rect">
            <a:avLst/>
          </a:prstGeom>
        </p:spPr>
      </p:pic>
      <p:sp>
        <p:nvSpPr>
          <p:cNvPr id="35" name="직사각형 34">
            <a:extLst>
              <a:ext uri="{FF2B5EF4-FFF2-40B4-BE49-F238E27FC236}">
                <a16:creationId xmlns:a16="http://schemas.microsoft.com/office/drawing/2014/main" xmlns="" id="{8D55A153-072D-49BE-9B1B-A093DFDB2D4C}"/>
              </a:ext>
            </a:extLst>
          </p:cNvPr>
          <p:cNvSpPr/>
          <p:nvPr/>
        </p:nvSpPr>
        <p:spPr>
          <a:xfrm>
            <a:off x="408555" y="4081884"/>
            <a:ext cx="2968042" cy="1200329"/>
          </a:xfrm>
          <a:prstGeom prst="rect">
            <a:avLst/>
          </a:prstGeom>
        </p:spPr>
        <p:txBody>
          <a:bodyPr wrap="square">
            <a:spAutoFit/>
          </a:bodyPr>
          <a:lstStyle/>
          <a:p>
            <a:pPr algn="ctr"/>
            <a:r>
              <a:rPr lang="en-US" altLang="ko-KR" sz="900" dirty="0"/>
              <a:t>STYLISH GIRL GROUP 2NE1</a:t>
            </a:r>
          </a:p>
          <a:p>
            <a:pPr algn="ctr"/>
            <a:endParaRPr lang="en-US" altLang="ko-KR" sz="900" dirty="0"/>
          </a:p>
          <a:p>
            <a:pPr algn="ctr"/>
            <a:r>
              <a:rPr lang="ko-KR" altLang="en-US" sz="900" dirty="0">
                <a:solidFill>
                  <a:schemeClr val="bg1">
                    <a:lumMod val="65000"/>
                  </a:schemeClr>
                </a:solidFill>
              </a:rPr>
              <a:t>에뛰드에서 즐거운 화장놀이를 시작</a:t>
            </a:r>
            <a:r>
              <a:rPr lang="en-US" altLang="ko-KR" sz="900" dirty="0">
                <a:solidFill>
                  <a:schemeClr val="bg1">
                    <a:lumMod val="65000"/>
                  </a:schemeClr>
                </a:solidFill>
              </a:rPr>
              <a:t>!</a:t>
            </a:r>
          </a:p>
          <a:p>
            <a:pPr algn="ctr"/>
            <a:r>
              <a:rPr lang="ko-KR" altLang="en-US" sz="900" dirty="0">
                <a:solidFill>
                  <a:schemeClr val="bg1">
                    <a:lumMod val="65000"/>
                  </a:schemeClr>
                </a:solidFill>
              </a:rPr>
              <a:t>때론 시크하고 때론 스타일리쉬하고 때론 귀엽고 때론 사랑스러운 </a:t>
            </a:r>
            <a:r>
              <a:rPr lang="en-US" altLang="ko-KR" sz="900" dirty="0">
                <a:solidFill>
                  <a:schemeClr val="bg1">
                    <a:lumMod val="65000"/>
                  </a:schemeClr>
                </a:solidFill>
              </a:rPr>
              <a:t>2NE1</a:t>
            </a:r>
            <a:r>
              <a:rPr lang="ko-KR" altLang="en-US" sz="900" dirty="0">
                <a:solidFill>
                  <a:schemeClr val="bg1">
                    <a:lumMod val="65000"/>
                  </a:schemeClr>
                </a:solidFill>
              </a:rPr>
              <a:t>이 </a:t>
            </a:r>
            <a:r>
              <a:rPr lang="en-US" altLang="ko-KR" sz="900" dirty="0">
                <a:solidFill>
                  <a:schemeClr val="bg1">
                    <a:lumMod val="65000"/>
                  </a:schemeClr>
                </a:solidFill>
              </a:rPr>
              <a:t>2010</a:t>
            </a:r>
            <a:r>
              <a:rPr lang="ko-KR" altLang="en-US" sz="900" dirty="0">
                <a:solidFill>
                  <a:schemeClr val="bg1">
                    <a:lumMod val="65000"/>
                  </a:schemeClr>
                </a:solidFill>
              </a:rPr>
              <a:t>년부터 에뛰드 하우스와 함께 즐거운 화장놀이를 시작합니다</a:t>
            </a:r>
            <a:r>
              <a:rPr lang="en-US" altLang="ko-KR" sz="900" dirty="0">
                <a:solidFill>
                  <a:schemeClr val="bg1">
                    <a:lumMod val="65000"/>
                  </a:schemeClr>
                </a:solidFill>
              </a:rPr>
              <a:t>.</a:t>
            </a:r>
          </a:p>
          <a:p>
            <a:pPr algn="ctr"/>
            <a:r>
              <a:rPr lang="en-US" altLang="ko-KR" sz="900" dirty="0">
                <a:solidFill>
                  <a:schemeClr val="bg1">
                    <a:lumMod val="65000"/>
                  </a:schemeClr>
                </a:solidFill>
              </a:rPr>
              <a:t>2NE1</a:t>
            </a:r>
            <a:r>
              <a:rPr lang="ko-KR" altLang="en-US" sz="900" dirty="0">
                <a:solidFill>
                  <a:schemeClr val="bg1">
                    <a:lumMod val="65000"/>
                  </a:schemeClr>
                </a:solidFill>
              </a:rPr>
              <a:t>과 에뛰드 하우스가 함께 하는 </a:t>
            </a:r>
            <a:r>
              <a:rPr lang="en-US" altLang="ko-KR" sz="900" dirty="0">
                <a:solidFill>
                  <a:schemeClr val="bg1">
                    <a:lumMod val="65000"/>
                  </a:schemeClr>
                </a:solidFill>
              </a:rPr>
              <a:t>2010</a:t>
            </a:r>
            <a:r>
              <a:rPr lang="ko-KR" altLang="en-US" sz="900" dirty="0">
                <a:solidFill>
                  <a:schemeClr val="bg1">
                    <a:lumMod val="65000"/>
                  </a:schemeClr>
                </a:solidFill>
              </a:rPr>
              <a:t>년 </a:t>
            </a:r>
            <a:r>
              <a:rPr lang="en-US" altLang="ko-KR" sz="900" dirty="0">
                <a:solidFill>
                  <a:schemeClr val="bg1">
                    <a:lumMod val="65000"/>
                  </a:schemeClr>
                </a:solidFill>
              </a:rPr>
              <a:t>PLAY STORY </a:t>
            </a:r>
            <a:r>
              <a:rPr lang="ko-KR" altLang="en-US" sz="900" dirty="0">
                <a:solidFill>
                  <a:schemeClr val="bg1">
                    <a:lumMod val="65000"/>
                  </a:schemeClr>
                </a:solidFill>
              </a:rPr>
              <a:t>기대해 주세요</a:t>
            </a:r>
            <a:r>
              <a:rPr lang="en-US" altLang="ko-KR" sz="900" dirty="0">
                <a:solidFill>
                  <a:schemeClr val="bg1">
                    <a:lumMod val="65000"/>
                  </a:schemeClr>
                </a:solidFill>
              </a:rPr>
              <a:t>.</a:t>
            </a:r>
            <a:endParaRPr lang="en-US" altLang="ko-KR" sz="900" dirty="0">
              <a:solidFill>
                <a:schemeClr val="tx1">
                  <a:lumMod val="50000"/>
                  <a:lumOff val="50000"/>
                </a:schemeClr>
              </a:solidFill>
            </a:endParaRPr>
          </a:p>
        </p:txBody>
      </p:sp>
      <p:pic>
        <p:nvPicPr>
          <p:cNvPr id="9" name="그림 8">
            <a:extLst>
              <a:ext uri="{FF2B5EF4-FFF2-40B4-BE49-F238E27FC236}">
                <a16:creationId xmlns:a16="http://schemas.microsoft.com/office/drawing/2014/main" xmlns="" id="{67AD1A81-170D-4518-B972-1101E3A2873D}"/>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805508" y="931332"/>
            <a:ext cx="1550804" cy="1894706"/>
          </a:xfrm>
          <a:prstGeom prst="rect">
            <a:avLst/>
          </a:prstGeom>
        </p:spPr>
      </p:pic>
      <p:sp>
        <p:nvSpPr>
          <p:cNvPr id="45" name="직사각형 44">
            <a:extLst>
              <a:ext uri="{FF2B5EF4-FFF2-40B4-BE49-F238E27FC236}">
                <a16:creationId xmlns:a16="http://schemas.microsoft.com/office/drawing/2014/main" xmlns="" id="{CC487526-D345-42C0-A1D7-69D2A81ED6DF}"/>
              </a:ext>
            </a:extLst>
          </p:cNvPr>
          <p:cNvSpPr/>
          <p:nvPr/>
        </p:nvSpPr>
        <p:spPr>
          <a:xfrm>
            <a:off x="4117417" y="2859562"/>
            <a:ext cx="2968042" cy="1061829"/>
          </a:xfrm>
          <a:prstGeom prst="rect">
            <a:avLst/>
          </a:prstGeom>
        </p:spPr>
        <p:txBody>
          <a:bodyPr wrap="square">
            <a:spAutoFit/>
          </a:bodyPr>
          <a:lstStyle/>
          <a:p>
            <a:pPr algn="ctr"/>
            <a:r>
              <a:rPr lang="ko-KR" altLang="en-US" sz="900" dirty="0" err="1"/>
              <a:t>완소남</a:t>
            </a:r>
            <a:r>
              <a:rPr lang="ko-KR" altLang="en-US" sz="900" dirty="0"/>
              <a:t> 민호와 환상의 </a:t>
            </a:r>
            <a:r>
              <a:rPr lang="ko-KR" altLang="en-US" sz="900" dirty="0" err="1"/>
              <a:t>짝궁</a:t>
            </a:r>
            <a:r>
              <a:rPr lang="ko-KR" altLang="en-US" sz="900" dirty="0"/>
              <a:t> 신혜</a:t>
            </a:r>
            <a:endParaRPr lang="en-US" altLang="ko-KR" sz="900" dirty="0"/>
          </a:p>
          <a:p>
            <a:pPr algn="ctr"/>
            <a:endParaRPr lang="en-US" altLang="ko-KR" sz="900" dirty="0"/>
          </a:p>
          <a:p>
            <a:pPr algn="ctr"/>
            <a:r>
              <a:rPr lang="ko-KR" altLang="en-US" sz="900" dirty="0">
                <a:solidFill>
                  <a:schemeClr val="bg1">
                    <a:lumMod val="65000"/>
                  </a:schemeClr>
                </a:solidFill>
              </a:rPr>
              <a:t>상큼하고 귀여운 </a:t>
            </a:r>
            <a:r>
              <a:rPr lang="en-US" altLang="ko-KR" sz="900" dirty="0">
                <a:solidFill>
                  <a:schemeClr val="bg1">
                    <a:lumMod val="65000"/>
                  </a:schemeClr>
                </a:solidFill>
              </a:rPr>
              <a:t>‘</a:t>
            </a:r>
            <a:r>
              <a:rPr lang="ko-KR" altLang="en-US" sz="900" dirty="0" err="1">
                <a:solidFill>
                  <a:schemeClr val="bg1">
                    <a:lumMod val="65000"/>
                  </a:schemeClr>
                </a:solidFill>
              </a:rPr>
              <a:t>에뛰드걸</a:t>
            </a:r>
            <a:r>
              <a:rPr lang="ko-KR" altLang="en-US" sz="900" dirty="0">
                <a:solidFill>
                  <a:schemeClr val="bg1">
                    <a:lumMod val="65000"/>
                  </a:schemeClr>
                </a:solidFill>
              </a:rPr>
              <a:t>＇ 박신혜와 </a:t>
            </a:r>
            <a:r>
              <a:rPr lang="en-US" altLang="ko-KR" sz="900" dirty="0">
                <a:solidFill>
                  <a:schemeClr val="bg1">
                    <a:lumMod val="65000"/>
                  </a:schemeClr>
                </a:solidFill>
              </a:rPr>
              <a:t>‘</a:t>
            </a:r>
            <a:r>
              <a:rPr lang="ko-KR" altLang="en-US" sz="900" dirty="0">
                <a:solidFill>
                  <a:schemeClr val="bg1">
                    <a:lumMod val="65000"/>
                  </a:schemeClr>
                </a:solidFill>
              </a:rPr>
              <a:t>꽃보다 남자＇ 이민호 커플 탄생</a:t>
            </a:r>
            <a:r>
              <a:rPr lang="en-US" altLang="ko-KR" sz="900" dirty="0">
                <a:solidFill>
                  <a:schemeClr val="bg1">
                    <a:lumMod val="65000"/>
                  </a:schemeClr>
                </a:solidFill>
              </a:rPr>
              <a:t>! </a:t>
            </a:r>
            <a:r>
              <a:rPr lang="ko-KR" altLang="en-US" sz="900" dirty="0">
                <a:solidFill>
                  <a:schemeClr val="bg1">
                    <a:lumMod val="65000"/>
                  </a:schemeClr>
                </a:solidFill>
              </a:rPr>
              <a:t>여성들의 </a:t>
            </a:r>
            <a:r>
              <a:rPr lang="ko-KR" altLang="en-US" sz="900" dirty="0" err="1">
                <a:solidFill>
                  <a:schemeClr val="bg1">
                    <a:lumMod val="65000"/>
                  </a:schemeClr>
                </a:solidFill>
              </a:rPr>
              <a:t>시랑을</a:t>
            </a:r>
            <a:r>
              <a:rPr lang="ko-KR" altLang="en-US" sz="900" dirty="0">
                <a:solidFill>
                  <a:schemeClr val="bg1">
                    <a:lumMod val="65000"/>
                  </a:schemeClr>
                </a:solidFill>
              </a:rPr>
              <a:t> 한 몸에 받는 </a:t>
            </a:r>
            <a:r>
              <a:rPr lang="ko-KR" altLang="en-US" sz="900" dirty="0" err="1">
                <a:solidFill>
                  <a:schemeClr val="bg1">
                    <a:lumMod val="65000"/>
                  </a:schemeClr>
                </a:solidFill>
              </a:rPr>
              <a:t>완소남</a:t>
            </a:r>
            <a:r>
              <a:rPr lang="ko-KR" altLang="en-US" sz="900" dirty="0">
                <a:solidFill>
                  <a:schemeClr val="bg1">
                    <a:lumMod val="65000"/>
                  </a:schemeClr>
                </a:solidFill>
              </a:rPr>
              <a:t> 민호와 환상의 </a:t>
            </a:r>
            <a:r>
              <a:rPr lang="ko-KR" altLang="en-US" sz="900" dirty="0" err="1">
                <a:solidFill>
                  <a:schemeClr val="bg1">
                    <a:lumMod val="65000"/>
                  </a:schemeClr>
                </a:solidFill>
              </a:rPr>
              <a:t>짝궁</a:t>
            </a:r>
            <a:r>
              <a:rPr lang="ko-KR" altLang="en-US" sz="900" dirty="0">
                <a:solidFill>
                  <a:schemeClr val="bg1">
                    <a:lumMod val="65000"/>
                  </a:schemeClr>
                </a:solidFill>
              </a:rPr>
              <a:t> </a:t>
            </a:r>
            <a:r>
              <a:rPr lang="ko-KR" altLang="en-US" sz="900" dirty="0" err="1">
                <a:solidFill>
                  <a:schemeClr val="bg1">
                    <a:lumMod val="65000"/>
                  </a:schemeClr>
                </a:solidFill>
              </a:rPr>
              <a:t>신혜가</a:t>
            </a:r>
            <a:r>
              <a:rPr lang="ko-KR" altLang="en-US" sz="900" dirty="0">
                <a:solidFill>
                  <a:schemeClr val="bg1">
                    <a:lumMod val="65000"/>
                  </a:schemeClr>
                </a:solidFill>
              </a:rPr>
              <a:t> 펼치는 </a:t>
            </a:r>
            <a:r>
              <a:rPr lang="ko-KR" altLang="en-US" sz="900" dirty="0" err="1">
                <a:solidFill>
                  <a:schemeClr val="bg1">
                    <a:lumMod val="65000"/>
                  </a:schemeClr>
                </a:solidFill>
              </a:rPr>
              <a:t>달콤</a:t>
            </a:r>
            <a:r>
              <a:rPr lang="ko-KR" altLang="en-US" sz="900" dirty="0">
                <a:solidFill>
                  <a:schemeClr val="bg1">
                    <a:lumMod val="65000"/>
                  </a:schemeClr>
                </a:solidFill>
              </a:rPr>
              <a:t> 유쾌한 에뛰드 스토리</a:t>
            </a:r>
            <a:r>
              <a:rPr lang="en-US" altLang="ko-KR" sz="900" dirty="0">
                <a:solidFill>
                  <a:schemeClr val="bg1">
                    <a:lumMod val="65000"/>
                  </a:schemeClr>
                </a:solidFill>
              </a:rPr>
              <a:t>~ 2009</a:t>
            </a:r>
            <a:r>
              <a:rPr lang="ko-KR" altLang="en-US" sz="900" dirty="0">
                <a:solidFill>
                  <a:schemeClr val="bg1">
                    <a:lumMod val="65000"/>
                  </a:schemeClr>
                </a:solidFill>
              </a:rPr>
              <a:t>년 </a:t>
            </a:r>
            <a:r>
              <a:rPr lang="ko-KR" altLang="en-US" sz="900" dirty="0" err="1">
                <a:solidFill>
                  <a:schemeClr val="bg1">
                    <a:lumMod val="65000"/>
                  </a:schemeClr>
                </a:solidFill>
              </a:rPr>
              <a:t>에뛰드하우스의</a:t>
            </a:r>
            <a:r>
              <a:rPr lang="ko-KR" altLang="en-US" sz="900" dirty="0">
                <a:solidFill>
                  <a:schemeClr val="bg1">
                    <a:lumMod val="65000"/>
                  </a:schemeClr>
                </a:solidFill>
              </a:rPr>
              <a:t> 상상 속 달콤한 이야기를 </a:t>
            </a:r>
            <a:r>
              <a:rPr lang="ko-KR" altLang="en-US" sz="900" dirty="0" err="1">
                <a:solidFill>
                  <a:schemeClr val="bg1">
                    <a:lumMod val="65000"/>
                  </a:schemeClr>
                </a:solidFill>
              </a:rPr>
              <a:t>신혜와</a:t>
            </a:r>
            <a:r>
              <a:rPr lang="ko-KR" altLang="en-US" sz="900" dirty="0">
                <a:solidFill>
                  <a:schemeClr val="bg1">
                    <a:lumMod val="65000"/>
                  </a:schemeClr>
                </a:solidFill>
              </a:rPr>
              <a:t> 민호가 </a:t>
            </a:r>
            <a:r>
              <a:rPr lang="ko-KR" altLang="en-US" sz="900" dirty="0" err="1">
                <a:solidFill>
                  <a:schemeClr val="bg1">
                    <a:lumMod val="65000"/>
                  </a:schemeClr>
                </a:solidFill>
              </a:rPr>
              <a:t>끌어나갑니다</a:t>
            </a:r>
            <a:r>
              <a:rPr lang="en-US" altLang="ko-KR" sz="900" dirty="0">
                <a:solidFill>
                  <a:schemeClr val="bg1">
                    <a:lumMod val="65000"/>
                  </a:schemeClr>
                </a:solidFill>
              </a:rPr>
              <a:t>.</a:t>
            </a:r>
            <a:endParaRPr lang="en-US" altLang="ko-KR" sz="900" dirty="0">
              <a:solidFill>
                <a:schemeClr val="tx1">
                  <a:lumMod val="50000"/>
                  <a:lumOff val="50000"/>
                </a:schemeClr>
              </a:solidFill>
            </a:endParaRPr>
          </a:p>
        </p:txBody>
      </p:sp>
      <p:pic>
        <p:nvPicPr>
          <p:cNvPr id="11" name="그림 10">
            <a:extLst>
              <a:ext uri="{FF2B5EF4-FFF2-40B4-BE49-F238E27FC236}">
                <a16:creationId xmlns:a16="http://schemas.microsoft.com/office/drawing/2014/main" xmlns="" id="{ACEE7A5D-F6D1-488C-9E9C-591DB7F193D0}"/>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826036" y="4450918"/>
            <a:ext cx="1550804" cy="1858402"/>
          </a:xfrm>
          <a:prstGeom prst="rect">
            <a:avLst/>
          </a:prstGeom>
        </p:spPr>
      </p:pic>
      <p:cxnSp>
        <p:nvCxnSpPr>
          <p:cNvPr id="21" name="직선 연결선 20">
            <a:extLst>
              <a:ext uri="{FF2B5EF4-FFF2-40B4-BE49-F238E27FC236}">
                <a16:creationId xmlns:a16="http://schemas.microsoft.com/office/drawing/2014/main" xmlns="" id="{714B3050-B177-4A47-BE8A-26E855354E4B}"/>
              </a:ext>
            </a:extLst>
          </p:cNvPr>
          <p:cNvCxnSpPr>
            <a:cxnSpLocks/>
          </p:cNvCxnSpPr>
          <p:nvPr/>
        </p:nvCxnSpPr>
        <p:spPr>
          <a:xfrm flipH="1">
            <a:off x="3973561" y="655572"/>
            <a:ext cx="26793" cy="57977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타원 21">
            <a:extLst>
              <a:ext uri="{FF2B5EF4-FFF2-40B4-BE49-F238E27FC236}">
                <a16:creationId xmlns:a16="http://schemas.microsoft.com/office/drawing/2014/main" xmlns="" id="{9FDF1A88-D505-4BB6-9DF4-0D90773BCB8F}"/>
              </a:ext>
            </a:extLst>
          </p:cNvPr>
          <p:cNvSpPr/>
          <p:nvPr/>
        </p:nvSpPr>
        <p:spPr>
          <a:xfrm>
            <a:off x="3940761" y="692696"/>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xmlns="" id="{77613F9A-053F-431C-81A2-DBCBE33618F4}"/>
              </a:ext>
            </a:extLst>
          </p:cNvPr>
          <p:cNvSpPr/>
          <p:nvPr/>
        </p:nvSpPr>
        <p:spPr>
          <a:xfrm>
            <a:off x="4006535" y="620688"/>
            <a:ext cx="1056022" cy="261610"/>
          </a:xfrm>
          <a:prstGeom prst="rect">
            <a:avLst/>
          </a:prstGeom>
        </p:spPr>
        <p:txBody>
          <a:bodyPr wrap="square">
            <a:spAutoFit/>
          </a:bodyPr>
          <a:lstStyle/>
          <a:p>
            <a:r>
              <a:rPr lang="en-US" altLang="ko-KR" sz="1100" b="1" dirty="0"/>
              <a:t>2009~</a:t>
            </a:r>
          </a:p>
        </p:txBody>
      </p:sp>
      <p:cxnSp>
        <p:nvCxnSpPr>
          <p:cNvPr id="25" name="직선 연결선 24">
            <a:extLst>
              <a:ext uri="{FF2B5EF4-FFF2-40B4-BE49-F238E27FC236}">
                <a16:creationId xmlns:a16="http://schemas.microsoft.com/office/drawing/2014/main" xmlns="" id="{A67CB6CE-1BE5-4221-BCCD-5001F2E4B43B}"/>
              </a:ext>
            </a:extLst>
          </p:cNvPr>
          <p:cNvCxnSpPr>
            <a:cxnSpLocks/>
          </p:cNvCxnSpPr>
          <p:nvPr/>
        </p:nvCxnSpPr>
        <p:spPr>
          <a:xfrm flipH="1">
            <a:off x="276813" y="558678"/>
            <a:ext cx="26793" cy="57977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xmlns="" id="{C2EF1E7E-D5AF-4E08-8BA8-A2F0A814F2F8}"/>
              </a:ext>
            </a:extLst>
          </p:cNvPr>
          <p:cNvSpPr/>
          <p:nvPr/>
        </p:nvSpPr>
        <p:spPr>
          <a:xfrm>
            <a:off x="239092" y="1975862"/>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xmlns="" id="{40DF3A80-5522-4074-87D7-438E6F34AFE9}"/>
              </a:ext>
            </a:extLst>
          </p:cNvPr>
          <p:cNvSpPr/>
          <p:nvPr/>
        </p:nvSpPr>
        <p:spPr>
          <a:xfrm>
            <a:off x="304866" y="1903854"/>
            <a:ext cx="1056022" cy="261610"/>
          </a:xfrm>
          <a:prstGeom prst="rect">
            <a:avLst/>
          </a:prstGeom>
        </p:spPr>
        <p:txBody>
          <a:bodyPr wrap="square">
            <a:spAutoFit/>
          </a:bodyPr>
          <a:lstStyle/>
          <a:p>
            <a:r>
              <a:rPr lang="en-US" altLang="ko-KR" sz="1100" b="1" dirty="0"/>
              <a:t>2010~</a:t>
            </a:r>
          </a:p>
        </p:txBody>
      </p:sp>
      <p:sp>
        <p:nvSpPr>
          <p:cNvPr id="28" name="타원 27">
            <a:extLst>
              <a:ext uri="{FF2B5EF4-FFF2-40B4-BE49-F238E27FC236}">
                <a16:creationId xmlns:a16="http://schemas.microsoft.com/office/drawing/2014/main" xmlns="" id="{6E070CD9-31E4-4BAD-89D7-C94D57F4C7E7}"/>
              </a:ext>
            </a:extLst>
          </p:cNvPr>
          <p:cNvSpPr/>
          <p:nvPr/>
        </p:nvSpPr>
        <p:spPr>
          <a:xfrm>
            <a:off x="3934580" y="4110378"/>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xmlns="" id="{4B3F580C-3214-4310-98FB-8EDA78AF982E}"/>
              </a:ext>
            </a:extLst>
          </p:cNvPr>
          <p:cNvSpPr/>
          <p:nvPr/>
        </p:nvSpPr>
        <p:spPr>
          <a:xfrm>
            <a:off x="4000353" y="4038370"/>
            <a:ext cx="1550803" cy="261610"/>
          </a:xfrm>
          <a:prstGeom prst="rect">
            <a:avLst/>
          </a:prstGeom>
        </p:spPr>
        <p:txBody>
          <a:bodyPr wrap="square">
            <a:spAutoFit/>
          </a:bodyPr>
          <a:lstStyle/>
          <a:p>
            <a:r>
              <a:rPr lang="en-US" altLang="ko-KR" sz="1100" b="1" dirty="0"/>
              <a:t>2009.06~2009.12</a:t>
            </a:r>
          </a:p>
        </p:txBody>
      </p:sp>
    </p:spTree>
    <p:extLst>
      <p:ext uri="{BB962C8B-B14F-4D97-AF65-F5344CB8AC3E}">
        <p14:creationId xmlns:p14="http://schemas.microsoft.com/office/powerpoint/2010/main" val="194460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EH.BC.07.003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 </a:t>
            </a:r>
            <a:r>
              <a:rPr lang="ko-KR" altLang="en-US" dirty="0" err="1"/>
              <a:t>에뛰드스토리</a:t>
            </a:r>
            <a:r>
              <a:rPr lang="en-US" altLang="ko-KR" dirty="0"/>
              <a:t>_</a:t>
            </a:r>
            <a:r>
              <a:rPr lang="ko-KR" altLang="en-US" dirty="0"/>
              <a:t>에뛰드 모델</a:t>
            </a:r>
            <a:r>
              <a:rPr lang="en-US" altLang="ko-KR" dirty="0"/>
              <a:t>[3/3]</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에뛰드 모델</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563547045"/>
              </p:ext>
            </p:extLst>
          </p:nvPr>
        </p:nvGraphicFramePr>
        <p:xfrm>
          <a:off x="7464287" y="414711"/>
          <a:ext cx="2441713" cy="214118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http://m.etudehouse.com/kr/ko/jsp/mobile/brand/brand_model.jsp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519894"/>
            <a:ext cx="3410423" cy="611490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C0CB196B-2A80-4572-9D9E-621E2C36BE17}"/>
              </a:ext>
            </a:extLst>
          </p:cNvPr>
          <p:cNvSpPr/>
          <p:nvPr/>
        </p:nvSpPr>
        <p:spPr>
          <a:xfrm>
            <a:off x="3788829" y="432211"/>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0" name="직사각형 29">
            <a:extLst>
              <a:ext uri="{FF2B5EF4-FFF2-40B4-BE49-F238E27FC236}">
                <a16:creationId xmlns:a16="http://schemas.microsoft.com/office/drawing/2014/main" xmlns="" id="{02BF0E7E-1C54-45A4-9780-F2154B5DBD9D}"/>
              </a:ext>
            </a:extLst>
          </p:cNvPr>
          <p:cNvSpPr/>
          <p:nvPr/>
        </p:nvSpPr>
        <p:spPr>
          <a:xfrm>
            <a:off x="184399" y="558678"/>
            <a:ext cx="3342747" cy="1338828"/>
          </a:xfrm>
          <a:prstGeom prst="rect">
            <a:avLst/>
          </a:prstGeom>
        </p:spPr>
        <p:txBody>
          <a:bodyPr wrap="square">
            <a:spAutoFit/>
          </a:bodyPr>
          <a:lstStyle/>
          <a:p>
            <a:pPr algn="ctr"/>
            <a:r>
              <a:rPr lang="ko-KR" altLang="en-US" sz="900" dirty="0"/>
              <a:t>누나들의 로망</a:t>
            </a:r>
            <a:r>
              <a:rPr lang="en-US" altLang="ko-KR" sz="900" dirty="0"/>
              <a:t>, </a:t>
            </a:r>
            <a:r>
              <a:rPr lang="ko-KR" altLang="en-US" sz="900" dirty="0"/>
              <a:t>유승호</a:t>
            </a:r>
            <a:r>
              <a:rPr lang="en-US" altLang="ko-KR" sz="900" dirty="0"/>
              <a:t>!!</a:t>
            </a:r>
          </a:p>
          <a:p>
            <a:pPr algn="ctr"/>
            <a:endParaRPr lang="en-US" altLang="ko-KR" sz="900" dirty="0"/>
          </a:p>
          <a:p>
            <a:pPr algn="ctr"/>
            <a:r>
              <a:rPr lang="en-US" altLang="ko-KR" sz="900" dirty="0">
                <a:solidFill>
                  <a:schemeClr val="bg1">
                    <a:lumMod val="65000"/>
                  </a:schemeClr>
                </a:solidFill>
              </a:rPr>
              <a:t>AC</a:t>
            </a:r>
            <a:r>
              <a:rPr lang="ko-KR" altLang="en-US" sz="900" dirty="0">
                <a:solidFill>
                  <a:schemeClr val="bg1">
                    <a:lumMod val="65000"/>
                  </a:schemeClr>
                </a:solidFill>
              </a:rPr>
              <a:t>클리닉에 상큼한 모습과 뽀얀 피부의 </a:t>
            </a:r>
            <a:r>
              <a:rPr lang="ko-KR" altLang="en-US" sz="900" dirty="0" err="1">
                <a:solidFill>
                  <a:schemeClr val="bg1">
                    <a:lumMod val="65000"/>
                  </a:schemeClr>
                </a:solidFill>
              </a:rPr>
              <a:t>우윳빛깔</a:t>
            </a:r>
            <a:r>
              <a:rPr lang="ko-KR" altLang="en-US" sz="900" dirty="0">
                <a:solidFill>
                  <a:schemeClr val="bg1">
                    <a:lumMod val="65000"/>
                  </a:schemeClr>
                </a:solidFill>
              </a:rPr>
              <a:t> 유승호 등장이요</a:t>
            </a:r>
            <a:r>
              <a:rPr lang="en-US" altLang="ko-KR" sz="900" dirty="0">
                <a:solidFill>
                  <a:schemeClr val="bg1">
                    <a:lumMod val="65000"/>
                  </a:schemeClr>
                </a:solidFill>
              </a:rPr>
              <a:t>! </a:t>
            </a:r>
            <a:r>
              <a:rPr lang="ko-KR" altLang="en-US" sz="900" dirty="0">
                <a:solidFill>
                  <a:schemeClr val="bg1">
                    <a:lumMod val="65000"/>
                  </a:schemeClr>
                </a:solidFill>
              </a:rPr>
              <a:t>국민 남동생</a:t>
            </a:r>
            <a:r>
              <a:rPr lang="en-US" altLang="ko-KR" sz="900" dirty="0">
                <a:solidFill>
                  <a:schemeClr val="bg1">
                    <a:lumMod val="65000"/>
                  </a:schemeClr>
                </a:solidFill>
              </a:rPr>
              <a:t>, </a:t>
            </a:r>
            <a:r>
              <a:rPr lang="ko-KR" altLang="en-US" sz="900" dirty="0" err="1">
                <a:solidFill>
                  <a:schemeClr val="bg1">
                    <a:lumMod val="65000"/>
                  </a:schemeClr>
                </a:solidFill>
              </a:rPr>
              <a:t>리틀소지섭</a:t>
            </a:r>
            <a:r>
              <a:rPr lang="en-US" altLang="ko-KR" sz="900" dirty="0">
                <a:solidFill>
                  <a:schemeClr val="bg1">
                    <a:lumMod val="65000"/>
                  </a:schemeClr>
                </a:solidFill>
              </a:rPr>
              <a:t>, </a:t>
            </a:r>
            <a:r>
              <a:rPr lang="ko-KR" altLang="en-US" sz="900" dirty="0">
                <a:solidFill>
                  <a:schemeClr val="bg1">
                    <a:lumMod val="65000"/>
                  </a:schemeClr>
                </a:solidFill>
              </a:rPr>
              <a:t>누나들의 로망</a:t>
            </a:r>
            <a:r>
              <a:rPr lang="en-US" altLang="ko-KR" sz="900" dirty="0">
                <a:solidFill>
                  <a:schemeClr val="bg1">
                    <a:lumMod val="65000"/>
                  </a:schemeClr>
                </a:solidFill>
              </a:rPr>
              <a:t>, </a:t>
            </a:r>
            <a:r>
              <a:rPr lang="ko-KR" altLang="en-US" sz="900" dirty="0" err="1">
                <a:solidFill>
                  <a:schemeClr val="bg1">
                    <a:lumMod val="65000"/>
                  </a:schemeClr>
                </a:solidFill>
              </a:rPr>
              <a:t>꽃미소</a:t>
            </a:r>
            <a:r>
              <a:rPr lang="ko-KR" altLang="en-US" sz="900" dirty="0">
                <a:solidFill>
                  <a:schemeClr val="bg1">
                    <a:lumMod val="65000"/>
                  </a:schemeClr>
                </a:solidFill>
              </a:rPr>
              <a:t> 등 그를 향한 수많은 애칭만큼이나 나날이 많은 사랑을 받고 자라는 </a:t>
            </a:r>
            <a:r>
              <a:rPr lang="ko-KR" altLang="en-US" sz="900" dirty="0" err="1">
                <a:solidFill>
                  <a:schemeClr val="bg1">
                    <a:lumMod val="65000"/>
                  </a:schemeClr>
                </a:solidFill>
              </a:rPr>
              <a:t>어린왕자</a:t>
            </a:r>
            <a:r>
              <a:rPr lang="ko-KR" altLang="en-US" sz="900" dirty="0">
                <a:solidFill>
                  <a:schemeClr val="bg1">
                    <a:lumMod val="65000"/>
                  </a:schemeClr>
                </a:solidFill>
              </a:rPr>
              <a:t> 유승호</a:t>
            </a:r>
            <a:r>
              <a:rPr lang="en-US" altLang="ko-KR" sz="900" dirty="0">
                <a:solidFill>
                  <a:schemeClr val="bg1">
                    <a:lumMod val="65000"/>
                  </a:schemeClr>
                </a:solidFill>
              </a:rPr>
              <a:t>. </a:t>
            </a:r>
          </a:p>
          <a:p>
            <a:pPr algn="ctr"/>
            <a:r>
              <a:rPr lang="ko-KR" altLang="en-US" sz="900" dirty="0">
                <a:solidFill>
                  <a:schemeClr val="bg1">
                    <a:lumMod val="65000"/>
                  </a:schemeClr>
                </a:solidFill>
              </a:rPr>
              <a:t>승호군과 </a:t>
            </a:r>
            <a:r>
              <a:rPr lang="ko-KR" altLang="en-US" sz="900" dirty="0" err="1">
                <a:solidFill>
                  <a:schemeClr val="bg1">
                    <a:lumMod val="65000"/>
                  </a:schemeClr>
                </a:solidFill>
              </a:rPr>
              <a:t>함게</a:t>
            </a:r>
            <a:r>
              <a:rPr lang="ko-KR" altLang="en-US" sz="900" dirty="0">
                <a:solidFill>
                  <a:schemeClr val="bg1">
                    <a:lumMod val="65000"/>
                  </a:schemeClr>
                </a:solidFill>
              </a:rPr>
              <a:t> 하는 매일 매일 꼬박꼬박 </a:t>
            </a:r>
            <a:r>
              <a:rPr lang="en-US" altLang="ko-KR" sz="900" dirty="0">
                <a:solidFill>
                  <a:schemeClr val="bg1">
                    <a:lumMod val="65000"/>
                  </a:schemeClr>
                </a:solidFill>
              </a:rPr>
              <a:t>AC</a:t>
            </a:r>
            <a:r>
              <a:rPr lang="ko-KR" altLang="en-US" sz="900" dirty="0">
                <a:solidFill>
                  <a:schemeClr val="bg1">
                    <a:lumMod val="65000"/>
                  </a:schemeClr>
                </a:solidFill>
              </a:rPr>
              <a:t>클리닉 이야기</a:t>
            </a:r>
            <a:r>
              <a:rPr lang="en-US" altLang="ko-KR" sz="900" dirty="0">
                <a:solidFill>
                  <a:schemeClr val="bg1">
                    <a:lumMod val="65000"/>
                  </a:schemeClr>
                </a:solidFill>
              </a:rPr>
              <a:t>! </a:t>
            </a:r>
            <a:r>
              <a:rPr lang="ko-KR" altLang="en-US" sz="900" dirty="0">
                <a:solidFill>
                  <a:schemeClr val="bg1">
                    <a:lumMod val="65000"/>
                  </a:schemeClr>
                </a:solidFill>
              </a:rPr>
              <a:t>많은 관심과 사랑 부탁 드려요</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pic>
        <p:nvPicPr>
          <p:cNvPr id="3" name="그림 2">
            <a:extLst>
              <a:ext uri="{FF2B5EF4-FFF2-40B4-BE49-F238E27FC236}">
                <a16:creationId xmlns:a16="http://schemas.microsoft.com/office/drawing/2014/main" xmlns="" id="{186E6F12-342D-4931-BC5F-FC9E98AA706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057455" y="2209594"/>
            <a:ext cx="1479213" cy="1745471"/>
          </a:xfrm>
          <a:prstGeom prst="rect">
            <a:avLst/>
          </a:prstGeom>
        </p:spPr>
      </p:pic>
      <p:sp>
        <p:nvSpPr>
          <p:cNvPr id="22" name="직사각형 21">
            <a:extLst>
              <a:ext uri="{FF2B5EF4-FFF2-40B4-BE49-F238E27FC236}">
                <a16:creationId xmlns:a16="http://schemas.microsoft.com/office/drawing/2014/main" xmlns="" id="{10592A21-E1E4-4DD8-A6F3-AE38D34980D8}"/>
              </a:ext>
            </a:extLst>
          </p:cNvPr>
          <p:cNvSpPr/>
          <p:nvPr/>
        </p:nvSpPr>
        <p:spPr>
          <a:xfrm>
            <a:off x="184399" y="3944948"/>
            <a:ext cx="3391708" cy="1061829"/>
          </a:xfrm>
          <a:prstGeom prst="rect">
            <a:avLst/>
          </a:prstGeom>
        </p:spPr>
        <p:txBody>
          <a:bodyPr wrap="square">
            <a:spAutoFit/>
          </a:bodyPr>
          <a:lstStyle/>
          <a:p>
            <a:pPr algn="ctr"/>
            <a:r>
              <a:rPr lang="ko-KR" altLang="en-US" sz="900" dirty="0"/>
              <a:t>에뛰드의 드림팀</a:t>
            </a:r>
            <a:r>
              <a:rPr lang="en-US" altLang="ko-KR" sz="900" dirty="0"/>
              <a:t>, </a:t>
            </a:r>
            <a:r>
              <a:rPr lang="ko-KR" altLang="en-US" sz="900" dirty="0"/>
              <a:t>환상의 커플</a:t>
            </a:r>
            <a:endParaRPr lang="en-US" altLang="ko-KR" sz="900" dirty="0"/>
          </a:p>
          <a:p>
            <a:pPr algn="ctr"/>
            <a:endParaRPr lang="en-US" altLang="ko-KR" sz="900" dirty="0"/>
          </a:p>
          <a:p>
            <a:pPr algn="ctr"/>
            <a:r>
              <a:rPr lang="ko-KR" altLang="en-US" sz="900" dirty="0">
                <a:solidFill>
                  <a:schemeClr val="bg1">
                    <a:lumMod val="65000"/>
                  </a:schemeClr>
                </a:solidFill>
              </a:rPr>
              <a:t>그야말로 드림팀이라고 할 수 있는 환상의 커플</a:t>
            </a:r>
            <a:r>
              <a:rPr lang="en-US" altLang="ko-KR" sz="900" dirty="0">
                <a:solidFill>
                  <a:schemeClr val="bg1">
                    <a:lumMod val="65000"/>
                  </a:schemeClr>
                </a:solidFill>
              </a:rPr>
              <a:t>!</a:t>
            </a:r>
          </a:p>
          <a:p>
            <a:pPr algn="ctr"/>
            <a:r>
              <a:rPr lang="ko-KR" altLang="en-US" sz="900" dirty="0">
                <a:solidFill>
                  <a:schemeClr val="bg1">
                    <a:lumMod val="65000"/>
                  </a:schemeClr>
                </a:solidFill>
              </a:rPr>
              <a:t>여러 영화와 드라마를 누비고 있는 인형 같은 외모의 고아라와 꽃미남 장근석</a:t>
            </a:r>
            <a:r>
              <a:rPr lang="en-US" altLang="ko-KR" sz="900" dirty="0">
                <a:solidFill>
                  <a:schemeClr val="bg1">
                    <a:lumMod val="65000"/>
                  </a:schemeClr>
                </a:solidFill>
              </a:rPr>
              <a:t>!</a:t>
            </a:r>
          </a:p>
          <a:p>
            <a:pPr algn="ctr"/>
            <a:r>
              <a:rPr lang="ko-KR" altLang="en-US" sz="900" dirty="0">
                <a:solidFill>
                  <a:schemeClr val="bg1">
                    <a:lumMod val="65000"/>
                  </a:schemeClr>
                </a:solidFill>
              </a:rPr>
              <a:t>특히 재미있고 신나는 춤으로 우리를 즐겁게 했던 그들의 모습은 진짜 감동이었어요</a:t>
            </a:r>
            <a:r>
              <a:rPr lang="en-US" altLang="ko-KR" sz="900" dirty="0">
                <a:solidFill>
                  <a:schemeClr val="bg1">
                    <a:lumMod val="65000"/>
                  </a:schemeClr>
                </a:solidFill>
              </a:rPr>
              <a:t>.</a:t>
            </a:r>
          </a:p>
        </p:txBody>
      </p:sp>
      <p:pic>
        <p:nvPicPr>
          <p:cNvPr id="4" name="그림 3">
            <a:extLst>
              <a:ext uri="{FF2B5EF4-FFF2-40B4-BE49-F238E27FC236}">
                <a16:creationId xmlns:a16="http://schemas.microsoft.com/office/drawing/2014/main" xmlns="" id="{BB8EB093-A941-4536-BC81-C2684FD89289}"/>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208584" y="5269158"/>
            <a:ext cx="1241355" cy="1510993"/>
          </a:xfrm>
          <a:prstGeom prst="rect">
            <a:avLst/>
          </a:prstGeom>
        </p:spPr>
      </p:pic>
      <p:sp>
        <p:nvSpPr>
          <p:cNvPr id="25" name="직사각형 24">
            <a:extLst>
              <a:ext uri="{FF2B5EF4-FFF2-40B4-BE49-F238E27FC236}">
                <a16:creationId xmlns:a16="http://schemas.microsoft.com/office/drawing/2014/main" xmlns="" id="{4F0CA385-AB17-4393-85EB-A0228B645199}"/>
              </a:ext>
            </a:extLst>
          </p:cNvPr>
          <p:cNvSpPr/>
          <p:nvPr/>
        </p:nvSpPr>
        <p:spPr>
          <a:xfrm>
            <a:off x="3796949" y="558678"/>
            <a:ext cx="3576041" cy="1200329"/>
          </a:xfrm>
          <a:prstGeom prst="rect">
            <a:avLst/>
          </a:prstGeom>
        </p:spPr>
        <p:txBody>
          <a:bodyPr wrap="square">
            <a:spAutoFit/>
          </a:bodyPr>
          <a:lstStyle/>
          <a:p>
            <a:pPr algn="ctr"/>
            <a:r>
              <a:rPr lang="ko-KR" altLang="en-US" sz="900" dirty="0"/>
              <a:t>때로는 아찔하게</a:t>
            </a:r>
            <a:r>
              <a:rPr lang="en-US" altLang="ko-KR" sz="900" dirty="0"/>
              <a:t>, </a:t>
            </a:r>
            <a:r>
              <a:rPr lang="ko-KR" altLang="en-US" sz="900" dirty="0"/>
              <a:t>대로는 귀엽게</a:t>
            </a:r>
            <a:endParaRPr lang="en-US" altLang="ko-KR" sz="900" dirty="0"/>
          </a:p>
          <a:p>
            <a:pPr algn="ctr"/>
            <a:endParaRPr lang="en-US" altLang="ko-KR" sz="900" dirty="0"/>
          </a:p>
          <a:p>
            <a:pPr algn="ctr"/>
            <a:r>
              <a:rPr lang="ko-KR" altLang="en-US" sz="900" dirty="0">
                <a:solidFill>
                  <a:schemeClr val="bg1">
                    <a:lumMod val="65000"/>
                  </a:schemeClr>
                </a:solidFill>
              </a:rPr>
              <a:t>에뛰드와 </a:t>
            </a:r>
            <a:r>
              <a:rPr lang="en-US" altLang="ko-KR" sz="900" dirty="0">
                <a:solidFill>
                  <a:schemeClr val="bg1">
                    <a:lumMod val="65000"/>
                  </a:schemeClr>
                </a:solidFill>
              </a:rPr>
              <a:t>5</a:t>
            </a:r>
            <a:r>
              <a:rPr lang="ko-KR" altLang="en-US" sz="900" dirty="0">
                <a:solidFill>
                  <a:schemeClr val="bg1">
                    <a:lumMod val="65000"/>
                  </a:schemeClr>
                </a:solidFill>
              </a:rPr>
              <a:t>년이라는 가장 긴 시간 동안 함께 했던 송혜교</a:t>
            </a:r>
            <a:r>
              <a:rPr lang="en-US" altLang="ko-KR" sz="900" dirty="0">
                <a:solidFill>
                  <a:schemeClr val="bg1">
                    <a:lumMod val="65000"/>
                  </a:schemeClr>
                </a:solidFill>
              </a:rPr>
              <a:t>, </a:t>
            </a:r>
            <a:r>
              <a:rPr lang="ko-KR" altLang="en-US" sz="900" dirty="0">
                <a:solidFill>
                  <a:schemeClr val="bg1">
                    <a:lumMod val="65000"/>
                  </a:schemeClr>
                </a:solidFill>
              </a:rPr>
              <a:t>에뛰드 광고를 통해 최고 스타의 자리에 오른 </a:t>
            </a:r>
            <a:r>
              <a:rPr lang="ko-KR" altLang="en-US" sz="900" dirty="0" err="1">
                <a:solidFill>
                  <a:schemeClr val="bg1">
                    <a:lumMod val="65000"/>
                  </a:schemeClr>
                </a:solidFill>
              </a:rPr>
              <a:t>그녀답게</a:t>
            </a:r>
            <a:r>
              <a:rPr lang="ko-KR" altLang="en-US" sz="900" dirty="0">
                <a:solidFill>
                  <a:schemeClr val="bg1">
                    <a:lumMod val="65000"/>
                  </a:schemeClr>
                </a:solidFill>
              </a:rPr>
              <a:t> 당시엔 </a:t>
            </a:r>
            <a:r>
              <a:rPr lang="ko-KR" altLang="en-US" sz="900" dirty="0" err="1">
                <a:solidFill>
                  <a:schemeClr val="bg1">
                    <a:lumMod val="65000"/>
                  </a:schemeClr>
                </a:solidFill>
              </a:rPr>
              <a:t>에뛰드하면</a:t>
            </a:r>
            <a:r>
              <a:rPr lang="ko-KR" altLang="en-US" sz="900" dirty="0">
                <a:solidFill>
                  <a:schemeClr val="bg1">
                    <a:lumMod val="65000"/>
                  </a:schemeClr>
                </a:solidFill>
              </a:rPr>
              <a:t> 송혜교</a:t>
            </a:r>
            <a:r>
              <a:rPr lang="en-US" altLang="ko-KR" sz="900" dirty="0">
                <a:solidFill>
                  <a:schemeClr val="bg1">
                    <a:lumMod val="65000"/>
                  </a:schemeClr>
                </a:solidFill>
              </a:rPr>
              <a:t>, </a:t>
            </a:r>
            <a:r>
              <a:rPr lang="ko-KR" altLang="en-US" sz="900" dirty="0" err="1">
                <a:solidFill>
                  <a:schemeClr val="bg1">
                    <a:lumMod val="65000"/>
                  </a:schemeClr>
                </a:solidFill>
              </a:rPr>
              <a:t>송혜교하면</a:t>
            </a:r>
            <a:r>
              <a:rPr lang="ko-KR" altLang="en-US" sz="900" dirty="0">
                <a:solidFill>
                  <a:schemeClr val="bg1">
                    <a:lumMod val="65000"/>
                  </a:schemeClr>
                </a:solidFill>
              </a:rPr>
              <a:t> </a:t>
            </a:r>
            <a:r>
              <a:rPr lang="ko-KR" altLang="en-US" sz="900" dirty="0" err="1">
                <a:solidFill>
                  <a:schemeClr val="bg1">
                    <a:lumMod val="65000"/>
                  </a:schemeClr>
                </a:solidFill>
              </a:rPr>
              <a:t>에뛰드라는</a:t>
            </a:r>
            <a:r>
              <a:rPr lang="ko-KR" altLang="en-US" sz="900" dirty="0">
                <a:solidFill>
                  <a:schemeClr val="bg1">
                    <a:lumMod val="65000"/>
                  </a:schemeClr>
                </a:solidFill>
              </a:rPr>
              <a:t> 공식을 만들어 냈었죠</a:t>
            </a:r>
            <a:r>
              <a:rPr lang="en-US" altLang="ko-KR" sz="900" dirty="0">
                <a:solidFill>
                  <a:schemeClr val="bg1">
                    <a:lumMod val="65000"/>
                  </a:schemeClr>
                </a:solidFill>
              </a:rPr>
              <a:t>. </a:t>
            </a:r>
            <a:r>
              <a:rPr lang="ko-KR" altLang="en-US" sz="900" dirty="0">
                <a:solidFill>
                  <a:schemeClr val="bg1">
                    <a:lumMod val="65000"/>
                  </a:schemeClr>
                </a:solidFill>
              </a:rPr>
              <a:t>당시 여배우들 중에선 가장 </a:t>
            </a:r>
            <a:r>
              <a:rPr lang="ko-KR" altLang="en-US" sz="900" dirty="0" err="1">
                <a:solidFill>
                  <a:schemeClr val="bg1">
                    <a:lumMod val="65000"/>
                  </a:schemeClr>
                </a:solidFill>
              </a:rPr>
              <a:t>트렌디한</a:t>
            </a:r>
            <a:r>
              <a:rPr lang="ko-KR" altLang="en-US" sz="900" dirty="0">
                <a:solidFill>
                  <a:schemeClr val="bg1">
                    <a:lumMod val="65000"/>
                  </a:schemeClr>
                </a:solidFill>
              </a:rPr>
              <a:t> 아이콘으로 떠올랐었답니다</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endParaRPr lang="en-US" altLang="ko-KR" sz="900" dirty="0">
              <a:solidFill>
                <a:schemeClr val="bg1">
                  <a:lumMod val="65000"/>
                </a:schemeClr>
              </a:solidFill>
            </a:endParaRPr>
          </a:p>
        </p:txBody>
      </p:sp>
      <p:pic>
        <p:nvPicPr>
          <p:cNvPr id="8" name="그림 7">
            <a:extLst>
              <a:ext uri="{FF2B5EF4-FFF2-40B4-BE49-F238E27FC236}">
                <a16:creationId xmlns:a16="http://schemas.microsoft.com/office/drawing/2014/main" xmlns="" id="{C90BB902-9B4C-4D2C-9355-CA0F3BDF9A45}"/>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767326" y="2042121"/>
            <a:ext cx="1443205" cy="1659685"/>
          </a:xfrm>
          <a:prstGeom prst="rect">
            <a:avLst/>
          </a:prstGeom>
        </p:spPr>
      </p:pic>
      <p:sp>
        <p:nvSpPr>
          <p:cNvPr id="28" name="직사각형 27">
            <a:extLst>
              <a:ext uri="{FF2B5EF4-FFF2-40B4-BE49-F238E27FC236}">
                <a16:creationId xmlns:a16="http://schemas.microsoft.com/office/drawing/2014/main" xmlns="" id="{561C04A8-125F-403B-AF42-70977B6DBB42}"/>
              </a:ext>
            </a:extLst>
          </p:cNvPr>
          <p:cNvSpPr/>
          <p:nvPr/>
        </p:nvSpPr>
        <p:spPr>
          <a:xfrm>
            <a:off x="3855717" y="3701806"/>
            <a:ext cx="3517274" cy="923330"/>
          </a:xfrm>
          <a:prstGeom prst="rect">
            <a:avLst/>
          </a:prstGeom>
        </p:spPr>
        <p:txBody>
          <a:bodyPr wrap="square">
            <a:spAutoFit/>
          </a:bodyPr>
          <a:lstStyle/>
          <a:p>
            <a:pPr algn="ctr"/>
            <a:r>
              <a:rPr lang="ko-KR" altLang="en-US" sz="900" dirty="0"/>
              <a:t>삼인삼색</a:t>
            </a:r>
            <a:r>
              <a:rPr lang="en-US" altLang="ko-KR" sz="900" dirty="0"/>
              <a:t>, </a:t>
            </a:r>
            <a:r>
              <a:rPr lang="ko-KR" altLang="en-US" sz="900" dirty="0"/>
              <a:t>원조 속눈썹 공주</a:t>
            </a:r>
            <a:endParaRPr lang="en-US" altLang="ko-KR" sz="900" dirty="0"/>
          </a:p>
          <a:p>
            <a:pPr algn="ctr"/>
            <a:endParaRPr lang="en-US" altLang="ko-KR" sz="900" dirty="0"/>
          </a:p>
          <a:p>
            <a:pPr algn="ctr"/>
            <a:r>
              <a:rPr lang="ko-KR" altLang="en-US" sz="900" dirty="0">
                <a:solidFill>
                  <a:schemeClr val="bg1">
                    <a:lumMod val="65000"/>
                  </a:schemeClr>
                </a:solidFill>
              </a:rPr>
              <a:t>에뛰드의 매력을 표현하기는 한 명으론 부족했던 걸까요</a:t>
            </a:r>
            <a:r>
              <a:rPr lang="en-US" altLang="ko-KR" sz="900" dirty="0">
                <a:solidFill>
                  <a:schemeClr val="bg1">
                    <a:lumMod val="65000"/>
                  </a:schemeClr>
                </a:solidFill>
              </a:rPr>
              <a:t>?</a:t>
            </a:r>
          </a:p>
          <a:p>
            <a:pPr algn="ctr"/>
            <a:r>
              <a:rPr lang="en-US" altLang="ko-KR" sz="900" dirty="0">
                <a:solidFill>
                  <a:schemeClr val="bg1">
                    <a:lumMod val="65000"/>
                  </a:schemeClr>
                </a:solidFill>
              </a:rPr>
              <a:t>2000</a:t>
            </a:r>
            <a:r>
              <a:rPr lang="ko-KR" altLang="en-US" sz="900" dirty="0">
                <a:solidFill>
                  <a:schemeClr val="bg1">
                    <a:lumMod val="65000"/>
                  </a:schemeClr>
                </a:solidFill>
              </a:rPr>
              <a:t>년에는 최고의 소녀 아이돌 그룹이었던 </a:t>
            </a:r>
            <a:r>
              <a:rPr lang="en-US" altLang="ko-KR" sz="900" dirty="0">
                <a:solidFill>
                  <a:schemeClr val="bg1">
                    <a:lumMod val="65000"/>
                  </a:schemeClr>
                </a:solidFill>
              </a:rPr>
              <a:t>S.E.S.</a:t>
            </a:r>
            <a:r>
              <a:rPr lang="ko-KR" altLang="en-US" sz="900" dirty="0">
                <a:solidFill>
                  <a:schemeClr val="bg1">
                    <a:lumMod val="65000"/>
                  </a:schemeClr>
                </a:solidFill>
              </a:rPr>
              <a:t>가 에뛰드 모델에 등극하는 영광을 차지합니다</a:t>
            </a:r>
            <a:r>
              <a:rPr lang="en-US" altLang="ko-KR" sz="900" dirty="0">
                <a:solidFill>
                  <a:schemeClr val="bg1">
                    <a:lumMod val="65000"/>
                  </a:schemeClr>
                </a:solidFill>
              </a:rPr>
              <a:t>. </a:t>
            </a:r>
            <a:r>
              <a:rPr lang="ko-KR" altLang="en-US" sz="900" dirty="0">
                <a:solidFill>
                  <a:schemeClr val="bg1">
                    <a:lumMod val="65000"/>
                  </a:schemeClr>
                </a:solidFill>
              </a:rPr>
              <a:t>인형 같은 외모와 속눈썹 공주라는 애칭으로 세상을 휘어잡았던 그녀들은 사람이 아니라 요정 같았어요</a:t>
            </a:r>
            <a:r>
              <a:rPr lang="en-US" altLang="ko-KR" sz="900" dirty="0">
                <a:solidFill>
                  <a:schemeClr val="bg1">
                    <a:lumMod val="65000"/>
                  </a:schemeClr>
                </a:solidFill>
              </a:rPr>
              <a:t>~</a:t>
            </a:r>
          </a:p>
        </p:txBody>
      </p:sp>
      <p:pic>
        <p:nvPicPr>
          <p:cNvPr id="10" name="그림 9">
            <a:extLst>
              <a:ext uri="{FF2B5EF4-FFF2-40B4-BE49-F238E27FC236}">
                <a16:creationId xmlns:a16="http://schemas.microsoft.com/office/drawing/2014/main" xmlns="" id="{C303E48E-92F6-4223-B700-EAE90431E38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958986" y="4725144"/>
            <a:ext cx="1376483" cy="1657285"/>
          </a:xfrm>
          <a:prstGeom prst="rect">
            <a:avLst/>
          </a:prstGeom>
        </p:spPr>
      </p:pic>
      <p:sp>
        <p:nvSpPr>
          <p:cNvPr id="36" name="직사각형 35">
            <a:extLst>
              <a:ext uri="{FF2B5EF4-FFF2-40B4-BE49-F238E27FC236}">
                <a16:creationId xmlns:a16="http://schemas.microsoft.com/office/drawing/2014/main" xmlns="" id="{3CF2AA83-EF6B-47BC-BCD2-00E750372F85}"/>
              </a:ext>
            </a:extLst>
          </p:cNvPr>
          <p:cNvSpPr/>
          <p:nvPr/>
        </p:nvSpPr>
        <p:spPr>
          <a:xfrm>
            <a:off x="3796949" y="7248999"/>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cxnSp>
        <p:nvCxnSpPr>
          <p:cNvPr id="27" name="직선 연결선 26">
            <a:extLst>
              <a:ext uri="{FF2B5EF4-FFF2-40B4-BE49-F238E27FC236}">
                <a16:creationId xmlns:a16="http://schemas.microsoft.com/office/drawing/2014/main" xmlns="" id="{12D61E0A-9A2F-43DB-95A0-3F45FF586776}"/>
              </a:ext>
            </a:extLst>
          </p:cNvPr>
          <p:cNvCxnSpPr>
            <a:cxnSpLocks/>
          </p:cNvCxnSpPr>
          <p:nvPr/>
        </p:nvCxnSpPr>
        <p:spPr>
          <a:xfrm flipH="1">
            <a:off x="3833672" y="655572"/>
            <a:ext cx="26793" cy="57977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xmlns="" id="{06EBDF06-FBA6-4E45-AC7D-762675BF8948}"/>
              </a:ext>
            </a:extLst>
          </p:cNvPr>
          <p:cNvSpPr/>
          <p:nvPr/>
        </p:nvSpPr>
        <p:spPr>
          <a:xfrm>
            <a:off x="3800872" y="4683280"/>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xmlns="" id="{DEF3B8DA-CD8D-44BE-9BBF-A34CF73A0260}"/>
              </a:ext>
            </a:extLst>
          </p:cNvPr>
          <p:cNvSpPr/>
          <p:nvPr/>
        </p:nvSpPr>
        <p:spPr>
          <a:xfrm>
            <a:off x="3866646" y="4611272"/>
            <a:ext cx="1056022" cy="261610"/>
          </a:xfrm>
          <a:prstGeom prst="rect">
            <a:avLst/>
          </a:prstGeom>
        </p:spPr>
        <p:txBody>
          <a:bodyPr wrap="square">
            <a:spAutoFit/>
          </a:bodyPr>
          <a:lstStyle/>
          <a:p>
            <a:r>
              <a:rPr lang="en-US" altLang="ko-KR" sz="1100" b="1" dirty="0"/>
              <a:t>1999~2000</a:t>
            </a:r>
          </a:p>
        </p:txBody>
      </p:sp>
      <p:cxnSp>
        <p:nvCxnSpPr>
          <p:cNvPr id="38" name="직선 연결선 37">
            <a:extLst>
              <a:ext uri="{FF2B5EF4-FFF2-40B4-BE49-F238E27FC236}">
                <a16:creationId xmlns:a16="http://schemas.microsoft.com/office/drawing/2014/main" xmlns="" id="{2967BB6D-01D1-4828-8F75-DE31B40BDE17}"/>
              </a:ext>
            </a:extLst>
          </p:cNvPr>
          <p:cNvCxnSpPr>
            <a:cxnSpLocks/>
          </p:cNvCxnSpPr>
          <p:nvPr/>
        </p:nvCxnSpPr>
        <p:spPr>
          <a:xfrm flipH="1">
            <a:off x="236185" y="567713"/>
            <a:ext cx="26793" cy="57977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xmlns="" id="{1BF61B7D-EDF9-47C3-89F4-E21C745F0F9D}"/>
              </a:ext>
            </a:extLst>
          </p:cNvPr>
          <p:cNvSpPr/>
          <p:nvPr/>
        </p:nvSpPr>
        <p:spPr>
          <a:xfrm>
            <a:off x="203385" y="5085184"/>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xmlns="" id="{F0C91637-E4DE-4779-8EE9-07FBC0A0E4C7}"/>
              </a:ext>
            </a:extLst>
          </p:cNvPr>
          <p:cNvSpPr/>
          <p:nvPr/>
        </p:nvSpPr>
        <p:spPr>
          <a:xfrm>
            <a:off x="269159" y="5013176"/>
            <a:ext cx="1056022" cy="261610"/>
          </a:xfrm>
          <a:prstGeom prst="rect">
            <a:avLst/>
          </a:prstGeom>
        </p:spPr>
        <p:txBody>
          <a:bodyPr wrap="square">
            <a:spAutoFit/>
          </a:bodyPr>
          <a:lstStyle/>
          <a:p>
            <a:r>
              <a:rPr lang="en-US" altLang="ko-KR" sz="1100" b="1" dirty="0"/>
              <a:t>2001 ~ 2006</a:t>
            </a:r>
          </a:p>
        </p:txBody>
      </p:sp>
      <p:sp>
        <p:nvSpPr>
          <p:cNvPr id="43" name="타원 42">
            <a:extLst>
              <a:ext uri="{FF2B5EF4-FFF2-40B4-BE49-F238E27FC236}">
                <a16:creationId xmlns:a16="http://schemas.microsoft.com/office/drawing/2014/main" xmlns="" id="{962A9175-7517-403F-A5DB-77D84419F732}"/>
              </a:ext>
            </a:extLst>
          </p:cNvPr>
          <p:cNvSpPr/>
          <p:nvPr/>
        </p:nvSpPr>
        <p:spPr>
          <a:xfrm>
            <a:off x="197204" y="1981137"/>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xmlns="" id="{2F58F7AE-BD5C-48C2-BECD-3CBD6EF86D66}"/>
              </a:ext>
            </a:extLst>
          </p:cNvPr>
          <p:cNvSpPr/>
          <p:nvPr/>
        </p:nvSpPr>
        <p:spPr>
          <a:xfrm>
            <a:off x="262978" y="1909129"/>
            <a:ext cx="1056022" cy="261610"/>
          </a:xfrm>
          <a:prstGeom prst="rect">
            <a:avLst/>
          </a:prstGeom>
        </p:spPr>
        <p:txBody>
          <a:bodyPr wrap="square">
            <a:spAutoFit/>
          </a:bodyPr>
          <a:lstStyle/>
          <a:p>
            <a:r>
              <a:rPr lang="en-US" altLang="ko-KR" sz="1100" b="1" dirty="0"/>
              <a:t>2006~2008</a:t>
            </a:r>
          </a:p>
        </p:txBody>
      </p:sp>
      <p:sp>
        <p:nvSpPr>
          <p:cNvPr id="45" name="타원 44">
            <a:extLst>
              <a:ext uri="{FF2B5EF4-FFF2-40B4-BE49-F238E27FC236}">
                <a16:creationId xmlns:a16="http://schemas.microsoft.com/office/drawing/2014/main" xmlns="" id="{C8866F17-DE91-416D-B96D-8238BB5E2EAB}"/>
              </a:ext>
            </a:extLst>
          </p:cNvPr>
          <p:cNvSpPr/>
          <p:nvPr/>
        </p:nvSpPr>
        <p:spPr>
          <a:xfrm>
            <a:off x="3804337" y="1827419"/>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xmlns="" id="{32DBB1BE-151C-418F-9275-6992B87634F9}"/>
              </a:ext>
            </a:extLst>
          </p:cNvPr>
          <p:cNvSpPr/>
          <p:nvPr/>
        </p:nvSpPr>
        <p:spPr>
          <a:xfrm>
            <a:off x="3870111" y="1755411"/>
            <a:ext cx="1056022" cy="261610"/>
          </a:xfrm>
          <a:prstGeom prst="rect">
            <a:avLst/>
          </a:prstGeom>
        </p:spPr>
        <p:txBody>
          <a:bodyPr wrap="square">
            <a:spAutoFit/>
          </a:bodyPr>
          <a:lstStyle/>
          <a:p>
            <a:r>
              <a:rPr lang="en-US" altLang="ko-KR" sz="1100" b="1" dirty="0"/>
              <a:t>2000~2001</a:t>
            </a:r>
          </a:p>
        </p:txBody>
      </p:sp>
      <p:sp>
        <p:nvSpPr>
          <p:cNvPr id="47" name="직사각형 46">
            <a:extLst>
              <a:ext uri="{FF2B5EF4-FFF2-40B4-BE49-F238E27FC236}">
                <a16:creationId xmlns:a16="http://schemas.microsoft.com/office/drawing/2014/main" xmlns="" id="{653A7C4A-660A-4DBD-A9F5-DA3F75900DDD}"/>
              </a:ext>
            </a:extLst>
          </p:cNvPr>
          <p:cNvSpPr/>
          <p:nvPr/>
        </p:nvSpPr>
        <p:spPr>
          <a:xfrm>
            <a:off x="3824026" y="6342706"/>
            <a:ext cx="3517274" cy="923330"/>
          </a:xfrm>
          <a:prstGeom prst="rect">
            <a:avLst/>
          </a:prstGeom>
          <a:solidFill>
            <a:schemeClr val="bg1"/>
          </a:solidFill>
        </p:spPr>
        <p:txBody>
          <a:bodyPr wrap="square">
            <a:spAutoFit/>
          </a:bodyPr>
          <a:lstStyle/>
          <a:p>
            <a:pPr algn="ctr"/>
            <a:r>
              <a:rPr lang="en-US" altLang="ko-KR" sz="900" dirty="0"/>
              <a:t>FIRST ETUDE GIRL – </a:t>
            </a:r>
            <a:r>
              <a:rPr lang="ko-KR" altLang="en-US" sz="900" dirty="0"/>
              <a:t>최초의 에뛰드 걸</a:t>
            </a:r>
            <a:endParaRPr lang="en-US" altLang="ko-KR" sz="900" dirty="0"/>
          </a:p>
          <a:p>
            <a:pPr algn="ctr"/>
            <a:endParaRPr lang="en-US" altLang="ko-KR" sz="900" dirty="0"/>
          </a:p>
          <a:p>
            <a:pPr algn="ctr"/>
            <a:r>
              <a:rPr lang="ko-KR" altLang="en-US" sz="900" dirty="0">
                <a:solidFill>
                  <a:schemeClr val="bg1">
                    <a:lumMod val="65000"/>
                  </a:schemeClr>
                </a:solidFill>
              </a:rPr>
              <a:t>최초의 에뛰드 걸은 </a:t>
            </a:r>
            <a:r>
              <a:rPr lang="ko-KR" altLang="en-US" sz="900" dirty="0" err="1">
                <a:solidFill>
                  <a:schemeClr val="bg1">
                    <a:lumMod val="65000"/>
                  </a:schemeClr>
                </a:solidFill>
              </a:rPr>
              <a:t>누구였을까요</a:t>
            </a:r>
            <a:r>
              <a:rPr lang="en-US" altLang="ko-KR" sz="900" dirty="0">
                <a:solidFill>
                  <a:schemeClr val="bg1">
                    <a:lumMod val="65000"/>
                  </a:schemeClr>
                </a:solidFill>
              </a:rPr>
              <a:t>?</a:t>
            </a:r>
          </a:p>
          <a:p>
            <a:pPr algn="ctr"/>
            <a:r>
              <a:rPr lang="ko-KR" altLang="en-US" sz="900" dirty="0">
                <a:solidFill>
                  <a:schemeClr val="bg1">
                    <a:lumMod val="65000"/>
                  </a:schemeClr>
                </a:solidFill>
              </a:rPr>
              <a:t>그녀는 바로 </a:t>
            </a:r>
            <a:r>
              <a:rPr lang="ko-KR" altLang="en-US" sz="900" dirty="0" err="1">
                <a:solidFill>
                  <a:schemeClr val="bg1">
                    <a:lumMod val="65000"/>
                  </a:schemeClr>
                </a:solidFill>
              </a:rPr>
              <a:t>짜잔</a:t>
            </a:r>
            <a:r>
              <a:rPr lang="en-US" altLang="ko-KR" sz="900" dirty="0">
                <a:solidFill>
                  <a:schemeClr val="bg1">
                    <a:lumMod val="65000"/>
                  </a:schemeClr>
                </a:solidFill>
              </a:rPr>
              <a:t>~! </a:t>
            </a:r>
            <a:r>
              <a:rPr lang="ko-KR" altLang="en-US" sz="900" dirty="0">
                <a:solidFill>
                  <a:schemeClr val="bg1">
                    <a:lumMod val="65000"/>
                  </a:schemeClr>
                </a:solidFill>
              </a:rPr>
              <a:t>대한민국 최고의 </a:t>
            </a:r>
            <a:r>
              <a:rPr lang="en-US" altLang="ko-KR" sz="900" dirty="0">
                <a:solidFill>
                  <a:schemeClr val="bg1">
                    <a:lumMod val="65000"/>
                  </a:schemeClr>
                </a:solidFill>
              </a:rPr>
              <a:t>CF</a:t>
            </a:r>
            <a:r>
              <a:rPr lang="ko-KR" altLang="en-US" sz="900" dirty="0">
                <a:solidFill>
                  <a:schemeClr val="bg1">
                    <a:lumMod val="65000"/>
                  </a:schemeClr>
                </a:solidFill>
              </a:rPr>
              <a:t>퀸 전지현</a:t>
            </a:r>
            <a:r>
              <a:rPr lang="en-US" altLang="ko-KR" sz="900" dirty="0">
                <a:solidFill>
                  <a:schemeClr val="bg1">
                    <a:lumMod val="65000"/>
                  </a:schemeClr>
                </a:solidFill>
              </a:rPr>
              <a:t>! “</a:t>
            </a:r>
            <a:r>
              <a:rPr lang="ko-KR" altLang="en-US" sz="900" dirty="0">
                <a:solidFill>
                  <a:schemeClr val="bg1">
                    <a:lumMod val="65000"/>
                  </a:schemeClr>
                </a:solidFill>
              </a:rPr>
              <a:t>에뛰드 모델을 하면 뜬다</a:t>
            </a:r>
            <a:r>
              <a:rPr lang="en-US" altLang="ko-KR" sz="900" dirty="0">
                <a:solidFill>
                  <a:schemeClr val="bg1">
                    <a:lumMod val="65000"/>
                  </a:schemeClr>
                </a:solidFill>
              </a:rPr>
              <a:t>!”</a:t>
            </a:r>
            <a:r>
              <a:rPr lang="ko-KR" altLang="en-US" sz="900" dirty="0">
                <a:solidFill>
                  <a:schemeClr val="bg1">
                    <a:lumMod val="65000"/>
                  </a:schemeClr>
                </a:solidFill>
              </a:rPr>
              <a:t>는 전설의 첫 주인공인 그녀는 에뛰드 모델 시절부터 </a:t>
            </a:r>
            <a:r>
              <a:rPr lang="ko-KR" altLang="en-US" sz="900" dirty="0" err="1">
                <a:solidFill>
                  <a:schemeClr val="bg1">
                    <a:lumMod val="65000"/>
                  </a:schemeClr>
                </a:solidFill>
              </a:rPr>
              <a:t>백만불짜리</a:t>
            </a:r>
            <a:r>
              <a:rPr lang="ko-KR" altLang="en-US" sz="900" dirty="0">
                <a:solidFill>
                  <a:schemeClr val="bg1">
                    <a:lumMod val="65000"/>
                  </a:schemeClr>
                </a:solidFill>
              </a:rPr>
              <a:t> 몸매와 청순한 마스크를 동시다발로 마음껏 뽐냈답니다</a:t>
            </a:r>
            <a:r>
              <a:rPr lang="en-US" altLang="ko-KR" sz="900" dirty="0">
                <a:solidFill>
                  <a:schemeClr val="bg1">
                    <a:lumMod val="65000"/>
                  </a:schemeClr>
                </a:solidFill>
              </a:rPr>
              <a:t>.</a:t>
            </a:r>
          </a:p>
        </p:txBody>
      </p:sp>
    </p:spTree>
    <p:extLst>
      <p:ext uri="{BB962C8B-B14F-4D97-AF65-F5344CB8AC3E}">
        <p14:creationId xmlns:p14="http://schemas.microsoft.com/office/powerpoint/2010/main" val="659971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뷰티즌이란</a:t>
            </a:r>
            <a:r>
              <a:rPr lang="en-US" altLang="ko-KR" dirty="0"/>
              <a:t>?</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67014295"/>
              </p:ext>
            </p:extLst>
          </p:nvPr>
        </p:nvGraphicFramePr>
        <p:xfrm>
          <a:off x="7464287" y="414711"/>
          <a:ext cx="2441713" cy="2278341"/>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http://m.etudehouse.com/kr/ko/mobile/beautizen.do</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뷰티즌 서비스 안내</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뷰티즌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C0CB196B-2A80-4572-9D9E-621E2C36BE17}"/>
              </a:ext>
            </a:extLst>
          </p:cNvPr>
          <p:cNvSpPr/>
          <p:nvPr/>
        </p:nvSpPr>
        <p:spPr>
          <a:xfrm>
            <a:off x="3788829" y="432211"/>
            <a:ext cx="3584162" cy="394366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54" name="직사각형 53">
            <a:extLst>
              <a:ext uri="{FF2B5EF4-FFF2-40B4-BE49-F238E27FC236}">
                <a16:creationId xmlns:a16="http://schemas.microsoft.com/office/drawing/2014/main" xmlns="" id="{0B4D53C7-0499-4D72-A8E5-2C82A048A0BA}"/>
              </a:ext>
            </a:extLst>
          </p:cNvPr>
          <p:cNvSpPr/>
          <p:nvPr/>
        </p:nvSpPr>
        <p:spPr>
          <a:xfrm>
            <a:off x="272479" y="1484784"/>
            <a:ext cx="3254668" cy="677108"/>
          </a:xfrm>
          <a:prstGeom prst="rect">
            <a:avLst/>
          </a:prstGeom>
        </p:spPr>
        <p:txBody>
          <a:bodyPr wrap="square">
            <a:spAutoFit/>
          </a:bodyPr>
          <a:lstStyle/>
          <a:p>
            <a:pPr algn="ctr"/>
            <a:r>
              <a:rPr lang="ko-KR" altLang="en-US" sz="1100" b="1" dirty="0"/>
              <a:t>뷰티즌이란</a:t>
            </a:r>
            <a:r>
              <a:rPr lang="en-US" altLang="ko-KR" sz="1100" b="1" dirty="0"/>
              <a:t>?</a:t>
            </a:r>
          </a:p>
          <a:p>
            <a:pPr algn="ctr"/>
            <a:endParaRPr lang="en-US" altLang="ko-KR" sz="900" dirty="0"/>
          </a:p>
          <a:p>
            <a:pPr algn="ctr"/>
            <a:r>
              <a:rPr lang="en-US" altLang="ko-KR" sz="900" dirty="0"/>
              <a:t>K-BEAUTY </a:t>
            </a:r>
            <a:r>
              <a:rPr lang="ko-KR" altLang="en-US" sz="900" dirty="0"/>
              <a:t>대표 브랜드 </a:t>
            </a:r>
            <a:r>
              <a:rPr lang="ko-KR" altLang="en-US" sz="900"/>
              <a:t>에뛰드에서</a:t>
            </a:r>
            <a:r>
              <a:rPr lang="ko-KR" altLang="en-US" sz="900" dirty="0"/>
              <a:t> 예비스타 뷰티 </a:t>
            </a:r>
            <a:r>
              <a:rPr lang="ko-KR" altLang="en-US" sz="900" dirty="0" err="1"/>
              <a:t>크리에이터를</a:t>
            </a:r>
            <a:r>
              <a:rPr lang="ko-KR" altLang="en-US" sz="900" dirty="0"/>
              <a:t> 모집합니다</a:t>
            </a:r>
            <a:r>
              <a:rPr lang="en-US" altLang="ko-KR" sz="900" dirty="0"/>
              <a:t>.</a:t>
            </a: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412520"/>
            <a:ext cx="3410423" cy="522227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8" name="사각형: 둥근 모서리 17">
            <a:extLst>
              <a:ext uri="{FF2B5EF4-FFF2-40B4-BE49-F238E27FC236}">
                <a16:creationId xmlns:a16="http://schemas.microsoft.com/office/drawing/2014/main" xmlns="" id="{9290C4AC-42A6-4084-9A43-7EEABC092375}"/>
              </a:ext>
            </a:extLst>
          </p:cNvPr>
          <p:cNvSpPr/>
          <p:nvPr/>
        </p:nvSpPr>
        <p:spPr>
          <a:xfrm>
            <a:off x="168305" y="1061445"/>
            <a:ext cx="1144954" cy="349344"/>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뷰티즌이란</a:t>
            </a:r>
            <a:r>
              <a:rPr lang="en-US" altLang="ko-KR" sz="900" dirty="0">
                <a:solidFill>
                  <a:schemeClr val="tx1"/>
                </a:solidFill>
              </a:rPr>
              <a:t>?</a:t>
            </a:r>
            <a:endParaRPr lang="ko-KR" altLang="en-US" sz="900" dirty="0">
              <a:solidFill>
                <a:schemeClr val="tx1"/>
              </a:solidFill>
            </a:endParaRPr>
          </a:p>
        </p:txBody>
      </p:sp>
      <p:sp>
        <p:nvSpPr>
          <p:cNvPr id="19" name="사각형: 둥근 모서리 18">
            <a:extLst>
              <a:ext uri="{FF2B5EF4-FFF2-40B4-BE49-F238E27FC236}">
                <a16:creationId xmlns:a16="http://schemas.microsoft.com/office/drawing/2014/main" xmlns="" id="{35BFBED2-EDE1-4D7E-85CE-99DE5A89BD9D}"/>
              </a:ext>
            </a:extLst>
          </p:cNvPr>
          <p:cNvSpPr/>
          <p:nvPr/>
        </p:nvSpPr>
        <p:spPr>
          <a:xfrm>
            <a:off x="1307168" y="1062259"/>
            <a:ext cx="1144954" cy="351761"/>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a:t>
            </a:r>
          </a:p>
        </p:txBody>
      </p:sp>
      <p:sp>
        <p:nvSpPr>
          <p:cNvPr id="20" name="사각형: 둥근 모서리 19">
            <a:extLst>
              <a:ext uri="{FF2B5EF4-FFF2-40B4-BE49-F238E27FC236}">
                <a16:creationId xmlns:a16="http://schemas.microsoft.com/office/drawing/2014/main" xmlns="" id="{BE76AC5A-E22E-4C65-B2A0-ED74B60B0D3B}"/>
              </a:ext>
            </a:extLst>
          </p:cNvPr>
          <p:cNvSpPr/>
          <p:nvPr/>
        </p:nvSpPr>
        <p:spPr>
          <a:xfrm>
            <a:off x="2449869" y="1052736"/>
            <a:ext cx="1144954"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프로필</a:t>
            </a:r>
          </a:p>
        </p:txBody>
      </p:sp>
      <p:pic>
        <p:nvPicPr>
          <p:cNvPr id="2" name="그림 1">
            <a:extLst>
              <a:ext uri="{FF2B5EF4-FFF2-40B4-BE49-F238E27FC236}">
                <a16:creationId xmlns:a16="http://schemas.microsoft.com/office/drawing/2014/main" xmlns="" id="{6E113606-3CBA-42BA-B069-A1F1D95F54C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72480" y="2276872"/>
            <a:ext cx="3254668" cy="1837728"/>
          </a:xfrm>
          <a:prstGeom prst="rect">
            <a:avLst/>
          </a:prstGeom>
        </p:spPr>
      </p:pic>
      <p:sp>
        <p:nvSpPr>
          <p:cNvPr id="22" name="직사각형 21">
            <a:extLst>
              <a:ext uri="{FF2B5EF4-FFF2-40B4-BE49-F238E27FC236}">
                <a16:creationId xmlns:a16="http://schemas.microsoft.com/office/drawing/2014/main" xmlns="" id="{8B85526B-6767-44A9-A41D-B5224075EC2A}"/>
              </a:ext>
            </a:extLst>
          </p:cNvPr>
          <p:cNvSpPr/>
          <p:nvPr/>
        </p:nvSpPr>
        <p:spPr>
          <a:xfrm>
            <a:off x="252311" y="4221088"/>
            <a:ext cx="3254668" cy="646331"/>
          </a:xfrm>
          <a:prstGeom prst="rect">
            <a:avLst/>
          </a:prstGeom>
        </p:spPr>
        <p:txBody>
          <a:bodyPr wrap="square">
            <a:spAutoFit/>
          </a:bodyPr>
          <a:lstStyle/>
          <a:p>
            <a:pPr algn="ctr"/>
            <a:r>
              <a:rPr lang="ko-KR" altLang="en-US" sz="900" dirty="0"/>
              <a:t>에뛰드와 함께 나만의 메이크업 노하우를 영상 컨텐츠로 제작하고 스스로의 아름다움을 만들어 나가며 같이 성장해 나갈 주인공을 찾고 있습니다</a:t>
            </a:r>
            <a:r>
              <a:rPr lang="en-US" altLang="ko-KR" sz="900" dirty="0"/>
              <a:t>. </a:t>
            </a:r>
            <a:r>
              <a:rPr lang="ko-KR" altLang="en-US" sz="900" dirty="0"/>
              <a:t>평소 </a:t>
            </a:r>
            <a:r>
              <a:rPr lang="ko-KR" altLang="en-US" sz="900" dirty="0" err="1"/>
              <a:t>에뛰드에</a:t>
            </a:r>
            <a:r>
              <a:rPr lang="ko-KR" altLang="en-US" sz="900" dirty="0"/>
              <a:t> 애정을 가진 친구들</a:t>
            </a:r>
            <a:r>
              <a:rPr lang="en-US" altLang="ko-KR" sz="900" dirty="0"/>
              <a:t>, </a:t>
            </a:r>
            <a:r>
              <a:rPr lang="ko-KR" altLang="en-US" sz="900" dirty="0"/>
              <a:t>뷰티에 관심 많은 여러분들의 많은 참여 바랍니다</a:t>
            </a:r>
            <a:r>
              <a:rPr lang="en-US" altLang="ko-KR" sz="900" dirty="0"/>
              <a:t>.</a:t>
            </a:r>
          </a:p>
        </p:txBody>
      </p:sp>
      <p:sp>
        <p:nvSpPr>
          <p:cNvPr id="24" name="직사각형 23">
            <a:extLst>
              <a:ext uri="{FF2B5EF4-FFF2-40B4-BE49-F238E27FC236}">
                <a16:creationId xmlns:a16="http://schemas.microsoft.com/office/drawing/2014/main" xmlns="" id="{05FEFB17-829F-4088-A8D3-6380DEBA9701}"/>
              </a:ext>
            </a:extLst>
          </p:cNvPr>
          <p:cNvSpPr/>
          <p:nvPr/>
        </p:nvSpPr>
        <p:spPr>
          <a:xfrm>
            <a:off x="272479" y="5080068"/>
            <a:ext cx="3254668" cy="261610"/>
          </a:xfrm>
          <a:prstGeom prst="rect">
            <a:avLst/>
          </a:prstGeom>
          <a:solidFill>
            <a:schemeClr val="bg1">
              <a:lumMod val="85000"/>
            </a:schemeClr>
          </a:solidFill>
        </p:spPr>
        <p:txBody>
          <a:bodyPr wrap="square">
            <a:spAutoFit/>
          </a:bodyPr>
          <a:lstStyle/>
          <a:p>
            <a:pPr algn="ctr"/>
            <a:r>
              <a:rPr lang="ko-KR" altLang="en-US" sz="1100" b="1" dirty="0"/>
              <a:t>스타 뷰티 </a:t>
            </a:r>
            <a:r>
              <a:rPr lang="ko-KR" altLang="en-US" sz="1100" b="1" dirty="0" err="1"/>
              <a:t>크리에이터</a:t>
            </a:r>
            <a:r>
              <a:rPr lang="ko-KR" altLang="en-US" sz="1100" b="1" dirty="0"/>
              <a:t> 멘토들의 응원 메시지</a:t>
            </a:r>
            <a:endParaRPr lang="en-US" altLang="ko-KR" sz="1100" b="1" dirty="0"/>
          </a:p>
        </p:txBody>
      </p:sp>
      <p:pic>
        <p:nvPicPr>
          <p:cNvPr id="4" name="그림 3">
            <a:extLst>
              <a:ext uri="{FF2B5EF4-FFF2-40B4-BE49-F238E27FC236}">
                <a16:creationId xmlns:a16="http://schemas.microsoft.com/office/drawing/2014/main" xmlns="" id="{5FED3F12-EB1B-4716-96F2-75494433AFA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b="19614"/>
          <a:stretch/>
        </p:blipFill>
        <p:spPr>
          <a:xfrm>
            <a:off x="272479" y="5495973"/>
            <a:ext cx="1008406" cy="885355"/>
          </a:xfrm>
          <a:prstGeom prst="rect">
            <a:avLst/>
          </a:prstGeom>
        </p:spPr>
      </p:pic>
      <p:sp>
        <p:nvSpPr>
          <p:cNvPr id="26" name="직사각형 25">
            <a:extLst>
              <a:ext uri="{FF2B5EF4-FFF2-40B4-BE49-F238E27FC236}">
                <a16:creationId xmlns:a16="http://schemas.microsoft.com/office/drawing/2014/main" xmlns="" id="{76144966-1EFF-4E8B-AECA-92783BA077E1}"/>
              </a:ext>
            </a:extLst>
          </p:cNvPr>
          <p:cNvSpPr/>
          <p:nvPr/>
        </p:nvSpPr>
        <p:spPr>
          <a:xfrm>
            <a:off x="1280885" y="5465320"/>
            <a:ext cx="2226094" cy="1061829"/>
          </a:xfrm>
          <a:prstGeom prst="rect">
            <a:avLst/>
          </a:prstGeom>
          <a:solidFill>
            <a:schemeClr val="bg1">
              <a:lumMod val="95000"/>
            </a:schemeClr>
          </a:solidFill>
        </p:spPr>
        <p:txBody>
          <a:bodyPr wrap="square">
            <a:spAutoFit/>
          </a:bodyPr>
          <a:lstStyle/>
          <a:p>
            <a:r>
              <a:rPr lang="ko-KR" altLang="en-US" sz="900" b="1" dirty="0" err="1"/>
              <a:t>다또아</a:t>
            </a:r>
            <a:endParaRPr lang="en-US" altLang="ko-KR" sz="900" b="1" dirty="0"/>
          </a:p>
          <a:p>
            <a:endParaRPr lang="en-US" altLang="ko-KR" sz="900" dirty="0"/>
          </a:p>
          <a:p>
            <a:r>
              <a:rPr lang="ko-KR" altLang="en-US" sz="900" dirty="0"/>
              <a:t>에뛰드 </a:t>
            </a:r>
            <a:r>
              <a:rPr lang="ko-KR" altLang="en-US" sz="900" dirty="0" err="1"/>
              <a:t>뷰티즌은</a:t>
            </a:r>
            <a:r>
              <a:rPr lang="ko-KR" altLang="en-US" sz="900" dirty="0"/>
              <a:t> 정말 둘도 없는 기회인 것 같아요</a:t>
            </a:r>
            <a:r>
              <a:rPr lang="en-US" altLang="ko-KR" sz="900" dirty="0"/>
              <a:t>! </a:t>
            </a:r>
            <a:r>
              <a:rPr lang="ko-KR" altLang="en-US" sz="900" dirty="0"/>
              <a:t>제가 </a:t>
            </a:r>
            <a:r>
              <a:rPr lang="ko-KR" altLang="en-US" sz="900" dirty="0" err="1"/>
              <a:t>크리에이터를</a:t>
            </a:r>
            <a:r>
              <a:rPr lang="ko-KR" altLang="en-US" sz="900" dirty="0"/>
              <a:t> 처음 시작할 때는 이렇게 </a:t>
            </a:r>
            <a:r>
              <a:rPr lang="ko-KR" altLang="en-US" sz="900" dirty="0" err="1"/>
              <a:t>뷰티크리에이터에</a:t>
            </a:r>
            <a:r>
              <a:rPr lang="ko-KR" altLang="en-US" sz="900" dirty="0"/>
              <a:t> 대해 교육해주고 지원해주는 활동이 </a:t>
            </a:r>
            <a:r>
              <a:rPr lang="ko-KR" altLang="en-US" sz="900" dirty="0" err="1"/>
              <a:t>없었거든요</a:t>
            </a:r>
            <a:r>
              <a:rPr lang="en-US" altLang="ko-KR" sz="900" dirty="0"/>
              <a:t>. </a:t>
            </a:r>
            <a:r>
              <a:rPr lang="ko-KR" altLang="en-US" sz="900" dirty="0"/>
              <a:t>소중한 기회를 잡으시기 바랍니다</a:t>
            </a:r>
            <a:r>
              <a:rPr lang="en-US" altLang="ko-KR" sz="900" dirty="0"/>
              <a:t>. </a:t>
            </a:r>
            <a:r>
              <a:rPr lang="ko-KR" altLang="en-US" sz="900" dirty="0"/>
              <a:t>파이팅</a:t>
            </a:r>
            <a:r>
              <a:rPr lang="en-US" altLang="ko-KR" sz="900" dirty="0"/>
              <a:t>!</a:t>
            </a:r>
          </a:p>
        </p:txBody>
      </p:sp>
      <p:pic>
        <p:nvPicPr>
          <p:cNvPr id="8" name="그림 7">
            <a:extLst>
              <a:ext uri="{FF2B5EF4-FFF2-40B4-BE49-F238E27FC236}">
                <a16:creationId xmlns:a16="http://schemas.microsoft.com/office/drawing/2014/main" xmlns="" id="{08020423-67E1-481E-91E2-322C2254B10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b="18524"/>
          <a:stretch/>
        </p:blipFill>
        <p:spPr>
          <a:xfrm>
            <a:off x="4140446" y="700687"/>
            <a:ext cx="956570" cy="928113"/>
          </a:xfrm>
          <a:prstGeom prst="rect">
            <a:avLst/>
          </a:prstGeom>
        </p:spPr>
      </p:pic>
      <p:sp>
        <p:nvSpPr>
          <p:cNvPr id="27" name="직사각형 26">
            <a:extLst>
              <a:ext uri="{FF2B5EF4-FFF2-40B4-BE49-F238E27FC236}">
                <a16:creationId xmlns:a16="http://schemas.microsoft.com/office/drawing/2014/main" xmlns="" id="{A83917B0-DFC4-42C9-8750-F72670D592D5}"/>
              </a:ext>
            </a:extLst>
          </p:cNvPr>
          <p:cNvSpPr/>
          <p:nvPr/>
        </p:nvSpPr>
        <p:spPr>
          <a:xfrm>
            <a:off x="5123843" y="629117"/>
            <a:ext cx="2108878" cy="1061829"/>
          </a:xfrm>
          <a:prstGeom prst="rect">
            <a:avLst/>
          </a:prstGeom>
          <a:solidFill>
            <a:schemeClr val="bg1">
              <a:lumMod val="95000"/>
            </a:schemeClr>
          </a:solidFill>
        </p:spPr>
        <p:txBody>
          <a:bodyPr wrap="square">
            <a:spAutoFit/>
          </a:bodyPr>
          <a:lstStyle/>
          <a:p>
            <a:r>
              <a:rPr lang="ko-KR" altLang="en-US" sz="900" b="1" dirty="0" err="1"/>
              <a:t>킴닥스</a:t>
            </a:r>
            <a:endParaRPr lang="en-US" altLang="ko-KR" sz="900" b="1" dirty="0"/>
          </a:p>
          <a:p>
            <a:endParaRPr lang="en-US" altLang="ko-KR" sz="900" dirty="0"/>
          </a:p>
          <a:p>
            <a:r>
              <a:rPr lang="ko-KR" altLang="en-US" sz="900" dirty="0"/>
              <a:t>훗날 인생에서 가장 기억에 남을 순간은</a:t>
            </a:r>
            <a:r>
              <a:rPr lang="en-US" altLang="ko-KR" sz="900" dirty="0"/>
              <a:t>, </a:t>
            </a:r>
            <a:r>
              <a:rPr lang="ko-KR" altLang="en-US" sz="900" dirty="0" err="1"/>
              <a:t>무언가에</a:t>
            </a:r>
            <a:r>
              <a:rPr lang="ko-KR" altLang="en-US" sz="900" dirty="0"/>
              <a:t> 뜨겁게 도전했던 젊은 내 모습일 </a:t>
            </a:r>
            <a:r>
              <a:rPr lang="ko-KR" altLang="en-US" sz="900" dirty="0" err="1"/>
              <a:t>거에요</a:t>
            </a:r>
            <a:r>
              <a:rPr lang="en-US" altLang="ko-KR" sz="900" dirty="0"/>
              <a:t>! </a:t>
            </a:r>
            <a:r>
              <a:rPr lang="ko-KR" altLang="en-US" sz="900" dirty="0" err="1"/>
              <a:t>뷰티즌으로</a:t>
            </a:r>
            <a:r>
              <a:rPr lang="ko-KR" altLang="en-US" sz="900" dirty="0"/>
              <a:t> 예쁜 목표 </a:t>
            </a:r>
            <a:r>
              <a:rPr lang="ko-KR" altLang="en-US" sz="900" dirty="0" err="1"/>
              <a:t>이루시길</a:t>
            </a:r>
            <a:r>
              <a:rPr lang="ko-KR" altLang="en-US" sz="900" dirty="0"/>
              <a:t> 바랍니다</a:t>
            </a:r>
            <a:r>
              <a:rPr lang="en-US" altLang="ko-KR" sz="900" dirty="0"/>
              <a:t>!! </a:t>
            </a:r>
            <a:r>
              <a:rPr lang="ko-KR" altLang="en-US" sz="900" dirty="0"/>
              <a:t>저의 노하우를 나누는 멋진 </a:t>
            </a:r>
            <a:r>
              <a:rPr lang="ko-KR" altLang="en-US" sz="900" dirty="0" err="1"/>
              <a:t>뷰티크리에이터</a:t>
            </a:r>
            <a:r>
              <a:rPr lang="ko-KR" altLang="en-US" sz="900" dirty="0"/>
              <a:t> 교육시간 함께 해요</a:t>
            </a:r>
            <a:r>
              <a:rPr lang="en-US" altLang="ko-KR" sz="900" dirty="0"/>
              <a:t>!</a:t>
            </a:r>
          </a:p>
        </p:txBody>
      </p:sp>
      <p:pic>
        <p:nvPicPr>
          <p:cNvPr id="9" name="그림 8">
            <a:extLst>
              <a:ext uri="{FF2B5EF4-FFF2-40B4-BE49-F238E27FC236}">
                <a16:creationId xmlns:a16="http://schemas.microsoft.com/office/drawing/2014/main" xmlns="" id="{5139665E-4B99-4824-97EA-6BB46C42FE23}"/>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Lst>
          </a:blip>
          <a:srcRect b="18764"/>
          <a:stretch/>
        </p:blipFill>
        <p:spPr>
          <a:xfrm>
            <a:off x="4140446" y="1844825"/>
            <a:ext cx="936104" cy="928114"/>
          </a:xfrm>
          <a:prstGeom prst="rect">
            <a:avLst/>
          </a:prstGeom>
        </p:spPr>
      </p:pic>
      <p:sp>
        <p:nvSpPr>
          <p:cNvPr id="29" name="직사각형 28">
            <a:extLst>
              <a:ext uri="{FF2B5EF4-FFF2-40B4-BE49-F238E27FC236}">
                <a16:creationId xmlns:a16="http://schemas.microsoft.com/office/drawing/2014/main" xmlns="" id="{DEB4D7ED-692D-422C-8EE9-1A359A9D4DE9}"/>
              </a:ext>
            </a:extLst>
          </p:cNvPr>
          <p:cNvSpPr/>
          <p:nvPr/>
        </p:nvSpPr>
        <p:spPr>
          <a:xfrm>
            <a:off x="5097016" y="1922484"/>
            <a:ext cx="2109186" cy="784830"/>
          </a:xfrm>
          <a:prstGeom prst="rect">
            <a:avLst/>
          </a:prstGeom>
          <a:solidFill>
            <a:schemeClr val="bg1">
              <a:lumMod val="95000"/>
            </a:schemeClr>
          </a:solidFill>
        </p:spPr>
        <p:txBody>
          <a:bodyPr wrap="square">
            <a:spAutoFit/>
          </a:bodyPr>
          <a:lstStyle/>
          <a:p>
            <a:r>
              <a:rPr lang="ko-KR" altLang="en-US" sz="900" b="1" dirty="0"/>
              <a:t>미아 </a:t>
            </a:r>
            <a:endParaRPr lang="en-US" altLang="ko-KR" sz="900" b="1" dirty="0"/>
          </a:p>
          <a:p>
            <a:endParaRPr lang="en-US" altLang="ko-KR" sz="900" dirty="0"/>
          </a:p>
          <a:p>
            <a:r>
              <a:rPr lang="ko-KR" altLang="en-US" sz="900" dirty="0"/>
              <a:t>끼와 열정이 넘치는 그대라면 지금 바로 도전</a:t>
            </a:r>
            <a:r>
              <a:rPr lang="en-US" altLang="ko-KR" sz="900" dirty="0"/>
              <a:t>! </a:t>
            </a:r>
            <a:r>
              <a:rPr lang="ko-KR" altLang="en-US" sz="900"/>
              <a:t>뷰티즌</a:t>
            </a:r>
            <a:r>
              <a:rPr lang="ko-KR" altLang="en-US" sz="900" dirty="0"/>
              <a:t> 시즌</a:t>
            </a:r>
            <a:r>
              <a:rPr lang="en-US" altLang="ko-KR" sz="900" dirty="0"/>
              <a:t>2</a:t>
            </a:r>
            <a:r>
              <a:rPr lang="ko-KR" altLang="en-US" sz="900" dirty="0"/>
              <a:t>에서 여러분과 만날 생각에 설레요</a:t>
            </a:r>
            <a:r>
              <a:rPr lang="en-US" altLang="ko-KR" sz="900" dirty="0"/>
              <a:t>~</a:t>
            </a:r>
          </a:p>
        </p:txBody>
      </p:sp>
      <p:pic>
        <p:nvPicPr>
          <p:cNvPr id="10" name="그림 9">
            <a:extLst>
              <a:ext uri="{FF2B5EF4-FFF2-40B4-BE49-F238E27FC236}">
                <a16:creationId xmlns:a16="http://schemas.microsoft.com/office/drawing/2014/main" xmlns="" id="{99E50ED1-AADD-4A93-A30E-A88C9BD96982}"/>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Lst>
          </a:blip>
          <a:srcRect b="19183"/>
          <a:stretch/>
        </p:blipFill>
        <p:spPr>
          <a:xfrm>
            <a:off x="4159301" y="2937717"/>
            <a:ext cx="889406" cy="923331"/>
          </a:xfrm>
          <a:prstGeom prst="rect">
            <a:avLst/>
          </a:prstGeom>
        </p:spPr>
      </p:pic>
      <p:sp>
        <p:nvSpPr>
          <p:cNvPr id="31" name="직사각형 30">
            <a:extLst>
              <a:ext uri="{FF2B5EF4-FFF2-40B4-BE49-F238E27FC236}">
                <a16:creationId xmlns:a16="http://schemas.microsoft.com/office/drawing/2014/main" xmlns="" id="{79DF2D2A-E2EC-4DF9-8940-FE1DDF5AD027}"/>
              </a:ext>
            </a:extLst>
          </p:cNvPr>
          <p:cNvSpPr/>
          <p:nvPr/>
        </p:nvSpPr>
        <p:spPr>
          <a:xfrm>
            <a:off x="5090909" y="2924067"/>
            <a:ext cx="2124721" cy="923330"/>
          </a:xfrm>
          <a:prstGeom prst="rect">
            <a:avLst/>
          </a:prstGeom>
          <a:solidFill>
            <a:schemeClr val="bg1">
              <a:lumMod val="95000"/>
            </a:schemeClr>
          </a:solidFill>
        </p:spPr>
        <p:txBody>
          <a:bodyPr wrap="square">
            <a:spAutoFit/>
          </a:bodyPr>
          <a:lstStyle/>
          <a:p>
            <a:r>
              <a:rPr lang="ko-KR" altLang="en-US" sz="900" b="1" dirty="0"/>
              <a:t>예니</a:t>
            </a:r>
            <a:endParaRPr lang="en-US" altLang="ko-KR" sz="900" b="1" dirty="0"/>
          </a:p>
          <a:p>
            <a:r>
              <a:rPr lang="ko-KR" altLang="en-US" sz="900" dirty="0" err="1"/>
              <a:t>뷰티즌의</a:t>
            </a:r>
            <a:r>
              <a:rPr lang="ko-KR" altLang="en-US" sz="900" dirty="0"/>
              <a:t> 주인공이 누가 될지 저도 기대가 되네요</a:t>
            </a:r>
            <a:r>
              <a:rPr lang="en-US" altLang="ko-KR" sz="900" dirty="0"/>
              <a:t>! </a:t>
            </a:r>
            <a:r>
              <a:rPr lang="ko-KR" altLang="en-US" sz="900" dirty="0"/>
              <a:t>끝까지 노력한다면 분명 좋은 결과가 있을 </a:t>
            </a:r>
            <a:r>
              <a:rPr lang="ko-KR" altLang="en-US" sz="900" dirty="0" err="1"/>
              <a:t>거에요</a:t>
            </a:r>
            <a:r>
              <a:rPr lang="en-US" altLang="ko-KR" sz="900" dirty="0"/>
              <a:t>. </a:t>
            </a:r>
            <a:r>
              <a:rPr lang="ko-KR" altLang="en-US" sz="900"/>
              <a:t>에뛰드의</a:t>
            </a:r>
            <a:r>
              <a:rPr lang="ko-KR" altLang="en-US" sz="900" dirty="0"/>
              <a:t> </a:t>
            </a:r>
            <a:r>
              <a:rPr lang="ko-KR" altLang="en-US" sz="900" dirty="0" err="1"/>
              <a:t>뷰티크리에이터</a:t>
            </a:r>
            <a:r>
              <a:rPr lang="ko-KR" altLang="en-US" sz="900" dirty="0"/>
              <a:t> </a:t>
            </a:r>
            <a:r>
              <a:rPr lang="ko-KR" altLang="en-US" sz="900" dirty="0" err="1"/>
              <a:t>뷰티즌분들이</a:t>
            </a:r>
            <a:r>
              <a:rPr lang="ko-KR" altLang="en-US" sz="900" dirty="0"/>
              <a:t> 앞으로 </a:t>
            </a:r>
            <a:r>
              <a:rPr lang="ko-KR" altLang="en-US" sz="900" dirty="0" err="1"/>
              <a:t>에뛰드를</a:t>
            </a:r>
            <a:r>
              <a:rPr lang="ko-KR" altLang="en-US" sz="900" dirty="0"/>
              <a:t> </a:t>
            </a:r>
            <a:r>
              <a:rPr lang="ko-KR" altLang="en-US" sz="900" dirty="0" err="1"/>
              <a:t>더더</a:t>
            </a:r>
            <a:r>
              <a:rPr lang="ko-KR" altLang="en-US" sz="900" dirty="0"/>
              <a:t> </a:t>
            </a:r>
            <a:r>
              <a:rPr lang="ko-KR" altLang="en-US" sz="900" dirty="0" err="1"/>
              <a:t>빛내주셨으면</a:t>
            </a:r>
            <a:r>
              <a:rPr lang="ko-KR" altLang="en-US" sz="900" dirty="0"/>
              <a:t> </a:t>
            </a:r>
            <a:r>
              <a:rPr lang="ko-KR" altLang="en-US" sz="900" dirty="0" err="1"/>
              <a:t>좋겠어요</a:t>
            </a:r>
            <a:r>
              <a:rPr lang="ko-KR" altLang="en-US" sz="900" dirty="0"/>
              <a:t> </a:t>
            </a:r>
            <a:r>
              <a:rPr lang="en-US" altLang="ko-KR" sz="900" dirty="0"/>
              <a:t>:) </a:t>
            </a:r>
            <a:r>
              <a:rPr lang="ko-KR" altLang="en-US" sz="900" dirty="0"/>
              <a:t>파이팅 ♥</a:t>
            </a:r>
            <a:endParaRPr lang="en-US" altLang="ko-KR" sz="900" dirty="0"/>
          </a:p>
        </p:txBody>
      </p:sp>
      <p:sp>
        <p:nvSpPr>
          <p:cNvPr id="34" name="직사각형 33">
            <a:extLst>
              <a:ext uri="{FF2B5EF4-FFF2-40B4-BE49-F238E27FC236}">
                <a16:creationId xmlns:a16="http://schemas.microsoft.com/office/drawing/2014/main" xmlns="" id="{B1D0599B-F560-4358-9653-9C25F7C1429A}"/>
              </a:ext>
            </a:extLst>
          </p:cNvPr>
          <p:cNvSpPr/>
          <p:nvPr/>
        </p:nvSpPr>
        <p:spPr>
          <a:xfrm>
            <a:off x="3788829" y="4149080"/>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35" name="직사각형 34">
            <a:extLst>
              <a:ext uri="{FF2B5EF4-FFF2-40B4-BE49-F238E27FC236}">
                <a16:creationId xmlns:a16="http://schemas.microsoft.com/office/drawing/2014/main" xmlns="" id="{005D6D19-3D5E-480A-BD30-80197E4B2FC2}"/>
              </a:ext>
            </a:extLst>
          </p:cNvPr>
          <p:cNvSpPr/>
          <p:nvPr/>
        </p:nvSpPr>
        <p:spPr>
          <a:xfrm>
            <a:off x="3887737" y="499311"/>
            <a:ext cx="3410423" cy="350575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8" name="직사각형 37">
            <a:extLst>
              <a:ext uri="{FF2B5EF4-FFF2-40B4-BE49-F238E27FC236}">
                <a16:creationId xmlns:a16="http://schemas.microsoft.com/office/drawing/2014/main" xmlns="" id="{8CDD7BC0-339A-4DC4-A982-0B4D3A51E526}"/>
              </a:ext>
            </a:extLst>
          </p:cNvPr>
          <p:cNvSpPr/>
          <p:nvPr/>
        </p:nvSpPr>
        <p:spPr>
          <a:xfrm>
            <a:off x="248454" y="1495736"/>
            <a:ext cx="3254669" cy="73461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9" name="직사각형 38">
            <a:extLst>
              <a:ext uri="{FF2B5EF4-FFF2-40B4-BE49-F238E27FC236}">
                <a16:creationId xmlns:a16="http://schemas.microsoft.com/office/drawing/2014/main" xmlns="" id="{EFF35D01-36BC-4143-94A4-600DE672364F}"/>
              </a:ext>
            </a:extLst>
          </p:cNvPr>
          <p:cNvSpPr/>
          <p:nvPr/>
        </p:nvSpPr>
        <p:spPr bwMode="auto">
          <a:xfrm>
            <a:off x="197648" y="146285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140438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DE2821B0-442A-438B-ABE4-A8CAE8ECE6B6}"/>
              </a:ext>
            </a:extLst>
          </p:cNvPr>
          <p:cNvSpPr>
            <a:spLocks noGrp="1"/>
          </p:cNvSpPr>
          <p:nvPr>
            <p:ph type="body" idx="1"/>
          </p:nvPr>
        </p:nvSpPr>
        <p:spPr/>
        <p:txBody>
          <a:bodyPr/>
          <a:lstStyle/>
          <a:p>
            <a:endParaRPr lang="ko-KR" altLang="en-US"/>
          </a:p>
        </p:txBody>
      </p:sp>
      <p:sp>
        <p:nvSpPr>
          <p:cNvPr id="3" name="텍스트 개체 틀 2">
            <a:extLst>
              <a:ext uri="{FF2B5EF4-FFF2-40B4-BE49-F238E27FC236}">
                <a16:creationId xmlns:a16="http://schemas.microsoft.com/office/drawing/2014/main" xmlns="" id="{D8DA3E7F-7DDC-4497-A739-842D3C7F5150}"/>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 데이터 저장 프로세스</a:t>
            </a:r>
          </a:p>
        </p:txBody>
      </p:sp>
      <p:sp>
        <p:nvSpPr>
          <p:cNvPr id="4" name="텍스트 개체 틀 3">
            <a:extLst>
              <a:ext uri="{FF2B5EF4-FFF2-40B4-BE49-F238E27FC236}">
                <a16:creationId xmlns:a16="http://schemas.microsoft.com/office/drawing/2014/main" xmlns="" id="{E21CE236-C36B-4D9E-B7B0-7CFA10B3E4A5}"/>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sp>
        <p:nvSpPr>
          <p:cNvPr id="6" name="TextBox 5">
            <a:extLst>
              <a:ext uri="{FF2B5EF4-FFF2-40B4-BE49-F238E27FC236}">
                <a16:creationId xmlns:a16="http://schemas.microsoft.com/office/drawing/2014/main" xmlns="" id="{F9F84776-16A8-4E2B-987D-C05CB1FEB98A}"/>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7" name="직사각형 6">
            <a:extLst>
              <a:ext uri="{FF2B5EF4-FFF2-40B4-BE49-F238E27FC236}">
                <a16:creationId xmlns:a16="http://schemas.microsoft.com/office/drawing/2014/main" xmlns="" id="{40771966-7749-4570-A297-4A3BBA67494F}"/>
              </a:ext>
            </a:extLst>
          </p:cNvPr>
          <p:cNvSpPr/>
          <p:nvPr/>
        </p:nvSpPr>
        <p:spPr>
          <a:xfrm>
            <a:off x="632520" y="1653058"/>
            <a:ext cx="1584176" cy="612068"/>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a:t>
            </a:r>
          </a:p>
        </p:txBody>
      </p:sp>
      <p:sp>
        <p:nvSpPr>
          <p:cNvPr id="8" name="순서도: 판단 7">
            <a:extLst>
              <a:ext uri="{FF2B5EF4-FFF2-40B4-BE49-F238E27FC236}">
                <a16:creationId xmlns:a16="http://schemas.microsoft.com/office/drawing/2014/main" xmlns="" id="{9DFD260E-8443-4B6E-86B1-32BFD8A1EA32}"/>
              </a:ext>
            </a:extLst>
          </p:cNvPr>
          <p:cNvSpPr/>
          <p:nvPr/>
        </p:nvSpPr>
        <p:spPr>
          <a:xfrm>
            <a:off x="2911948" y="1581050"/>
            <a:ext cx="1681012" cy="720080"/>
          </a:xfrm>
          <a:prstGeom prst="flowChartDecision">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로그인</a:t>
            </a:r>
          </a:p>
        </p:txBody>
      </p:sp>
      <p:cxnSp>
        <p:nvCxnSpPr>
          <p:cNvPr id="10" name="직선 화살표 연결선 9">
            <a:extLst>
              <a:ext uri="{FF2B5EF4-FFF2-40B4-BE49-F238E27FC236}">
                <a16:creationId xmlns:a16="http://schemas.microsoft.com/office/drawing/2014/main" xmlns="" id="{1A4738DE-ECBB-43D8-8B57-B6215406C446}"/>
              </a:ext>
            </a:extLst>
          </p:cNvPr>
          <p:cNvCxnSpPr>
            <a:stCxn id="7" idx="3"/>
            <a:endCxn id="8" idx="1"/>
          </p:cNvCxnSpPr>
          <p:nvPr/>
        </p:nvCxnSpPr>
        <p:spPr>
          <a:xfrm flipV="1">
            <a:off x="2216696" y="1941090"/>
            <a:ext cx="695252" cy="18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xmlns="" id="{C7E2296D-E56B-4D83-90AA-11122A5249D0}"/>
              </a:ext>
            </a:extLst>
          </p:cNvPr>
          <p:cNvCxnSpPr>
            <a:cxnSpLocks/>
            <a:stCxn id="8" idx="3"/>
          </p:cNvCxnSpPr>
          <p:nvPr/>
        </p:nvCxnSpPr>
        <p:spPr>
          <a:xfrm flipV="1">
            <a:off x="4592960" y="1923088"/>
            <a:ext cx="814440" cy="18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07333606-C1DE-4E7B-BD3E-F8B7DC2FBB1C}"/>
              </a:ext>
            </a:extLst>
          </p:cNvPr>
          <p:cNvSpPr txBox="1"/>
          <p:nvPr/>
        </p:nvSpPr>
        <p:spPr>
          <a:xfrm>
            <a:off x="4784156" y="1714082"/>
            <a:ext cx="432048" cy="230832"/>
          </a:xfrm>
          <a:prstGeom prst="rect">
            <a:avLst/>
          </a:prstGeom>
          <a:noFill/>
        </p:spPr>
        <p:txBody>
          <a:bodyPr wrap="square" rtlCol="0">
            <a:spAutoFit/>
          </a:bodyPr>
          <a:lstStyle/>
          <a:p>
            <a:r>
              <a:rPr lang="en-US" altLang="ko-KR" sz="900" dirty="0"/>
              <a:t>yes</a:t>
            </a:r>
            <a:endParaRPr lang="ko-KR" altLang="en-US" sz="900" dirty="0"/>
          </a:p>
        </p:txBody>
      </p:sp>
      <p:sp>
        <p:nvSpPr>
          <p:cNvPr id="16" name="직사각형 15">
            <a:extLst>
              <a:ext uri="{FF2B5EF4-FFF2-40B4-BE49-F238E27FC236}">
                <a16:creationId xmlns:a16="http://schemas.microsoft.com/office/drawing/2014/main" xmlns="" id="{4CB8C579-3AAE-4697-A6F9-9B8594BA810B}"/>
              </a:ext>
            </a:extLst>
          </p:cNvPr>
          <p:cNvSpPr/>
          <p:nvPr/>
        </p:nvSpPr>
        <p:spPr>
          <a:xfrm>
            <a:off x="5407400" y="1653058"/>
            <a:ext cx="1584176" cy="612068"/>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rPr>
              <a:t>1</a:t>
            </a:r>
            <a:r>
              <a:rPr lang="ko-KR" altLang="en-US" sz="900" dirty="0">
                <a:solidFill>
                  <a:schemeClr val="tx1"/>
                </a:solidFill>
              </a:rPr>
              <a:t>단계</a:t>
            </a:r>
          </a:p>
        </p:txBody>
      </p:sp>
      <p:cxnSp>
        <p:nvCxnSpPr>
          <p:cNvPr id="17" name="직선 화살표 연결선 16">
            <a:extLst>
              <a:ext uri="{FF2B5EF4-FFF2-40B4-BE49-F238E27FC236}">
                <a16:creationId xmlns:a16="http://schemas.microsoft.com/office/drawing/2014/main" xmlns="" id="{34BD3AB9-A188-4612-8907-0C13C7DC4999}"/>
              </a:ext>
            </a:extLst>
          </p:cNvPr>
          <p:cNvCxnSpPr>
            <a:cxnSpLocks/>
            <a:stCxn id="8" idx="2"/>
          </p:cNvCxnSpPr>
          <p:nvPr/>
        </p:nvCxnSpPr>
        <p:spPr>
          <a:xfrm>
            <a:off x="3752454" y="2301130"/>
            <a:ext cx="0" cy="38642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xmlns="" id="{771F5C41-B358-4887-95C1-DACA0AE37CF9}"/>
              </a:ext>
            </a:extLst>
          </p:cNvPr>
          <p:cNvSpPr/>
          <p:nvPr/>
        </p:nvSpPr>
        <p:spPr>
          <a:xfrm>
            <a:off x="3416004" y="2711044"/>
            <a:ext cx="685325" cy="386426"/>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alert</a:t>
            </a:r>
            <a:endParaRPr lang="ko-KR" altLang="en-US" sz="900" dirty="0">
              <a:solidFill>
                <a:schemeClr val="tx1"/>
              </a:solidFill>
            </a:endParaRPr>
          </a:p>
        </p:txBody>
      </p:sp>
      <p:cxnSp>
        <p:nvCxnSpPr>
          <p:cNvPr id="22" name="연결선: 꺾임 21">
            <a:extLst>
              <a:ext uri="{FF2B5EF4-FFF2-40B4-BE49-F238E27FC236}">
                <a16:creationId xmlns:a16="http://schemas.microsoft.com/office/drawing/2014/main" xmlns="" id="{CDBD6B67-4BF9-461A-A281-3B9BCC261E61}"/>
              </a:ext>
            </a:extLst>
          </p:cNvPr>
          <p:cNvCxnSpPr>
            <a:cxnSpLocks/>
            <a:stCxn id="20" idx="1"/>
            <a:endCxn id="7" idx="2"/>
          </p:cNvCxnSpPr>
          <p:nvPr/>
        </p:nvCxnSpPr>
        <p:spPr>
          <a:xfrm rot="10800000">
            <a:off x="1424608" y="2265127"/>
            <a:ext cx="1991396" cy="639131"/>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xmlns="" id="{64C2B98A-2FE1-4646-9073-30C456AAE6FF}"/>
              </a:ext>
            </a:extLst>
          </p:cNvPr>
          <p:cNvSpPr/>
          <p:nvPr/>
        </p:nvSpPr>
        <p:spPr>
          <a:xfrm>
            <a:off x="7411907" y="1651942"/>
            <a:ext cx="1584176" cy="612068"/>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2</a:t>
            </a:r>
            <a:r>
              <a:rPr lang="ko-KR" altLang="en-US" sz="900" dirty="0">
                <a:solidFill>
                  <a:schemeClr val="tx1"/>
                </a:solidFill>
              </a:rPr>
              <a:t>단계</a:t>
            </a:r>
          </a:p>
        </p:txBody>
      </p:sp>
      <p:cxnSp>
        <p:nvCxnSpPr>
          <p:cNvPr id="26" name="직선 화살표 연결선 25">
            <a:extLst>
              <a:ext uri="{FF2B5EF4-FFF2-40B4-BE49-F238E27FC236}">
                <a16:creationId xmlns:a16="http://schemas.microsoft.com/office/drawing/2014/main" xmlns="" id="{0397ED1E-67F8-44AF-83A7-D58A7E9EF994}"/>
              </a:ext>
            </a:extLst>
          </p:cNvPr>
          <p:cNvCxnSpPr>
            <a:cxnSpLocks/>
            <a:stCxn id="16" idx="3"/>
            <a:endCxn id="24" idx="1"/>
          </p:cNvCxnSpPr>
          <p:nvPr/>
        </p:nvCxnSpPr>
        <p:spPr>
          <a:xfrm flipV="1">
            <a:off x="6991576" y="1957976"/>
            <a:ext cx="420331" cy="111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순서도: 판단 29">
            <a:extLst>
              <a:ext uri="{FF2B5EF4-FFF2-40B4-BE49-F238E27FC236}">
                <a16:creationId xmlns:a16="http://schemas.microsoft.com/office/drawing/2014/main" xmlns="" id="{DECDD235-CE09-4BAF-A9FB-55AEEA1BFCFD}"/>
              </a:ext>
            </a:extLst>
          </p:cNvPr>
          <p:cNvSpPr/>
          <p:nvPr/>
        </p:nvSpPr>
        <p:spPr>
          <a:xfrm>
            <a:off x="7376444" y="2568928"/>
            <a:ext cx="1681012" cy="720080"/>
          </a:xfrm>
          <a:prstGeom prst="flowChartDecision">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임시저장</a:t>
            </a:r>
            <a:endParaRPr lang="ko-KR" altLang="en-US" sz="900" dirty="0">
              <a:solidFill>
                <a:schemeClr val="tx1"/>
              </a:solidFill>
            </a:endParaRPr>
          </a:p>
        </p:txBody>
      </p:sp>
      <p:sp>
        <p:nvSpPr>
          <p:cNvPr id="32" name="직사각형 31">
            <a:extLst>
              <a:ext uri="{FF2B5EF4-FFF2-40B4-BE49-F238E27FC236}">
                <a16:creationId xmlns:a16="http://schemas.microsoft.com/office/drawing/2014/main" xmlns="" id="{8F4E06F7-1211-4126-9193-459514E065FB}"/>
              </a:ext>
            </a:extLst>
          </p:cNvPr>
          <p:cNvSpPr/>
          <p:nvPr/>
        </p:nvSpPr>
        <p:spPr>
          <a:xfrm>
            <a:off x="5423248" y="2626486"/>
            <a:ext cx="1584176" cy="61206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2</a:t>
            </a:r>
            <a:r>
              <a:rPr lang="ko-KR" altLang="en-US" sz="900" dirty="0">
                <a:solidFill>
                  <a:schemeClr val="tx1"/>
                </a:solidFill>
              </a:rPr>
              <a:t>단계 </a:t>
            </a:r>
            <a:r>
              <a:rPr lang="en-US" altLang="ko-KR" sz="900" dirty="0">
                <a:solidFill>
                  <a:schemeClr val="tx1"/>
                </a:solidFill>
              </a:rPr>
              <a:t>stay</a:t>
            </a:r>
            <a:endParaRPr lang="ko-KR" altLang="en-US" sz="900" dirty="0">
              <a:solidFill>
                <a:schemeClr val="tx1"/>
              </a:solidFill>
            </a:endParaRPr>
          </a:p>
        </p:txBody>
      </p:sp>
      <p:sp>
        <p:nvSpPr>
          <p:cNvPr id="33" name="직사각형 32">
            <a:extLst>
              <a:ext uri="{FF2B5EF4-FFF2-40B4-BE49-F238E27FC236}">
                <a16:creationId xmlns:a16="http://schemas.microsoft.com/office/drawing/2014/main" xmlns="" id="{2B0E0DA3-E242-4AFA-8951-84E3C6208D08}"/>
              </a:ext>
            </a:extLst>
          </p:cNvPr>
          <p:cNvSpPr/>
          <p:nvPr/>
        </p:nvSpPr>
        <p:spPr>
          <a:xfrm>
            <a:off x="7429790" y="3639869"/>
            <a:ext cx="1584176" cy="61206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최종제출</a:t>
            </a:r>
            <a:endParaRPr lang="ko-KR" altLang="en-US" sz="900" dirty="0">
              <a:solidFill>
                <a:schemeClr val="tx1"/>
              </a:solidFill>
            </a:endParaRPr>
          </a:p>
        </p:txBody>
      </p:sp>
      <p:sp>
        <p:nvSpPr>
          <p:cNvPr id="34" name="직사각형 33">
            <a:extLst>
              <a:ext uri="{FF2B5EF4-FFF2-40B4-BE49-F238E27FC236}">
                <a16:creationId xmlns:a16="http://schemas.microsoft.com/office/drawing/2014/main" xmlns="" id="{618A0BC7-0F8A-4617-B83F-F8ED3C45B0EC}"/>
              </a:ext>
            </a:extLst>
          </p:cNvPr>
          <p:cNvSpPr/>
          <p:nvPr/>
        </p:nvSpPr>
        <p:spPr>
          <a:xfrm>
            <a:off x="7442541" y="4677394"/>
            <a:ext cx="1584176" cy="612068"/>
          </a:xfrm>
          <a:prstGeom prst="rect">
            <a:avLst/>
          </a:prstGeom>
          <a:solidFill>
            <a:schemeClr val="accent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모집안내</a:t>
            </a:r>
          </a:p>
        </p:txBody>
      </p:sp>
      <p:cxnSp>
        <p:nvCxnSpPr>
          <p:cNvPr id="35" name="직선 화살표 연결선 34">
            <a:extLst>
              <a:ext uri="{FF2B5EF4-FFF2-40B4-BE49-F238E27FC236}">
                <a16:creationId xmlns:a16="http://schemas.microsoft.com/office/drawing/2014/main" xmlns="" id="{B5A02C2A-A66F-4A71-AA8F-0D27A6AE956B}"/>
              </a:ext>
            </a:extLst>
          </p:cNvPr>
          <p:cNvCxnSpPr>
            <a:cxnSpLocks/>
            <a:stCxn id="24" idx="2"/>
            <a:endCxn id="30" idx="0"/>
          </p:cNvCxnSpPr>
          <p:nvPr/>
        </p:nvCxnSpPr>
        <p:spPr>
          <a:xfrm>
            <a:off x="8203995" y="2264010"/>
            <a:ext cx="12955" cy="30491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xmlns="" id="{DAC0EC0D-74B3-4A6C-B56B-FF6801E4E695}"/>
              </a:ext>
            </a:extLst>
          </p:cNvPr>
          <p:cNvCxnSpPr>
            <a:cxnSpLocks/>
            <a:stCxn id="30" idx="2"/>
            <a:endCxn id="33" idx="0"/>
          </p:cNvCxnSpPr>
          <p:nvPr/>
        </p:nvCxnSpPr>
        <p:spPr>
          <a:xfrm>
            <a:off x="8216950" y="3289008"/>
            <a:ext cx="4928" cy="35086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4BCE2BA5-92AA-4E74-BBAE-52187A6318EE}"/>
              </a:ext>
            </a:extLst>
          </p:cNvPr>
          <p:cNvCxnSpPr>
            <a:cxnSpLocks/>
            <a:stCxn id="33" idx="2"/>
            <a:endCxn id="34" idx="0"/>
          </p:cNvCxnSpPr>
          <p:nvPr/>
        </p:nvCxnSpPr>
        <p:spPr>
          <a:xfrm>
            <a:off x="8221878" y="4251937"/>
            <a:ext cx="12751" cy="42545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xmlns="" id="{180D32B3-C1A4-4302-8F56-3F64A53DE877}"/>
              </a:ext>
            </a:extLst>
          </p:cNvPr>
          <p:cNvCxnSpPr>
            <a:cxnSpLocks/>
            <a:stCxn id="30" idx="1"/>
            <a:endCxn id="32" idx="3"/>
          </p:cNvCxnSpPr>
          <p:nvPr/>
        </p:nvCxnSpPr>
        <p:spPr>
          <a:xfrm flipH="1">
            <a:off x="7007424" y="2928968"/>
            <a:ext cx="369020" cy="355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657B5AC0-EFE1-45D8-A69D-9F6B3CE4F2FE}"/>
              </a:ext>
            </a:extLst>
          </p:cNvPr>
          <p:cNvSpPr txBox="1"/>
          <p:nvPr/>
        </p:nvSpPr>
        <p:spPr>
          <a:xfrm>
            <a:off x="3819352" y="2353052"/>
            <a:ext cx="432048" cy="230832"/>
          </a:xfrm>
          <a:prstGeom prst="rect">
            <a:avLst/>
          </a:prstGeom>
          <a:noFill/>
        </p:spPr>
        <p:txBody>
          <a:bodyPr wrap="square" rtlCol="0">
            <a:spAutoFit/>
          </a:bodyPr>
          <a:lstStyle/>
          <a:p>
            <a:r>
              <a:rPr lang="en-US" altLang="ko-KR" sz="900" dirty="0"/>
              <a:t>no</a:t>
            </a:r>
            <a:endParaRPr lang="ko-KR" altLang="en-US" sz="900" dirty="0"/>
          </a:p>
        </p:txBody>
      </p:sp>
      <p:sp>
        <p:nvSpPr>
          <p:cNvPr id="48" name="TextBox 47">
            <a:extLst>
              <a:ext uri="{FF2B5EF4-FFF2-40B4-BE49-F238E27FC236}">
                <a16:creationId xmlns:a16="http://schemas.microsoft.com/office/drawing/2014/main" xmlns="" id="{83636FF3-D41E-4336-935A-C37F5A20949A}"/>
              </a:ext>
            </a:extLst>
          </p:cNvPr>
          <p:cNvSpPr txBox="1"/>
          <p:nvPr/>
        </p:nvSpPr>
        <p:spPr>
          <a:xfrm>
            <a:off x="7039993" y="2643014"/>
            <a:ext cx="432048" cy="230832"/>
          </a:xfrm>
          <a:prstGeom prst="rect">
            <a:avLst/>
          </a:prstGeom>
          <a:noFill/>
        </p:spPr>
        <p:txBody>
          <a:bodyPr wrap="square" rtlCol="0">
            <a:spAutoFit/>
          </a:bodyPr>
          <a:lstStyle/>
          <a:p>
            <a:r>
              <a:rPr lang="en-US" altLang="ko-KR" sz="900" dirty="0"/>
              <a:t>yes</a:t>
            </a:r>
            <a:endParaRPr lang="ko-KR" altLang="en-US" sz="900" dirty="0"/>
          </a:p>
        </p:txBody>
      </p:sp>
      <p:sp>
        <p:nvSpPr>
          <p:cNvPr id="49" name="TextBox 48">
            <a:extLst>
              <a:ext uri="{FF2B5EF4-FFF2-40B4-BE49-F238E27FC236}">
                <a16:creationId xmlns:a16="http://schemas.microsoft.com/office/drawing/2014/main" xmlns="" id="{C58BB4D5-C895-4A35-910F-D76A7139ABD8}"/>
              </a:ext>
            </a:extLst>
          </p:cNvPr>
          <p:cNvSpPr txBox="1"/>
          <p:nvPr/>
        </p:nvSpPr>
        <p:spPr>
          <a:xfrm>
            <a:off x="8234629" y="3326912"/>
            <a:ext cx="432048" cy="230832"/>
          </a:xfrm>
          <a:prstGeom prst="rect">
            <a:avLst/>
          </a:prstGeom>
          <a:noFill/>
        </p:spPr>
        <p:txBody>
          <a:bodyPr wrap="square" rtlCol="0">
            <a:spAutoFit/>
          </a:bodyPr>
          <a:lstStyle/>
          <a:p>
            <a:r>
              <a:rPr lang="en-US" altLang="ko-KR" sz="900" dirty="0"/>
              <a:t>no</a:t>
            </a:r>
            <a:endParaRPr lang="ko-KR" altLang="en-US" sz="900" dirty="0"/>
          </a:p>
        </p:txBody>
      </p:sp>
      <p:sp>
        <p:nvSpPr>
          <p:cNvPr id="50" name="TextBox 49">
            <a:extLst>
              <a:ext uri="{FF2B5EF4-FFF2-40B4-BE49-F238E27FC236}">
                <a16:creationId xmlns:a16="http://schemas.microsoft.com/office/drawing/2014/main" xmlns="" id="{734BD2E9-1987-4F25-BFBD-5016F416675D}"/>
              </a:ext>
            </a:extLst>
          </p:cNvPr>
          <p:cNvSpPr txBox="1"/>
          <p:nvPr/>
        </p:nvSpPr>
        <p:spPr>
          <a:xfrm>
            <a:off x="5067484" y="3245664"/>
            <a:ext cx="2701654" cy="230832"/>
          </a:xfrm>
          <a:prstGeom prst="rect">
            <a:avLst/>
          </a:prstGeom>
          <a:noFill/>
        </p:spPr>
        <p:txBody>
          <a:bodyPr wrap="square" rtlCol="0">
            <a:spAutoFit/>
          </a:bodyPr>
          <a:lstStyle/>
          <a:p>
            <a:r>
              <a:rPr lang="en-US" altLang="ko-KR" sz="900" dirty="0">
                <a:solidFill>
                  <a:schemeClr val="accent1"/>
                </a:solidFill>
              </a:rPr>
              <a:t>* </a:t>
            </a:r>
            <a:r>
              <a:rPr lang="ko-KR" altLang="en-US" sz="900" dirty="0">
                <a:solidFill>
                  <a:schemeClr val="accent1"/>
                </a:solidFill>
              </a:rPr>
              <a:t>임시저장 시 저장 기간은 모집기간 종료 시</a:t>
            </a:r>
          </a:p>
        </p:txBody>
      </p:sp>
      <p:sp>
        <p:nvSpPr>
          <p:cNvPr id="51" name="TextBox 50">
            <a:extLst>
              <a:ext uri="{FF2B5EF4-FFF2-40B4-BE49-F238E27FC236}">
                <a16:creationId xmlns:a16="http://schemas.microsoft.com/office/drawing/2014/main" xmlns="" id="{5F3A862C-5458-43C3-A979-FB2974FBF7BC}"/>
              </a:ext>
            </a:extLst>
          </p:cNvPr>
          <p:cNvSpPr txBox="1"/>
          <p:nvPr/>
        </p:nvSpPr>
        <p:spPr>
          <a:xfrm>
            <a:off x="865869" y="887603"/>
            <a:ext cx="2701654" cy="369332"/>
          </a:xfrm>
          <a:prstGeom prst="rect">
            <a:avLst/>
          </a:prstGeom>
          <a:noFill/>
        </p:spPr>
        <p:txBody>
          <a:bodyPr wrap="square" rtlCol="0">
            <a:spAutoFit/>
          </a:bodyPr>
          <a:lstStyle/>
          <a:p>
            <a:r>
              <a:rPr lang="en-US" altLang="ko-KR" b="1" dirty="0">
                <a:solidFill>
                  <a:schemeClr val="accent1"/>
                </a:solidFill>
              </a:rPr>
              <a:t>※ </a:t>
            </a:r>
            <a:r>
              <a:rPr lang="ko-KR" altLang="en-US" b="1" dirty="0">
                <a:solidFill>
                  <a:schemeClr val="accent1"/>
                </a:solidFill>
              </a:rPr>
              <a:t>데이터 저장 프로세스</a:t>
            </a:r>
          </a:p>
        </p:txBody>
      </p:sp>
      <p:sp>
        <p:nvSpPr>
          <p:cNvPr id="31" name="TextBox 30">
            <a:extLst>
              <a:ext uri="{FF2B5EF4-FFF2-40B4-BE49-F238E27FC236}">
                <a16:creationId xmlns:a16="http://schemas.microsoft.com/office/drawing/2014/main" xmlns="" id="{375BA9A1-14DC-41F0-A766-9F03BE151966}"/>
              </a:ext>
            </a:extLst>
          </p:cNvPr>
          <p:cNvSpPr txBox="1"/>
          <p:nvPr/>
        </p:nvSpPr>
        <p:spPr>
          <a:xfrm>
            <a:off x="854401" y="4869160"/>
            <a:ext cx="5676897" cy="276999"/>
          </a:xfrm>
          <a:prstGeom prst="rect">
            <a:avLst/>
          </a:prstGeom>
          <a:noFill/>
        </p:spPr>
        <p:txBody>
          <a:bodyPr wrap="square" rtlCol="0">
            <a:spAutoFit/>
          </a:bodyPr>
          <a:lstStyle/>
          <a:p>
            <a:r>
              <a:rPr lang="en-US" altLang="ko-KR" sz="1200" dirty="0">
                <a:solidFill>
                  <a:schemeClr val="accent1"/>
                </a:solidFill>
              </a:rPr>
              <a:t>* </a:t>
            </a:r>
            <a:r>
              <a:rPr lang="ko-KR" altLang="en-US" sz="1200" dirty="0">
                <a:solidFill>
                  <a:schemeClr val="accent1"/>
                </a:solidFill>
              </a:rPr>
              <a:t>임시저장 후 다시 </a:t>
            </a:r>
            <a:r>
              <a:rPr lang="ko-KR" altLang="en-US" sz="1200">
                <a:solidFill>
                  <a:schemeClr val="accent1"/>
                </a:solidFill>
              </a:rPr>
              <a:t>뷰티즌</a:t>
            </a:r>
            <a:r>
              <a:rPr lang="ko-KR" altLang="en-US" sz="1200" dirty="0">
                <a:solidFill>
                  <a:schemeClr val="accent1"/>
                </a:solidFill>
              </a:rPr>
              <a:t> 모집 작성 시도 시 </a:t>
            </a:r>
            <a:r>
              <a:rPr lang="en-US" altLang="ko-KR" sz="1200" dirty="0">
                <a:solidFill>
                  <a:schemeClr val="accent1"/>
                </a:solidFill>
              </a:rPr>
              <a:t>1</a:t>
            </a:r>
            <a:r>
              <a:rPr lang="ko-KR" altLang="en-US" sz="1200" dirty="0">
                <a:solidFill>
                  <a:schemeClr val="accent1"/>
                </a:solidFill>
              </a:rPr>
              <a:t>단계 작성 페이지 오픈</a:t>
            </a:r>
          </a:p>
        </p:txBody>
      </p:sp>
    </p:spTree>
    <p:extLst>
      <p:ext uri="{BB962C8B-B14F-4D97-AF65-F5344CB8AC3E}">
        <p14:creationId xmlns:p14="http://schemas.microsoft.com/office/powerpoint/2010/main" val="203681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a:xfrm>
            <a:off x="801364" y="14199"/>
            <a:ext cx="1991396" cy="180360"/>
          </a:xfrm>
        </p:spPr>
        <p:txBody>
          <a:bodyPr/>
          <a:lstStyle/>
          <a:p>
            <a:r>
              <a:rPr lang="en-US" altLang="ko-KR" dirty="0"/>
              <a:t>EH.BC.08.001.BER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391855545"/>
              </p:ext>
            </p:extLst>
          </p:nvPr>
        </p:nvGraphicFramePr>
        <p:xfrm>
          <a:off x="7464287" y="414711"/>
          <a:ext cx="2441713" cy="4013268"/>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8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http://m.etudehouse.com/kr/ko/mobile/beautizen.do?method=recruit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8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수정</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작성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비로그인 시 로그인 안내 팝업</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800" b="1" dirty="0">
                          <a:latin typeface="아리따-돋움(TTF)-Medium" panose="02020603020101020101" pitchFamily="18" charset="-127"/>
                          <a:ea typeface="아리따-돋움(TTF)-Medium" panose="02020603020101020101" pitchFamily="18" charset="-127"/>
                        </a:rPr>
                        <a:t>1</a:t>
                      </a:r>
                      <a:endParaRPr lang="ko-KR" altLang="en-US" sz="8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뷰티 </a:t>
                      </a: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크리에이터</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모집 안내 내용</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이미지</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800" b="1" dirty="0">
                          <a:latin typeface="아리따-돋움(TTF)-Medium" panose="02020603020101020101" pitchFamily="18" charset="-127"/>
                          <a:ea typeface="아리따-돋움(TTF)-Medium" panose="02020603020101020101" pitchFamily="18" charset="-127"/>
                        </a:rPr>
                        <a:t>2</a:t>
                      </a:r>
                      <a:endParaRPr lang="ko-KR" altLang="en-US" sz="8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뷰티 </a:t>
                      </a: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크리에이터</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모집 요강</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텍스트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동영상</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en-US" altLang="ko-KR" sz="800" b="0" i="0" kern="1200" dirty="0">
                          <a:solidFill>
                            <a:schemeClr val="tx1"/>
                          </a:solidFill>
                          <a:effectLst/>
                          <a:latin typeface="+mn-lt"/>
                          <a:ea typeface="+mn-ea"/>
                          <a:cs typeface="+mn-cs"/>
                        </a:rPr>
                        <a:t>As –is </a:t>
                      </a:r>
                      <a:r>
                        <a:rPr lang="ko-KR" altLang="en-US" sz="800" b="0" i="0" kern="1200" dirty="0">
                          <a:solidFill>
                            <a:schemeClr val="tx1"/>
                          </a:solidFill>
                          <a:effectLst/>
                          <a:latin typeface="+mn-lt"/>
                          <a:ea typeface="+mn-ea"/>
                          <a:cs typeface="+mn-cs"/>
                        </a:rPr>
                        <a:t>이미지</a:t>
                      </a:r>
                      <a:r>
                        <a:rPr lang="en-US" altLang="ko-KR" sz="800" b="0" i="0" kern="1200" dirty="0">
                          <a:solidFill>
                            <a:schemeClr val="tx1"/>
                          </a:solidFill>
                          <a:effectLst/>
                          <a:latin typeface="+mn-lt"/>
                          <a:ea typeface="+mn-ea"/>
                          <a:cs typeface="+mn-cs"/>
                        </a:rPr>
                        <a:t/>
                      </a:r>
                      <a:br>
                        <a:rPr lang="en-US" altLang="ko-KR" sz="800" b="0" i="0" kern="1200" dirty="0">
                          <a:solidFill>
                            <a:schemeClr val="tx1"/>
                          </a:solidFill>
                          <a:effectLst/>
                          <a:latin typeface="+mn-lt"/>
                          <a:ea typeface="+mn-ea"/>
                          <a:cs typeface="+mn-cs"/>
                        </a:rPr>
                      </a:br>
                      <a:r>
                        <a:rPr lang="en-US" altLang="ko-KR" sz="800" b="0" i="0" kern="1200" dirty="0">
                          <a:solidFill>
                            <a:schemeClr val="tx1"/>
                          </a:solidFill>
                          <a:effectLst/>
                          <a:latin typeface="+mn-lt"/>
                          <a:ea typeface="+mn-ea"/>
                          <a:cs typeface="+mn-cs"/>
                        </a:rPr>
                        <a:t>http://image.etude.co.kr/images/event/2017/beauty/beauty.jpg</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800" b="1" dirty="0">
                          <a:latin typeface="아리따-돋움(TTF)-Medium" panose="02020603020101020101" pitchFamily="18" charset="-127"/>
                          <a:ea typeface="아리따-돋움(TTF)-Medium" panose="02020603020101020101" pitchFamily="18" charset="-127"/>
                        </a:rPr>
                        <a:t>3</a:t>
                      </a:r>
                      <a:endParaRPr lang="ko-KR" altLang="en-US" sz="8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지원서 수정</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내용 수정 페이지로 </a:t>
                      </a:r>
                      <a:r>
                        <a:rPr lang="ko-KR" altLang="en-US" sz="800" b="0" dirty="0" smtClean="0">
                          <a:solidFill>
                            <a:schemeClr val="tx1"/>
                          </a:solidFill>
                          <a:latin typeface="아리따-돋움(TTF)-Medium" panose="02020603020101020101" pitchFamily="18" charset="-127"/>
                          <a:ea typeface="아리따-돋움(TTF)-Medium" panose="02020603020101020101" pitchFamily="18" charset="-127"/>
                        </a:rPr>
                        <a:t>이동</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smtClean="0">
                          <a:solidFill>
                            <a:srgbClr val="FF0000"/>
                          </a:solidFill>
                          <a:latin typeface="아리따-돋움(TTF)-Medium" panose="02020603020101020101" pitchFamily="18" charset="-127"/>
                          <a:ea typeface="아리따-돋움(TTF)-Medium" panose="02020603020101020101" pitchFamily="18" charset="-127"/>
                        </a:rPr>
                        <a:t>20180608 </a:t>
                      </a:r>
                      <a:r>
                        <a:rPr lang="ko-KR" altLang="en-US" sz="800" b="1" smtClean="0">
                          <a:solidFill>
                            <a:srgbClr val="FF0000"/>
                          </a:solidFill>
                          <a:latin typeface="아리따-돋움(TTF)-Medium" panose="02020603020101020101" pitchFamily="18" charset="-127"/>
                          <a:ea typeface="아리따-돋움(TTF)-Medium" panose="02020603020101020101" pitchFamily="18" charset="-127"/>
                        </a:rPr>
                        <a:t>추가</a:t>
                      </a:r>
                      <a:endParaRPr lang="en-US" altLang="ko-KR" sz="800" b="1" dirty="0" smtClean="0">
                        <a:solidFill>
                          <a:srgbClr val="FF0000"/>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rgbClr val="FF0000"/>
                          </a:solidFill>
                          <a:latin typeface="아리따-돋움(TTF)-Medium" panose="02020603020101020101" pitchFamily="18" charset="-127"/>
                          <a:ea typeface="아리따-돋움(TTF)-Medium" panose="02020603020101020101" pitchFamily="18" charset="-127"/>
                        </a:rPr>
                        <a:t>- 6/8 </a:t>
                      </a:r>
                      <a:r>
                        <a:rPr lang="ko-KR" altLang="en-US" sz="800" b="0" smtClean="0">
                          <a:solidFill>
                            <a:srgbClr val="FF0000"/>
                          </a:solidFill>
                          <a:latin typeface="아리따-돋움(TTF)-Medium" panose="02020603020101020101" pitchFamily="18" charset="-127"/>
                          <a:ea typeface="아리따-돋움(TTF)-Medium" panose="02020603020101020101" pitchFamily="18" charset="-127"/>
                        </a:rPr>
                        <a:t>현재</a:t>
                      </a:r>
                      <a:r>
                        <a:rPr lang="en-US" altLang="ko-KR" sz="800" b="0" dirty="0" smtClean="0">
                          <a:solidFill>
                            <a:srgbClr val="FF0000"/>
                          </a:solidFill>
                          <a:latin typeface="아리따-돋움(TTF)-Medium" panose="02020603020101020101" pitchFamily="18" charset="-127"/>
                          <a:ea typeface="아리따-돋움(TTF)-Medium" panose="02020603020101020101" pitchFamily="18" charset="-127"/>
                        </a:rPr>
                        <a:t>,</a:t>
                      </a:r>
                      <a:r>
                        <a:rPr lang="ko-KR" altLang="en-US" sz="800" b="0" smtClean="0">
                          <a:solidFill>
                            <a:srgbClr val="FF0000"/>
                          </a:solidFill>
                          <a:latin typeface="아리따-돋움(TTF)-Medium" panose="02020603020101020101" pitchFamily="18" charset="-127"/>
                          <a:ea typeface="아리따-돋움(TTF)-Medium" panose="02020603020101020101" pitchFamily="18" charset="-127"/>
                        </a:rPr>
                        <a:t> 지원 내역이 없는 경우 수정 </a:t>
                      </a:r>
                      <a:r>
                        <a:rPr lang="ko-KR" altLang="en-US" sz="800" b="0" smtClean="0">
                          <a:solidFill>
                            <a:srgbClr val="FF0000"/>
                          </a:solidFill>
                          <a:latin typeface="아리따-돋움(TTF)-Medium" panose="02020603020101020101" pitchFamily="18" charset="-127"/>
                          <a:ea typeface="아리따-돋움(TTF)-Medium" panose="02020603020101020101" pitchFamily="18" charset="-127"/>
                        </a:rPr>
                        <a:t>버튼 선택 시 지원서 작성 페이지로 이동됨</a:t>
                      </a:r>
                      <a:endParaRPr lang="en-US" altLang="ko-KR" sz="800" b="0" dirty="0" smtClean="0">
                        <a:solidFill>
                          <a:srgbClr val="FF0000"/>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rgbClr val="FF0000"/>
                          </a:solidFill>
                          <a:latin typeface="아리따-돋움(TTF)-Medium" panose="02020603020101020101" pitchFamily="18" charset="-127"/>
                          <a:ea typeface="아리따-돋움(TTF)-Medium" panose="02020603020101020101" pitchFamily="18" charset="-127"/>
                        </a:rPr>
                        <a:t>- </a:t>
                      </a:r>
                      <a:r>
                        <a:rPr lang="ko-KR" altLang="en-US" sz="800" b="0" smtClean="0">
                          <a:solidFill>
                            <a:srgbClr val="FF0000"/>
                          </a:solidFill>
                          <a:latin typeface="아리따-돋움(TTF)-Medium" panose="02020603020101020101" pitchFamily="18" charset="-127"/>
                          <a:ea typeface="아리따-돋움(TTF)-Medium" panose="02020603020101020101" pitchFamily="18" charset="-127"/>
                        </a:rPr>
                        <a:t>지원 내역이 없을 경우</a:t>
                      </a:r>
                      <a:r>
                        <a:rPr lang="en-US" altLang="ko-KR" sz="800" b="0" dirty="0" smtClean="0">
                          <a:solidFill>
                            <a:srgbClr val="FF0000"/>
                          </a:solidFill>
                          <a:latin typeface="아리따-돋움(TTF)-Medium" panose="02020603020101020101" pitchFamily="18" charset="-127"/>
                          <a:ea typeface="아리따-돋움(TTF)-Medium" panose="02020603020101020101" pitchFamily="18" charset="-127"/>
                        </a:rPr>
                        <a:t>,</a:t>
                      </a:r>
                      <a:r>
                        <a:rPr lang="en-US" altLang="ko-KR" sz="800" b="0" baseline="0" dirty="0" smtClean="0">
                          <a:solidFill>
                            <a:srgbClr val="FF0000"/>
                          </a:solidFill>
                          <a:latin typeface="아리따-돋움(TTF)-Medium" panose="02020603020101020101" pitchFamily="18" charset="-127"/>
                          <a:ea typeface="아리따-돋움(TTF)-Medium" panose="02020603020101020101" pitchFamily="18" charset="-127"/>
                        </a:rPr>
                        <a:t> </a:t>
                      </a:r>
                      <a:r>
                        <a:rPr lang="ko-KR" altLang="en-US" sz="800" b="0" baseline="0" smtClean="0">
                          <a:solidFill>
                            <a:srgbClr val="FF0000"/>
                          </a:solidFill>
                          <a:latin typeface="아리따-돋움(TTF)-Medium" panose="02020603020101020101" pitchFamily="18" charset="-127"/>
                          <a:ea typeface="아리따-돋움(TTF)-Medium" panose="02020603020101020101" pitchFamily="18" charset="-127"/>
                        </a:rPr>
                        <a:t>수정 버튼 선택 시 </a:t>
                      </a:r>
                      <a:r>
                        <a:rPr lang="en-US" altLang="ko-KR" sz="800" b="0" baseline="0" dirty="0" smtClean="0">
                          <a:solidFill>
                            <a:srgbClr val="FF0000"/>
                          </a:solidFill>
                          <a:latin typeface="아리따-돋움(TTF)-Medium" panose="02020603020101020101" pitchFamily="18" charset="-127"/>
                          <a:ea typeface="아리따-돋움(TTF)-Medium" panose="02020603020101020101" pitchFamily="18" charset="-127"/>
                        </a:rPr>
                        <a:t>Alert </a:t>
                      </a:r>
                      <a:r>
                        <a:rPr lang="ko-KR" altLang="en-US" sz="800" b="0" baseline="0" smtClean="0">
                          <a:solidFill>
                            <a:srgbClr val="FF0000"/>
                          </a:solidFill>
                          <a:latin typeface="아리따-돋움(TTF)-Medium" panose="02020603020101020101" pitchFamily="18" charset="-127"/>
                          <a:ea typeface="아리따-돋움(TTF)-Medium" panose="02020603020101020101" pitchFamily="18" charset="-127"/>
                        </a:rPr>
                        <a:t>노출</a:t>
                      </a:r>
                      <a:r>
                        <a:rPr lang="en-US" altLang="ko-KR" sz="800" b="0" baseline="0" dirty="0" smtClean="0">
                          <a:solidFill>
                            <a:srgbClr val="FF0000"/>
                          </a:solidFill>
                          <a:latin typeface="아리따-돋움(TTF)-Medium" panose="02020603020101020101" pitchFamily="18" charset="-127"/>
                          <a:ea typeface="아리따-돋움(TTF)-Medium" panose="02020603020101020101" pitchFamily="18" charset="-127"/>
                        </a:rPr>
                        <a:t>(32p)</a:t>
                      </a:r>
                      <a:endParaRPr lang="en-US" altLang="ko-KR" sz="800" b="0" dirty="0">
                        <a:solidFill>
                          <a:srgbClr val="FF0000"/>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r>
                        <a:rPr lang="en-US" altLang="ko-KR" sz="800" b="1" dirty="0">
                          <a:latin typeface="아리따-돋움(TTF)-Medium" panose="02020603020101020101" pitchFamily="18" charset="-127"/>
                          <a:ea typeface="아리따-돋움(TTF)-Medium" panose="02020603020101020101" pitchFamily="18" charset="-127"/>
                        </a:rPr>
                        <a:t>4</a:t>
                      </a:r>
                      <a:endParaRPr lang="ko-KR" altLang="en-US" sz="8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지원서 작성</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지원서 작성 페이지로 이동</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작성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지원서 기간이 아닐 경우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버튼 비활성화</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지원기간 아니라는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alert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649269961"/>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8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8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뷰티즌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8235"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2018-06-08</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412521"/>
            <a:ext cx="3410423" cy="506987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8" name="사각형: 둥근 모서리 17">
            <a:extLst>
              <a:ext uri="{FF2B5EF4-FFF2-40B4-BE49-F238E27FC236}">
                <a16:creationId xmlns:a16="http://schemas.microsoft.com/office/drawing/2014/main" xmlns="" id="{9290C4AC-42A6-4084-9A43-7EEABC092375}"/>
              </a:ext>
            </a:extLst>
          </p:cNvPr>
          <p:cNvSpPr/>
          <p:nvPr/>
        </p:nvSpPr>
        <p:spPr>
          <a:xfrm>
            <a:off x="183445" y="1052736"/>
            <a:ext cx="1129814" cy="359783"/>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뷰티즌이란</a:t>
            </a:r>
            <a:r>
              <a:rPr lang="en-US" altLang="ko-KR" sz="900" dirty="0">
                <a:solidFill>
                  <a:schemeClr val="tx1"/>
                </a:solidFill>
              </a:rPr>
              <a:t>?</a:t>
            </a:r>
            <a:endParaRPr lang="ko-KR" altLang="en-US" sz="900" dirty="0">
              <a:solidFill>
                <a:schemeClr val="tx1"/>
              </a:solidFill>
            </a:endParaRPr>
          </a:p>
        </p:txBody>
      </p:sp>
      <p:sp>
        <p:nvSpPr>
          <p:cNvPr id="19" name="사각형: 둥근 모서리 18">
            <a:extLst>
              <a:ext uri="{FF2B5EF4-FFF2-40B4-BE49-F238E27FC236}">
                <a16:creationId xmlns:a16="http://schemas.microsoft.com/office/drawing/2014/main" xmlns="" id="{35BFBED2-EDE1-4D7E-85CE-99DE5A89BD9D}"/>
              </a:ext>
            </a:extLst>
          </p:cNvPr>
          <p:cNvSpPr/>
          <p:nvPr/>
        </p:nvSpPr>
        <p:spPr>
          <a:xfrm>
            <a:off x="1307168" y="1062259"/>
            <a:ext cx="1144954" cy="351761"/>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a:t>
            </a:r>
          </a:p>
        </p:txBody>
      </p:sp>
      <p:sp>
        <p:nvSpPr>
          <p:cNvPr id="20" name="사각형: 둥근 모서리 19">
            <a:extLst>
              <a:ext uri="{FF2B5EF4-FFF2-40B4-BE49-F238E27FC236}">
                <a16:creationId xmlns:a16="http://schemas.microsoft.com/office/drawing/2014/main" xmlns="" id="{BE76AC5A-E22E-4C65-B2A0-ED74B60B0D3B}"/>
              </a:ext>
            </a:extLst>
          </p:cNvPr>
          <p:cNvSpPr/>
          <p:nvPr/>
        </p:nvSpPr>
        <p:spPr>
          <a:xfrm>
            <a:off x="2449869" y="1052736"/>
            <a:ext cx="1144954"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프로필</a:t>
            </a:r>
          </a:p>
        </p:txBody>
      </p:sp>
      <p:sp>
        <p:nvSpPr>
          <p:cNvPr id="34" name="직사각형 33">
            <a:extLst>
              <a:ext uri="{FF2B5EF4-FFF2-40B4-BE49-F238E27FC236}">
                <a16:creationId xmlns:a16="http://schemas.microsoft.com/office/drawing/2014/main" xmlns="" id="{B1D0599B-F560-4358-9653-9C25F7C1429A}"/>
              </a:ext>
            </a:extLst>
          </p:cNvPr>
          <p:cNvSpPr/>
          <p:nvPr/>
        </p:nvSpPr>
        <p:spPr>
          <a:xfrm>
            <a:off x="100495" y="6524090"/>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30" name="직사각형 29">
            <a:extLst>
              <a:ext uri="{FF2B5EF4-FFF2-40B4-BE49-F238E27FC236}">
                <a16:creationId xmlns:a16="http://schemas.microsoft.com/office/drawing/2014/main" xmlns="" id="{C8EA20A2-DCDB-4153-BDCA-D7C32DD6D675}"/>
              </a:ext>
            </a:extLst>
          </p:cNvPr>
          <p:cNvSpPr/>
          <p:nvPr/>
        </p:nvSpPr>
        <p:spPr>
          <a:xfrm>
            <a:off x="221816" y="1480781"/>
            <a:ext cx="3305332" cy="1506533"/>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WHO’S NEXT TOP BEAUTY CREATOR?</a:t>
            </a:r>
          </a:p>
          <a:p>
            <a:pPr algn="ctr"/>
            <a:r>
              <a:rPr lang="ko-KR" altLang="en-US" sz="1200" b="1" dirty="0">
                <a:solidFill>
                  <a:schemeClr val="tx1"/>
                </a:solidFill>
              </a:rPr>
              <a:t>예비스타 뷰티 </a:t>
            </a:r>
            <a:r>
              <a:rPr lang="ko-KR" altLang="en-US" sz="1200" b="1" dirty="0" err="1">
                <a:solidFill>
                  <a:schemeClr val="tx1"/>
                </a:solidFill>
              </a:rPr>
              <a:t>크리에이터를</a:t>
            </a:r>
            <a:r>
              <a:rPr lang="ko-KR" altLang="en-US" sz="1200" b="1" dirty="0">
                <a:solidFill>
                  <a:schemeClr val="tx1"/>
                </a:solidFill>
              </a:rPr>
              <a:t> 모집합니다</a:t>
            </a:r>
            <a:r>
              <a:rPr lang="en-US" altLang="ko-KR" sz="1200" b="1" dirty="0">
                <a:solidFill>
                  <a:schemeClr val="tx1"/>
                </a:solidFill>
              </a:rPr>
              <a:t>!</a:t>
            </a: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r>
              <a:rPr lang="ko-KR" altLang="en-US" sz="900" dirty="0">
                <a:solidFill>
                  <a:schemeClr val="tx1"/>
                </a:solidFill>
              </a:rPr>
              <a:t>뷰티 </a:t>
            </a:r>
            <a:r>
              <a:rPr lang="ko-KR" altLang="en-US" sz="900" dirty="0" err="1">
                <a:solidFill>
                  <a:schemeClr val="tx1"/>
                </a:solidFill>
              </a:rPr>
              <a:t>크리에이터가</a:t>
            </a:r>
            <a:r>
              <a:rPr lang="ko-KR" altLang="en-US" sz="900" dirty="0">
                <a:solidFill>
                  <a:schemeClr val="tx1"/>
                </a:solidFill>
              </a:rPr>
              <a:t> 되어 나만의 영상을 제작하고 스스로의 아름다움을 </a:t>
            </a:r>
            <a:r>
              <a:rPr lang="ko-KR" altLang="en-US" sz="900" dirty="0" err="1">
                <a:solidFill>
                  <a:schemeClr val="tx1"/>
                </a:solidFill>
              </a:rPr>
              <a:t>만들어나갈</a:t>
            </a:r>
            <a:r>
              <a:rPr lang="ko-KR" altLang="en-US" sz="900" dirty="0">
                <a:solidFill>
                  <a:schemeClr val="tx1"/>
                </a:solidFill>
              </a:rPr>
              <a:t> 여러분을 모집합니다</a:t>
            </a:r>
            <a:r>
              <a:rPr lang="en-US" altLang="ko-KR" sz="900" dirty="0">
                <a:solidFill>
                  <a:schemeClr val="tx1"/>
                </a:solidFill>
              </a:rPr>
              <a:t>.</a:t>
            </a:r>
          </a:p>
        </p:txBody>
      </p:sp>
      <p:sp>
        <p:nvSpPr>
          <p:cNvPr id="38" name="직사각형 37">
            <a:extLst>
              <a:ext uri="{FF2B5EF4-FFF2-40B4-BE49-F238E27FC236}">
                <a16:creationId xmlns:a16="http://schemas.microsoft.com/office/drawing/2014/main" xmlns="" id="{D95286E5-0F33-47AE-A947-0D7FBA36615C}"/>
              </a:ext>
            </a:extLst>
          </p:cNvPr>
          <p:cNvSpPr/>
          <p:nvPr/>
        </p:nvSpPr>
        <p:spPr>
          <a:xfrm>
            <a:off x="221815" y="3041014"/>
            <a:ext cx="330533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err="1">
                <a:solidFill>
                  <a:schemeClr val="tx1"/>
                </a:solidFill>
              </a:rPr>
              <a:t>뷰티크리에이터</a:t>
            </a:r>
            <a:r>
              <a:rPr lang="ko-KR" altLang="en-US" sz="900" dirty="0">
                <a:solidFill>
                  <a:schemeClr val="tx1"/>
                </a:solidFill>
              </a:rPr>
              <a:t> 모집 요강</a:t>
            </a:r>
            <a:endParaRPr lang="en-US" altLang="ko-KR" sz="900" dirty="0">
              <a:solidFill>
                <a:schemeClr val="tx1"/>
              </a:solidFill>
            </a:endParaRPr>
          </a:p>
        </p:txBody>
      </p:sp>
      <p:sp>
        <p:nvSpPr>
          <p:cNvPr id="39" name="직사각형 38">
            <a:extLst>
              <a:ext uri="{FF2B5EF4-FFF2-40B4-BE49-F238E27FC236}">
                <a16:creationId xmlns:a16="http://schemas.microsoft.com/office/drawing/2014/main" xmlns="" id="{0320543A-C757-42D4-B351-B89E5608A1C6}"/>
              </a:ext>
            </a:extLst>
          </p:cNvPr>
          <p:cNvSpPr/>
          <p:nvPr/>
        </p:nvSpPr>
        <p:spPr>
          <a:xfrm>
            <a:off x="221815" y="3337574"/>
            <a:ext cx="3305332" cy="2587461"/>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err="1">
                <a:solidFill>
                  <a:schemeClr val="tx1"/>
                </a:solidFill>
              </a:rPr>
              <a:t>뷰티크리에이터</a:t>
            </a:r>
            <a:r>
              <a:rPr lang="ko-KR" altLang="en-US" sz="900" dirty="0">
                <a:solidFill>
                  <a:schemeClr val="tx1"/>
                </a:solidFill>
              </a:rPr>
              <a:t> 모집 요강</a:t>
            </a:r>
            <a:r>
              <a:rPr lang="en-US" altLang="ko-KR" sz="900" dirty="0">
                <a:solidFill>
                  <a:schemeClr val="tx1"/>
                </a:solidFill>
              </a:rPr>
              <a:t>(</a:t>
            </a:r>
            <a:r>
              <a:rPr lang="ko-KR" altLang="en-US" sz="900" dirty="0">
                <a:solidFill>
                  <a:schemeClr val="tx1"/>
                </a:solidFill>
              </a:rPr>
              <a:t>이미지</a:t>
            </a:r>
            <a:r>
              <a:rPr lang="en-US" altLang="ko-KR" sz="900" dirty="0">
                <a:solidFill>
                  <a:schemeClr val="tx1"/>
                </a:solidFill>
              </a:rPr>
              <a:t>+</a:t>
            </a:r>
            <a:r>
              <a:rPr lang="ko-KR" altLang="en-US" sz="900" dirty="0">
                <a:solidFill>
                  <a:schemeClr val="tx1"/>
                </a:solidFill>
              </a:rPr>
              <a:t>텍스트</a:t>
            </a:r>
            <a:r>
              <a:rPr lang="en-US" altLang="ko-KR" sz="900" dirty="0">
                <a:solidFill>
                  <a:schemeClr val="tx1"/>
                </a:solidFill>
              </a:rPr>
              <a:t>+</a:t>
            </a:r>
            <a:r>
              <a:rPr lang="ko-KR" altLang="en-US" sz="900" dirty="0">
                <a:solidFill>
                  <a:schemeClr val="tx1"/>
                </a:solidFill>
              </a:rPr>
              <a:t>동영상</a:t>
            </a:r>
            <a:r>
              <a:rPr lang="en-US" altLang="ko-KR" sz="900" dirty="0">
                <a:solidFill>
                  <a:schemeClr val="tx1"/>
                </a:solidFill>
              </a:rPr>
              <a:t>)</a:t>
            </a:r>
          </a:p>
        </p:txBody>
      </p:sp>
      <p:sp>
        <p:nvSpPr>
          <p:cNvPr id="3" name="사각형: 둥근 모서리 2">
            <a:extLst>
              <a:ext uri="{FF2B5EF4-FFF2-40B4-BE49-F238E27FC236}">
                <a16:creationId xmlns:a16="http://schemas.microsoft.com/office/drawing/2014/main" xmlns="" id="{FF9CB281-EE60-4849-AC8D-A4C393C4D657}"/>
              </a:ext>
            </a:extLst>
          </p:cNvPr>
          <p:cNvSpPr/>
          <p:nvPr/>
        </p:nvSpPr>
        <p:spPr>
          <a:xfrm>
            <a:off x="632520" y="6039780"/>
            <a:ext cx="1224136" cy="33212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지원서 수정</a:t>
            </a:r>
            <a:endParaRPr lang="ko-KR" altLang="en-US" sz="900" dirty="0">
              <a:solidFill>
                <a:schemeClr val="tx1"/>
              </a:solidFill>
            </a:endParaRPr>
          </a:p>
        </p:txBody>
      </p:sp>
      <p:sp>
        <p:nvSpPr>
          <p:cNvPr id="43" name="사각형: 둥근 모서리 42">
            <a:extLst>
              <a:ext uri="{FF2B5EF4-FFF2-40B4-BE49-F238E27FC236}">
                <a16:creationId xmlns:a16="http://schemas.microsoft.com/office/drawing/2014/main" xmlns="" id="{23EAF300-987D-4E85-998C-CBBF8F5FB4A1}"/>
              </a:ext>
            </a:extLst>
          </p:cNvPr>
          <p:cNvSpPr/>
          <p:nvPr/>
        </p:nvSpPr>
        <p:spPr>
          <a:xfrm>
            <a:off x="1926875" y="6035530"/>
            <a:ext cx="1224136" cy="332121"/>
          </a:xfrm>
          <a:prstGeom prst="roundRect">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지원서 작성</a:t>
            </a:r>
          </a:p>
        </p:txBody>
      </p:sp>
      <p:pic>
        <p:nvPicPr>
          <p:cNvPr id="2" name="그림 1">
            <a:extLst>
              <a:ext uri="{FF2B5EF4-FFF2-40B4-BE49-F238E27FC236}">
                <a16:creationId xmlns:a16="http://schemas.microsoft.com/office/drawing/2014/main" xmlns="" id="{CEBA7FBC-3360-417B-A2C3-BC830473F420}"/>
              </a:ext>
            </a:extLst>
          </p:cNvPr>
          <p:cNvPicPr>
            <a:picLocks noChangeAspect="1"/>
          </p:cNvPicPr>
          <p:nvPr/>
        </p:nvPicPr>
        <p:blipFill>
          <a:blip r:embed="rId2"/>
          <a:stretch>
            <a:fillRect/>
          </a:stretch>
        </p:blipFill>
        <p:spPr>
          <a:xfrm>
            <a:off x="1474871" y="1881982"/>
            <a:ext cx="799219" cy="745339"/>
          </a:xfrm>
          <a:prstGeom prst="rect">
            <a:avLst/>
          </a:prstGeom>
        </p:spPr>
      </p:pic>
      <p:sp>
        <p:nvSpPr>
          <p:cNvPr id="22" name="직사각형 21">
            <a:extLst>
              <a:ext uri="{FF2B5EF4-FFF2-40B4-BE49-F238E27FC236}">
                <a16:creationId xmlns:a16="http://schemas.microsoft.com/office/drawing/2014/main" xmlns="" id="{3902EEC3-6F36-4405-B9CC-1B4C485BD362}"/>
              </a:ext>
            </a:extLst>
          </p:cNvPr>
          <p:cNvSpPr/>
          <p:nvPr/>
        </p:nvSpPr>
        <p:spPr bwMode="auto">
          <a:xfrm>
            <a:off x="197648" y="146285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4" name="직사각형 23">
            <a:extLst>
              <a:ext uri="{FF2B5EF4-FFF2-40B4-BE49-F238E27FC236}">
                <a16:creationId xmlns:a16="http://schemas.microsoft.com/office/drawing/2014/main" xmlns="" id="{C55CA9BB-FDF7-4ED4-A302-A8A832796820}"/>
              </a:ext>
            </a:extLst>
          </p:cNvPr>
          <p:cNvSpPr/>
          <p:nvPr/>
        </p:nvSpPr>
        <p:spPr bwMode="auto">
          <a:xfrm>
            <a:off x="197648" y="297891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5" name="직사각형 24">
            <a:extLst>
              <a:ext uri="{FF2B5EF4-FFF2-40B4-BE49-F238E27FC236}">
                <a16:creationId xmlns:a16="http://schemas.microsoft.com/office/drawing/2014/main" xmlns="" id="{9445AEAF-2A33-49D9-B2E8-9C3A1D9C4497}"/>
              </a:ext>
            </a:extLst>
          </p:cNvPr>
          <p:cNvSpPr/>
          <p:nvPr/>
        </p:nvSpPr>
        <p:spPr bwMode="auto">
          <a:xfrm>
            <a:off x="562301" y="597823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6" name="직사각형 25">
            <a:extLst>
              <a:ext uri="{FF2B5EF4-FFF2-40B4-BE49-F238E27FC236}">
                <a16:creationId xmlns:a16="http://schemas.microsoft.com/office/drawing/2014/main" xmlns="" id="{02A90B67-B518-4591-9E92-20F0F02D7B77}"/>
              </a:ext>
            </a:extLst>
          </p:cNvPr>
          <p:cNvSpPr/>
          <p:nvPr/>
        </p:nvSpPr>
        <p:spPr bwMode="auto">
          <a:xfrm>
            <a:off x="1852123" y="595084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6" name="직사각형 45"/>
          <p:cNvSpPr/>
          <p:nvPr/>
        </p:nvSpPr>
        <p:spPr>
          <a:xfrm>
            <a:off x="0" y="5932061"/>
            <a:ext cx="1871134" cy="536472"/>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spTree>
    <p:extLst>
      <p:ext uri="{BB962C8B-B14F-4D97-AF65-F5344CB8AC3E}">
        <p14:creationId xmlns:p14="http://schemas.microsoft.com/office/powerpoint/2010/main" val="3688918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EH.BC.08.001.BAP1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a:t>
            </a:r>
            <a:r>
              <a:rPr lang="en-US" altLang="ko-KR" dirty="0"/>
              <a:t>_</a:t>
            </a:r>
            <a:r>
              <a:rPr lang="ko-KR" altLang="en-US" dirty="0"/>
              <a:t>기본정보 작성</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42356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latin typeface="+mn-ea"/>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13043" cy="145770"/>
          </a:xfrm>
          <a:prstGeom prst="rect">
            <a:avLst/>
          </a:prstGeom>
          <a:noFill/>
        </p:spPr>
        <p:txBody>
          <a:bodyPr wrap="none" tIns="3600" bIns="3600" rtlCol="0">
            <a:spAutoFit/>
          </a:bodyPr>
          <a:lstStyle/>
          <a:p>
            <a:r>
              <a:rPr lang="en-US" altLang="ko-KR" sz="900" dirty="0" smtClean="0">
                <a:latin typeface="+mn-ea"/>
              </a:rPr>
              <a:t>2018-05-04</a:t>
            </a:r>
            <a:endParaRPr lang="ko-KR" altLang="en-US" sz="900" dirty="0">
              <a:latin typeface="+mn-ea"/>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60774" y="1412520"/>
            <a:ext cx="3464382" cy="52847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24" name="직사각형 23">
            <a:extLst>
              <a:ext uri="{FF2B5EF4-FFF2-40B4-BE49-F238E27FC236}">
                <a16:creationId xmlns:a16="http://schemas.microsoft.com/office/drawing/2014/main" xmlns="" id="{C227B924-632E-4167-8537-F9124D3EB8C0}"/>
              </a:ext>
            </a:extLst>
          </p:cNvPr>
          <p:cNvSpPr/>
          <p:nvPr/>
        </p:nvSpPr>
        <p:spPr>
          <a:xfrm>
            <a:off x="1208584" y="1814443"/>
            <a:ext cx="1224136" cy="10809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25" name="TextBox 24">
            <a:extLst>
              <a:ext uri="{FF2B5EF4-FFF2-40B4-BE49-F238E27FC236}">
                <a16:creationId xmlns:a16="http://schemas.microsoft.com/office/drawing/2014/main" xmlns="" id="{75B9C47A-122B-4BE2-ADFC-55325D192CB9}"/>
              </a:ext>
            </a:extLst>
          </p:cNvPr>
          <p:cNvSpPr txBox="1"/>
          <p:nvPr/>
        </p:nvSpPr>
        <p:spPr>
          <a:xfrm>
            <a:off x="272724" y="2904580"/>
            <a:ext cx="3193451" cy="369332"/>
          </a:xfrm>
          <a:prstGeom prst="rect">
            <a:avLst/>
          </a:prstGeom>
          <a:noFill/>
        </p:spPr>
        <p:txBody>
          <a:bodyPr wrap="square" rtlCol="0">
            <a:spAutoFit/>
          </a:bodyPr>
          <a:lstStyle/>
          <a:p>
            <a:pPr algn="ctr"/>
            <a:r>
              <a:rPr lang="ko-KR" altLang="en-US" sz="900" dirty="0">
                <a:solidFill>
                  <a:srgbClr val="999999"/>
                </a:solidFill>
                <a:latin typeface="+mn-ea"/>
              </a:rPr>
              <a:t>사진을 등록하시려면 선택해주세요</a:t>
            </a:r>
            <a:r>
              <a:rPr lang="en-US" altLang="ko-KR" sz="900" dirty="0">
                <a:solidFill>
                  <a:srgbClr val="999999"/>
                </a:solidFill>
                <a:latin typeface="+mn-ea"/>
              </a:rPr>
              <a:t>.</a:t>
            </a:r>
          </a:p>
          <a:p>
            <a:pPr algn="ctr"/>
            <a:r>
              <a:rPr lang="en-US" altLang="ko-KR" sz="900" dirty="0">
                <a:solidFill>
                  <a:srgbClr val="999999"/>
                </a:solidFill>
                <a:latin typeface="+mn-ea"/>
              </a:rPr>
              <a:t> </a:t>
            </a:r>
            <a:r>
              <a:rPr lang="ko-KR" altLang="en-US" sz="900" dirty="0">
                <a:solidFill>
                  <a:srgbClr val="999999"/>
                </a:solidFill>
                <a:latin typeface="+mn-ea"/>
              </a:rPr>
              <a:t> </a:t>
            </a:r>
            <a:r>
              <a:rPr lang="en-US" altLang="ko-KR" sz="900" dirty="0">
                <a:solidFill>
                  <a:srgbClr val="999999"/>
                </a:solidFill>
                <a:latin typeface="+mn-ea"/>
              </a:rPr>
              <a:t>120X160 </a:t>
            </a:r>
            <a:r>
              <a:rPr lang="ko-KR" altLang="en-US" sz="900" dirty="0">
                <a:solidFill>
                  <a:srgbClr val="999999"/>
                </a:solidFill>
                <a:latin typeface="+mn-ea"/>
              </a:rPr>
              <a:t>최적화  </a:t>
            </a:r>
          </a:p>
        </p:txBody>
      </p:sp>
      <p:pic>
        <p:nvPicPr>
          <p:cNvPr id="4" name="그림 3">
            <a:extLst>
              <a:ext uri="{FF2B5EF4-FFF2-40B4-BE49-F238E27FC236}">
                <a16:creationId xmlns:a16="http://schemas.microsoft.com/office/drawing/2014/main" xmlns="" id="{AD3BF3FA-9DE6-4E91-8036-13805496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76054" y="2040104"/>
            <a:ext cx="489195" cy="631219"/>
          </a:xfrm>
          <a:prstGeom prst="rect">
            <a:avLst/>
          </a:prstGeom>
        </p:spPr>
      </p:pic>
      <p:sp>
        <p:nvSpPr>
          <p:cNvPr id="27" name="직사각형 26">
            <a:extLst>
              <a:ext uri="{FF2B5EF4-FFF2-40B4-BE49-F238E27FC236}">
                <a16:creationId xmlns:a16="http://schemas.microsoft.com/office/drawing/2014/main" xmlns="" id="{A36E8E53-7B6E-44A3-94D7-0930D9CE6D3D}"/>
              </a:ext>
            </a:extLst>
          </p:cNvPr>
          <p:cNvSpPr/>
          <p:nvPr/>
        </p:nvSpPr>
        <p:spPr>
          <a:xfrm>
            <a:off x="285627" y="3355911"/>
            <a:ext cx="3241520"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지원자 기본정보</a:t>
            </a:r>
            <a:r>
              <a:rPr lang="en-US" altLang="ko-KR" sz="900" b="1" dirty="0">
                <a:solidFill>
                  <a:schemeClr val="tx1"/>
                </a:solidFill>
                <a:latin typeface="+mn-ea"/>
              </a:rPr>
              <a:t>(</a:t>
            </a:r>
            <a:r>
              <a:rPr lang="ko-KR" altLang="en-US" sz="900" b="1" dirty="0">
                <a:solidFill>
                  <a:schemeClr val="tx1"/>
                </a:solidFill>
                <a:latin typeface="+mn-ea"/>
              </a:rPr>
              <a:t>필수</a:t>
            </a:r>
            <a:r>
              <a:rPr lang="en-US" altLang="ko-KR" sz="900" b="1" dirty="0">
                <a:solidFill>
                  <a:schemeClr val="tx1"/>
                </a:solidFill>
                <a:latin typeface="+mn-ea"/>
              </a:rPr>
              <a:t>)*</a:t>
            </a:r>
          </a:p>
        </p:txBody>
      </p:sp>
      <p:sp>
        <p:nvSpPr>
          <p:cNvPr id="29" name="TextBox 28">
            <a:extLst>
              <a:ext uri="{FF2B5EF4-FFF2-40B4-BE49-F238E27FC236}">
                <a16:creationId xmlns:a16="http://schemas.microsoft.com/office/drawing/2014/main" xmlns="" id="{4D52069B-2A9E-43D2-BB16-F1AA257308C2}"/>
              </a:ext>
            </a:extLst>
          </p:cNvPr>
          <p:cNvSpPr txBox="1"/>
          <p:nvPr/>
        </p:nvSpPr>
        <p:spPr>
          <a:xfrm>
            <a:off x="223925" y="3784801"/>
            <a:ext cx="768635"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아이디</a:t>
            </a:r>
          </a:p>
        </p:txBody>
      </p:sp>
      <p:sp>
        <p:nvSpPr>
          <p:cNvPr id="31" name="TextBox 30">
            <a:extLst>
              <a:ext uri="{FF2B5EF4-FFF2-40B4-BE49-F238E27FC236}">
                <a16:creationId xmlns:a16="http://schemas.microsoft.com/office/drawing/2014/main" xmlns="" id="{364C2AF1-0F17-4DF4-97C7-893153F16F97}"/>
              </a:ext>
            </a:extLst>
          </p:cNvPr>
          <p:cNvSpPr txBox="1"/>
          <p:nvPr/>
        </p:nvSpPr>
        <p:spPr>
          <a:xfrm>
            <a:off x="944005" y="3784782"/>
            <a:ext cx="768635" cy="230832"/>
          </a:xfrm>
          <a:prstGeom prst="rect">
            <a:avLst/>
          </a:prstGeom>
          <a:noFill/>
        </p:spPr>
        <p:txBody>
          <a:bodyPr wrap="square" rtlCol="0">
            <a:spAutoFit/>
          </a:bodyPr>
          <a:lstStyle/>
          <a:p>
            <a:r>
              <a:rPr lang="en-US" altLang="ko-KR" sz="900" dirty="0" err="1">
                <a:latin typeface="+mn-ea"/>
              </a:rPr>
              <a:t>karamith</a:t>
            </a:r>
            <a:endParaRPr lang="ko-KR" altLang="en-US" sz="900" dirty="0">
              <a:latin typeface="+mn-ea"/>
            </a:endParaRPr>
          </a:p>
        </p:txBody>
      </p:sp>
      <p:grpSp>
        <p:nvGrpSpPr>
          <p:cNvPr id="35" name="Segmented Control">
            <a:extLst>
              <a:ext uri="{FF2B5EF4-FFF2-40B4-BE49-F238E27FC236}">
                <a16:creationId xmlns:a16="http://schemas.microsoft.com/office/drawing/2014/main" xmlns="" id="{9E87DBDC-33C5-4DD7-A16E-9EB2D43F73D6}"/>
              </a:ext>
            </a:extLst>
          </p:cNvPr>
          <p:cNvGrpSpPr/>
          <p:nvPr/>
        </p:nvGrpSpPr>
        <p:grpSpPr>
          <a:xfrm>
            <a:off x="2122790" y="3789767"/>
            <a:ext cx="1322524" cy="213348"/>
            <a:chOff x="595686" y="1261242"/>
            <a:chExt cx="1322524" cy="213348"/>
          </a:xfrm>
        </p:grpSpPr>
        <p:sp>
          <p:nvSpPr>
            <p:cNvPr id="40" name="Segment">
              <a:extLst>
                <a:ext uri="{FF2B5EF4-FFF2-40B4-BE49-F238E27FC236}">
                  <a16:creationId xmlns:a16="http://schemas.microsoft.com/office/drawing/2014/main" xmlns="" id="{356A870D-48ED-4485-8CDF-3F07C440C05C}"/>
                </a:ext>
              </a:extLst>
            </p:cNvPr>
            <p:cNvSpPr/>
            <p:nvPr/>
          </p:nvSpPr>
          <p:spPr>
            <a:xfrm rot="5400000">
              <a:off x="1481054" y="1037435"/>
              <a:ext cx="213049" cy="661262"/>
            </a:xfrm>
            <a:prstGeom prst="round2SameRect">
              <a:avLst>
                <a:gd name="adj1" fmla="val 10566"/>
                <a:gd name="adj2" fmla="val 0"/>
              </a:avLst>
            </a:prstGeom>
            <a:solidFill>
              <a:schemeClr val="bg1">
                <a:lumMod val="6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dirty="0">
                  <a:solidFill>
                    <a:schemeClr val="tx1"/>
                  </a:solidFill>
                  <a:latin typeface="+mn-ea"/>
                  <a:cs typeface="Segoe UI" panose="020B0502040204020203" pitchFamily="34" charset="0"/>
                </a:rPr>
                <a:t>여자</a:t>
              </a:r>
              <a:endParaRPr lang="en-US" sz="800" dirty="0">
                <a:solidFill>
                  <a:schemeClr val="tx1"/>
                </a:solidFill>
                <a:latin typeface="+mn-ea"/>
                <a:cs typeface="Segoe UI" panose="020B0502040204020203" pitchFamily="34" charset="0"/>
              </a:endParaRPr>
            </a:p>
          </p:txBody>
        </p:sp>
        <p:sp>
          <p:nvSpPr>
            <p:cNvPr id="41" name="Segment">
              <a:extLst>
                <a:ext uri="{FF2B5EF4-FFF2-40B4-BE49-F238E27FC236}">
                  <a16:creationId xmlns:a16="http://schemas.microsoft.com/office/drawing/2014/main" xmlns="" id="{AF1F2D8D-C14E-47DB-8D98-35AF87251948}"/>
                </a:ext>
              </a:extLst>
            </p:cNvPr>
            <p:cNvSpPr/>
            <p:nvPr/>
          </p:nvSpPr>
          <p:spPr>
            <a:xfrm rot="5400000">
              <a:off x="819792" y="1037136"/>
              <a:ext cx="213049" cy="661262"/>
            </a:xfrm>
            <a:prstGeom prst="round2SameRect">
              <a:avLst>
                <a:gd name="adj1" fmla="val 0"/>
                <a:gd name="adj2" fmla="val 12122"/>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dirty="0">
                  <a:solidFill>
                    <a:schemeClr val="tx1"/>
                  </a:solidFill>
                  <a:latin typeface="+mn-ea"/>
                  <a:cs typeface="Segoe UI" panose="020B0502040204020203" pitchFamily="34" charset="0"/>
                </a:rPr>
                <a:t>남자</a:t>
              </a:r>
              <a:endParaRPr lang="en-US" sz="800" dirty="0">
                <a:solidFill>
                  <a:schemeClr val="tx1"/>
                </a:solidFill>
                <a:latin typeface="+mn-ea"/>
                <a:cs typeface="Segoe UI" panose="020B0502040204020203" pitchFamily="34" charset="0"/>
              </a:endParaRPr>
            </a:p>
          </p:txBody>
        </p:sp>
      </p:grpSp>
      <p:sp>
        <p:nvSpPr>
          <p:cNvPr id="44" name="TextBox 43">
            <a:extLst>
              <a:ext uri="{FF2B5EF4-FFF2-40B4-BE49-F238E27FC236}">
                <a16:creationId xmlns:a16="http://schemas.microsoft.com/office/drawing/2014/main" xmlns="" id="{0587E10B-6157-4E28-B3BE-3903EB2027A7}"/>
              </a:ext>
            </a:extLst>
          </p:cNvPr>
          <p:cNvSpPr txBox="1"/>
          <p:nvPr/>
        </p:nvSpPr>
        <p:spPr>
          <a:xfrm>
            <a:off x="223925" y="4101811"/>
            <a:ext cx="768635"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휴대폰</a:t>
            </a:r>
          </a:p>
        </p:txBody>
      </p:sp>
      <p:sp>
        <p:nvSpPr>
          <p:cNvPr id="46" name="직사각형 45">
            <a:extLst>
              <a:ext uri="{FF2B5EF4-FFF2-40B4-BE49-F238E27FC236}">
                <a16:creationId xmlns:a16="http://schemas.microsoft.com/office/drawing/2014/main" xmlns="" id="{2D1D4BD3-6D09-4FC8-9BF4-12D445505C60}"/>
              </a:ext>
            </a:extLst>
          </p:cNvPr>
          <p:cNvSpPr/>
          <p:nvPr/>
        </p:nvSpPr>
        <p:spPr>
          <a:xfrm>
            <a:off x="1027111" y="4376351"/>
            <a:ext cx="176564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핸드폰번호 </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없이 입력</a:t>
            </a:r>
          </a:p>
        </p:txBody>
      </p:sp>
      <p:sp>
        <p:nvSpPr>
          <p:cNvPr id="47" name="TextBox 46">
            <a:extLst>
              <a:ext uri="{FF2B5EF4-FFF2-40B4-BE49-F238E27FC236}">
                <a16:creationId xmlns:a16="http://schemas.microsoft.com/office/drawing/2014/main" xmlns="" id="{348E7292-1564-4864-9D27-9A05BF7773A7}"/>
              </a:ext>
            </a:extLst>
          </p:cNvPr>
          <p:cNvSpPr txBox="1"/>
          <p:nvPr/>
        </p:nvSpPr>
        <p:spPr>
          <a:xfrm>
            <a:off x="223925" y="5219713"/>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생년월일</a:t>
            </a:r>
          </a:p>
        </p:txBody>
      </p:sp>
      <p:sp>
        <p:nvSpPr>
          <p:cNvPr id="48" name="직사각형 47">
            <a:extLst>
              <a:ext uri="{FF2B5EF4-FFF2-40B4-BE49-F238E27FC236}">
                <a16:creationId xmlns:a16="http://schemas.microsoft.com/office/drawing/2014/main" xmlns="" id="{DF4608E3-24C3-47A6-A69E-8F1912A85976}"/>
              </a:ext>
            </a:extLst>
          </p:cNvPr>
          <p:cNvSpPr/>
          <p:nvPr/>
        </p:nvSpPr>
        <p:spPr>
          <a:xfrm>
            <a:off x="1027111" y="5198467"/>
            <a:ext cx="176564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8</a:t>
            </a:r>
            <a:r>
              <a:rPr lang="ko-KR" altLang="en-US" sz="900" dirty="0">
                <a:solidFill>
                  <a:schemeClr val="bg1">
                    <a:lumMod val="65000"/>
                  </a:schemeClr>
                </a:solidFill>
                <a:latin typeface="+mn-ea"/>
              </a:rPr>
              <a:t>자리 </a:t>
            </a:r>
            <a:r>
              <a:rPr lang="en-US" altLang="ko-KR" sz="900" dirty="0">
                <a:solidFill>
                  <a:schemeClr val="bg1">
                    <a:lumMod val="65000"/>
                  </a:schemeClr>
                </a:solidFill>
                <a:latin typeface="+mn-ea"/>
              </a:rPr>
              <a:t>(</a:t>
            </a:r>
            <a:r>
              <a:rPr lang="ko-KR" altLang="en-US" sz="900" dirty="0">
                <a:solidFill>
                  <a:schemeClr val="bg1">
                    <a:lumMod val="65000"/>
                  </a:schemeClr>
                </a:solidFill>
                <a:latin typeface="+mn-ea"/>
              </a:rPr>
              <a:t>예</a:t>
            </a:r>
            <a:r>
              <a:rPr lang="en-US" altLang="ko-KR" sz="900" dirty="0">
                <a:solidFill>
                  <a:schemeClr val="bg1">
                    <a:lumMod val="65000"/>
                  </a:schemeClr>
                </a:solidFill>
                <a:latin typeface="+mn-ea"/>
              </a:rPr>
              <a:t>:19900725)</a:t>
            </a:r>
            <a:endParaRPr lang="ko-KR" altLang="en-US" sz="900" dirty="0">
              <a:solidFill>
                <a:schemeClr val="bg1">
                  <a:lumMod val="65000"/>
                </a:schemeClr>
              </a:solidFill>
              <a:latin typeface="+mn-ea"/>
            </a:endParaRPr>
          </a:p>
        </p:txBody>
      </p:sp>
      <p:sp>
        <p:nvSpPr>
          <p:cNvPr id="49" name="TextBox 48">
            <a:extLst>
              <a:ext uri="{FF2B5EF4-FFF2-40B4-BE49-F238E27FC236}">
                <a16:creationId xmlns:a16="http://schemas.microsoft.com/office/drawing/2014/main" xmlns="" id="{9237A7AF-29D4-4A8D-8D20-D47D63308FD9}"/>
              </a:ext>
            </a:extLst>
          </p:cNvPr>
          <p:cNvSpPr txBox="1"/>
          <p:nvPr/>
        </p:nvSpPr>
        <p:spPr>
          <a:xfrm>
            <a:off x="223925" y="5459034"/>
            <a:ext cx="1200683" cy="3693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홈페이지</a:t>
            </a:r>
            <a:endParaRPr lang="en-US" altLang="ko-KR" sz="900" b="1" dirty="0">
              <a:latin typeface="+mn-ea"/>
            </a:endParaRPr>
          </a:p>
          <a:p>
            <a:r>
              <a:rPr lang="en-US" altLang="ko-KR" sz="900" b="1" dirty="0">
                <a:latin typeface="+mn-ea"/>
              </a:rPr>
              <a:t>    (</a:t>
            </a:r>
            <a:r>
              <a:rPr lang="ko-KR" altLang="en-US" sz="900" b="1" dirty="0">
                <a:latin typeface="+mn-ea"/>
              </a:rPr>
              <a:t>블로그</a:t>
            </a:r>
            <a:r>
              <a:rPr lang="en-US" altLang="ko-KR" sz="900" b="1" dirty="0">
                <a:latin typeface="+mn-ea"/>
              </a:rPr>
              <a:t>)</a:t>
            </a:r>
            <a:endParaRPr lang="ko-KR" altLang="en-US" sz="900" b="1" dirty="0">
              <a:latin typeface="+mn-ea"/>
            </a:endParaRPr>
          </a:p>
        </p:txBody>
      </p:sp>
      <p:sp>
        <p:nvSpPr>
          <p:cNvPr id="50" name="직사각형 49">
            <a:extLst>
              <a:ext uri="{FF2B5EF4-FFF2-40B4-BE49-F238E27FC236}">
                <a16:creationId xmlns:a16="http://schemas.microsoft.com/office/drawing/2014/main" xmlns="" id="{DE9E4923-6289-4B32-A2FB-206DAA3E55FA}"/>
              </a:ext>
            </a:extLst>
          </p:cNvPr>
          <p:cNvSpPr/>
          <p:nvPr/>
        </p:nvSpPr>
        <p:spPr>
          <a:xfrm>
            <a:off x="1027111" y="5499740"/>
            <a:ext cx="176564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http://</a:t>
            </a:r>
            <a:endParaRPr lang="ko-KR" altLang="en-US" sz="900" dirty="0">
              <a:solidFill>
                <a:schemeClr val="bg1">
                  <a:lumMod val="65000"/>
                </a:schemeClr>
              </a:solidFill>
              <a:latin typeface="+mn-ea"/>
            </a:endParaRPr>
          </a:p>
        </p:txBody>
      </p:sp>
      <p:sp>
        <p:nvSpPr>
          <p:cNvPr id="51" name="TextBox 50">
            <a:extLst>
              <a:ext uri="{FF2B5EF4-FFF2-40B4-BE49-F238E27FC236}">
                <a16:creationId xmlns:a16="http://schemas.microsoft.com/office/drawing/2014/main" xmlns="" id="{F504FF10-B2E9-4F7E-A629-9F06AFAFED64}"/>
              </a:ext>
            </a:extLst>
          </p:cNvPr>
          <p:cNvSpPr txBox="1"/>
          <p:nvPr/>
        </p:nvSpPr>
        <p:spPr>
          <a:xfrm>
            <a:off x="223925" y="5823276"/>
            <a:ext cx="1200683" cy="230832"/>
          </a:xfrm>
          <a:prstGeom prst="rect">
            <a:avLst/>
          </a:prstGeom>
          <a:noFill/>
        </p:spPr>
        <p:txBody>
          <a:bodyPr wrap="square" rtlCol="0">
            <a:spAutoFit/>
          </a:bodyPr>
          <a:lstStyle/>
          <a:p>
            <a:pPr marL="171450" indent="-171450">
              <a:buFont typeface="Arial" panose="020B0604020202020204" pitchFamily="34" charset="0"/>
              <a:buChar char="•"/>
            </a:pPr>
            <a:r>
              <a:rPr lang="en-US" altLang="ko-KR" sz="900" b="1" dirty="0">
                <a:latin typeface="+mn-ea"/>
              </a:rPr>
              <a:t>SNS </a:t>
            </a:r>
            <a:r>
              <a:rPr lang="ko-KR" altLang="en-US" sz="900" b="1" dirty="0">
                <a:latin typeface="+mn-ea"/>
              </a:rPr>
              <a:t>주소</a:t>
            </a:r>
          </a:p>
        </p:txBody>
      </p:sp>
      <p:sp>
        <p:nvSpPr>
          <p:cNvPr id="52" name="직사각형 51">
            <a:extLst>
              <a:ext uri="{FF2B5EF4-FFF2-40B4-BE49-F238E27FC236}">
                <a16:creationId xmlns:a16="http://schemas.microsoft.com/office/drawing/2014/main" xmlns="" id="{578B2F28-52C4-4D49-A8D1-84629506497F}"/>
              </a:ext>
            </a:extLst>
          </p:cNvPr>
          <p:cNvSpPr/>
          <p:nvPr/>
        </p:nvSpPr>
        <p:spPr>
          <a:xfrm>
            <a:off x="1026397" y="5807744"/>
            <a:ext cx="176564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http://</a:t>
            </a:r>
            <a:endParaRPr lang="ko-KR" altLang="en-US" sz="900" dirty="0">
              <a:solidFill>
                <a:schemeClr val="bg1">
                  <a:lumMod val="65000"/>
                </a:schemeClr>
              </a:solidFill>
              <a:latin typeface="+mn-ea"/>
            </a:endParaRPr>
          </a:p>
        </p:txBody>
      </p:sp>
      <p:sp>
        <p:nvSpPr>
          <p:cNvPr id="54" name="TextBox 53">
            <a:extLst>
              <a:ext uri="{FF2B5EF4-FFF2-40B4-BE49-F238E27FC236}">
                <a16:creationId xmlns:a16="http://schemas.microsoft.com/office/drawing/2014/main" xmlns="" id="{17C8C61F-83CD-4480-9C4B-A7A65F55CC45}"/>
              </a:ext>
            </a:extLst>
          </p:cNvPr>
          <p:cNvSpPr txBox="1"/>
          <p:nvPr/>
        </p:nvSpPr>
        <p:spPr>
          <a:xfrm>
            <a:off x="203115" y="6114168"/>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smtClean="0">
                <a:latin typeface="+mn-ea"/>
              </a:rPr>
              <a:t>거주지역</a:t>
            </a:r>
            <a:endParaRPr lang="ko-KR" altLang="en-US" sz="900" b="1" dirty="0">
              <a:latin typeface="+mn-ea"/>
            </a:endParaRPr>
          </a:p>
        </p:txBody>
      </p:sp>
      <p:sp>
        <p:nvSpPr>
          <p:cNvPr id="55" name="직사각형 54">
            <a:extLst>
              <a:ext uri="{FF2B5EF4-FFF2-40B4-BE49-F238E27FC236}">
                <a16:creationId xmlns:a16="http://schemas.microsoft.com/office/drawing/2014/main" xmlns="" id="{A64FA31F-7A01-48B1-ABC8-B41CE07D3E5A}"/>
              </a:ext>
            </a:extLst>
          </p:cNvPr>
          <p:cNvSpPr/>
          <p:nvPr/>
        </p:nvSpPr>
        <p:spPr>
          <a:xfrm>
            <a:off x="1025683" y="6118732"/>
            <a:ext cx="2526721"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900" dirty="0" smtClean="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61" name="직사각형 60">
            <a:extLst>
              <a:ext uri="{FF2B5EF4-FFF2-40B4-BE49-F238E27FC236}">
                <a16:creationId xmlns:a16="http://schemas.microsoft.com/office/drawing/2014/main" xmlns="" id="{C713F2F2-3B71-4D00-A320-9CE4C6BE45B1}"/>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latin typeface="+mn-ea"/>
              </a:rPr>
              <a:t>COMMON</a:t>
            </a:r>
            <a:endParaRPr lang="ko-KR" altLang="en-US" sz="1100" b="1">
              <a:latin typeface="+mn-ea"/>
            </a:endParaRPr>
          </a:p>
        </p:txBody>
      </p:sp>
      <p:sp>
        <p:nvSpPr>
          <p:cNvPr id="62" name="직사각형 61">
            <a:extLst>
              <a:ext uri="{FF2B5EF4-FFF2-40B4-BE49-F238E27FC236}">
                <a16:creationId xmlns:a16="http://schemas.microsoft.com/office/drawing/2014/main" xmlns="" id="{C8A89128-BDCD-4677-8773-06B1C16E7076}"/>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latin typeface="+mn-ea"/>
              </a:rPr>
              <a:t>뷰티즌 ▼</a:t>
            </a:r>
            <a:endParaRPr lang="ko-KR" altLang="en-US" sz="900" b="1" dirty="0">
              <a:solidFill>
                <a:schemeClr val="tx2">
                  <a:lumMod val="60000"/>
                  <a:lumOff val="40000"/>
                </a:schemeClr>
              </a:solidFill>
              <a:latin typeface="+mn-ea"/>
            </a:endParaRPr>
          </a:p>
        </p:txBody>
      </p:sp>
      <p:sp>
        <p:nvSpPr>
          <p:cNvPr id="63" name="직사각형 62">
            <a:extLst>
              <a:ext uri="{FF2B5EF4-FFF2-40B4-BE49-F238E27FC236}">
                <a16:creationId xmlns:a16="http://schemas.microsoft.com/office/drawing/2014/main" xmlns="" id="{C40C7EC4-F6CB-419A-AF1A-342E8EB13458}"/>
              </a:ext>
            </a:extLst>
          </p:cNvPr>
          <p:cNvSpPr/>
          <p:nvPr/>
        </p:nvSpPr>
        <p:spPr>
          <a:xfrm>
            <a:off x="119107" y="684985"/>
            <a:ext cx="350549" cy="276999"/>
          </a:xfrm>
          <a:prstGeom prst="rect">
            <a:avLst/>
          </a:prstGeom>
        </p:spPr>
        <p:txBody>
          <a:bodyPr wrap="square">
            <a:spAutoFit/>
          </a:bodyPr>
          <a:lstStyle/>
          <a:p>
            <a:pPr algn="ctr"/>
            <a:r>
              <a:rPr lang="ko-KR" altLang="en-US" sz="1200" dirty="0">
                <a:latin typeface="+mn-ea"/>
              </a:rPr>
              <a:t>◀</a:t>
            </a:r>
            <a:endParaRPr lang="en-US" altLang="ko-KR" sz="1200" dirty="0">
              <a:latin typeface="+mn-ea"/>
            </a:endParaRPr>
          </a:p>
        </p:txBody>
      </p:sp>
      <p:sp>
        <p:nvSpPr>
          <p:cNvPr id="69" name="사각형: 둥근 모서리 68">
            <a:extLst>
              <a:ext uri="{FF2B5EF4-FFF2-40B4-BE49-F238E27FC236}">
                <a16:creationId xmlns:a16="http://schemas.microsoft.com/office/drawing/2014/main" xmlns="" id="{8CBAC2B1-FEAA-4032-92E7-6E4773327AC3}"/>
              </a:ext>
            </a:extLst>
          </p:cNvPr>
          <p:cNvSpPr/>
          <p:nvPr/>
        </p:nvSpPr>
        <p:spPr>
          <a:xfrm>
            <a:off x="168305" y="1052736"/>
            <a:ext cx="1144954" cy="363592"/>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뷰티즌이란</a:t>
            </a:r>
            <a:r>
              <a:rPr lang="en-US" altLang="ko-KR" sz="900" dirty="0">
                <a:solidFill>
                  <a:schemeClr val="tx1"/>
                </a:solidFill>
                <a:latin typeface="+mn-ea"/>
              </a:rPr>
              <a:t>?</a:t>
            </a:r>
            <a:endParaRPr lang="ko-KR" altLang="en-US" sz="900" dirty="0">
              <a:solidFill>
                <a:schemeClr val="tx1"/>
              </a:solidFill>
              <a:latin typeface="+mn-ea"/>
            </a:endParaRPr>
          </a:p>
        </p:txBody>
      </p:sp>
      <p:sp>
        <p:nvSpPr>
          <p:cNvPr id="70" name="사각형: 둥근 모서리 69">
            <a:extLst>
              <a:ext uri="{FF2B5EF4-FFF2-40B4-BE49-F238E27FC236}">
                <a16:creationId xmlns:a16="http://schemas.microsoft.com/office/drawing/2014/main" xmlns="" id="{0D7DEC00-C8AA-4E41-9733-9D9FD4D54CBC}"/>
              </a:ext>
            </a:extLst>
          </p:cNvPr>
          <p:cNvSpPr/>
          <p:nvPr/>
        </p:nvSpPr>
        <p:spPr>
          <a:xfrm>
            <a:off x="1307168" y="1062259"/>
            <a:ext cx="1144954" cy="351761"/>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뷰티즌 모집</a:t>
            </a:r>
          </a:p>
        </p:txBody>
      </p:sp>
      <p:sp>
        <p:nvSpPr>
          <p:cNvPr id="71" name="사각형: 둥근 모서리 70">
            <a:extLst>
              <a:ext uri="{FF2B5EF4-FFF2-40B4-BE49-F238E27FC236}">
                <a16:creationId xmlns:a16="http://schemas.microsoft.com/office/drawing/2014/main" xmlns="" id="{7496D148-8EB0-4359-B64E-3092EF1E964D}"/>
              </a:ext>
            </a:extLst>
          </p:cNvPr>
          <p:cNvSpPr/>
          <p:nvPr/>
        </p:nvSpPr>
        <p:spPr>
          <a:xfrm>
            <a:off x="2449869" y="1052736"/>
            <a:ext cx="1144954"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뷰티즌 프로필</a:t>
            </a:r>
          </a:p>
        </p:txBody>
      </p:sp>
      <p:sp>
        <p:nvSpPr>
          <p:cNvPr id="43" name="직사각형 42">
            <a:extLst>
              <a:ext uri="{FF2B5EF4-FFF2-40B4-BE49-F238E27FC236}">
                <a16:creationId xmlns:a16="http://schemas.microsoft.com/office/drawing/2014/main" xmlns="" id="{334E36B1-59F7-4374-B380-056F1E306874}"/>
              </a:ext>
            </a:extLst>
          </p:cNvPr>
          <p:cNvSpPr/>
          <p:nvPr/>
        </p:nvSpPr>
        <p:spPr bwMode="auto">
          <a:xfrm>
            <a:off x="1130511" y="177725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5" name="직사각형 44">
            <a:extLst>
              <a:ext uri="{FF2B5EF4-FFF2-40B4-BE49-F238E27FC236}">
                <a16:creationId xmlns:a16="http://schemas.microsoft.com/office/drawing/2014/main" xmlns="" id="{B8148C69-0D94-4B8B-9F91-185013EBBAF8}"/>
              </a:ext>
            </a:extLst>
          </p:cNvPr>
          <p:cNvSpPr/>
          <p:nvPr/>
        </p:nvSpPr>
        <p:spPr bwMode="auto">
          <a:xfrm>
            <a:off x="201208" y="327593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3" name="직사각형 52">
            <a:extLst>
              <a:ext uri="{FF2B5EF4-FFF2-40B4-BE49-F238E27FC236}">
                <a16:creationId xmlns:a16="http://schemas.microsoft.com/office/drawing/2014/main" xmlns="" id="{C0C1F3CD-CA4F-4C21-B6DA-121217DBA450}"/>
              </a:ext>
            </a:extLst>
          </p:cNvPr>
          <p:cNvSpPr/>
          <p:nvPr/>
        </p:nvSpPr>
        <p:spPr>
          <a:xfrm>
            <a:off x="2832229" y="5797164"/>
            <a:ext cx="694918"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등록</a:t>
            </a:r>
          </a:p>
        </p:txBody>
      </p:sp>
      <p:sp>
        <p:nvSpPr>
          <p:cNvPr id="72" name="직사각형 71">
            <a:extLst>
              <a:ext uri="{FF2B5EF4-FFF2-40B4-BE49-F238E27FC236}">
                <a16:creationId xmlns:a16="http://schemas.microsoft.com/office/drawing/2014/main" xmlns="" id="{4AC1EAB7-BDD4-45E2-8BD7-FF9F918BE52D}"/>
              </a:ext>
            </a:extLst>
          </p:cNvPr>
          <p:cNvSpPr/>
          <p:nvPr/>
        </p:nvSpPr>
        <p:spPr>
          <a:xfrm>
            <a:off x="157871" y="1412520"/>
            <a:ext cx="3464382" cy="307585"/>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뷰티즌 지원서 작성 </a:t>
            </a:r>
            <a:endParaRPr lang="en-US" altLang="ko-KR" sz="900" b="1" dirty="0">
              <a:solidFill>
                <a:schemeClr val="tx1"/>
              </a:solidFill>
              <a:latin typeface="+mn-ea"/>
            </a:endParaRPr>
          </a:p>
        </p:txBody>
      </p:sp>
      <p:sp>
        <p:nvSpPr>
          <p:cNvPr id="65" name="직사각형 64">
            <a:extLst>
              <a:ext uri="{FF2B5EF4-FFF2-40B4-BE49-F238E27FC236}">
                <a16:creationId xmlns:a16="http://schemas.microsoft.com/office/drawing/2014/main" xmlns="" id="{600B77BC-8E58-4613-A4B6-930918F8FE81}"/>
              </a:ext>
            </a:extLst>
          </p:cNvPr>
          <p:cNvSpPr/>
          <p:nvPr/>
        </p:nvSpPr>
        <p:spPr>
          <a:xfrm>
            <a:off x="5663816" y="2522061"/>
            <a:ext cx="893249"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mn-ea"/>
              </a:rPr>
              <a:t>다음</a:t>
            </a:r>
            <a:endParaRPr lang="en-US" altLang="ko-KR" sz="900" dirty="0">
              <a:solidFill>
                <a:schemeClr val="tx1"/>
              </a:solidFill>
              <a:latin typeface="+mn-ea"/>
            </a:endParaRPr>
          </a:p>
        </p:txBody>
      </p:sp>
      <p:sp>
        <p:nvSpPr>
          <p:cNvPr id="66" name="직사각형 65">
            <a:extLst>
              <a:ext uri="{FF2B5EF4-FFF2-40B4-BE49-F238E27FC236}">
                <a16:creationId xmlns:a16="http://schemas.microsoft.com/office/drawing/2014/main" xmlns="" id="{22D9D467-B476-4F20-A091-5AD8E3808E65}"/>
              </a:ext>
            </a:extLst>
          </p:cNvPr>
          <p:cNvSpPr/>
          <p:nvPr/>
        </p:nvSpPr>
        <p:spPr bwMode="auto">
          <a:xfrm>
            <a:off x="4649534" y="241774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7" name="직사각형 66">
            <a:extLst>
              <a:ext uri="{FF2B5EF4-FFF2-40B4-BE49-F238E27FC236}">
                <a16:creationId xmlns:a16="http://schemas.microsoft.com/office/drawing/2014/main" xmlns="" id="{20F52226-91DB-463C-8273-368881F80E1B}"/>
              </a:ext>
            </a:extLst>
          </p:cNvPr>
          <p:cNvSpPr/>
          <p:nvPr/>
        </p:nvSpPr>
        <p:spPr>
          <a:xfrm>
            <a:off x="4813968" y="2521163"/>
            <a:ext cx="796394"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임시저장</a:t>
            </a:r>
            <a:endParaRPr lang="en-US" altLang="ko-KR" sz="900" dirty="0">
              <a:solidFill>
                <a:schemeClr val="tx1"/>
              </a:solidFill>
              <a:latin typeface="+mn-ea"/>
            </a:endParaRPr>
          </a:p>
        </p:txBody>
      </p:sp>
      <p:graphicFrame>
        <p:nvGraphicFramePr>
          <p:cNvPr id="68" name="Group 57">
            <a:extLst>
              <a:ext uri="{FF2B5EF4-FFF2-40B4-BE49-F238E27FC236}">
                <a16:creationId xmlns:a16="http://schemas.microsoft.com/office/drawing/2014/main" xmlns="" id="{8C82D10B-A44D-4119-88D4-51C6E482703D}"/>
              </a:ext>
            </a:extLst>
          </p:cNvPr>
          <p:cNvGraphicFramePr>
            <a:graphicFrameLocks noGrp="1"/>
          </p:cNvGraphicFramePr>
          <p:nvPr>
            <p:extLst>
              <p:ext uri="{D42A27DB-BD31-4B8C-83A1-F6EECF244321}">
                <p14:modId xmlns:p14="http://schemas.microsoft.com/office/powerpoint/2010/main" val="796952058"/>
              </p:ext>
            </p:extLst>
          </p:nvPr>
        </p:nvGraphicFramePr>
        <p:xfrm>
          <a:off x="7464287" y="414711"/>
          <a:ext cx="2441713" cy="6391814"/>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hlinkClick r:id="rId3"/>
                        </a:rPr>
                        <a:t>http://</a:t>
                      </a:r>
                      <a:r>
                        <a:rPr lang="en-US" altLang="ko-KR" sz="800" b="0" baseline="0" dirty="0" smtClean="0">
                          <a:latin typeface="아리따-돋움(TTF)-Medium" panose="02020603020101020101" pitchFamily="18" charset="-127"/>
                          <a:ea typeface="아리따-돋움(TTF)-Medium" panose="02020603020101020101" pitchFamily="18" charset="-127"/>
                          <a:hlinkClick r:id="rId3"/>
                        </a:rPr>
                        <a:t>m.etudehouse.com/kr/ko/mobile/beautizen.do?method=recruit</a:t>
                      </a:r>
                      <a:endParaRPr lang="en-US" altLang="ko-KR" sz="800" b="0" baseline="0" dirty="0" smtClean="0">
                        <a:latin typeface="아리따-돋움(TTF)-Medium" panose="02020603020101020101" pitchFamily="18" charset="-127"/>
                        <a:ea typeface="아리따-돋움(TTF)-Medium" panose="02020603020101020101" pitchFamily="18" charset="-127"/>
                      </a:endParaRPr>
                    </a:p>
                    <a:p>
                      <a:pPr marL="0" indent="0" algn="l" latinLnBrk="1">
                        <a:buFont typeface="Arial" panose="020B0604020202020204" pitchFamily="34" charset="0"/>
                        <a:buNone/>
                      </a:pPr>
                      <a:r>
                        <a:rPr lang="ko-KR" altLang="en-US" sz="800" b="1" baseline="0" dirty="0" err="1" smtClean="0">
                          <a:solidFill>
                            <a:srgbClr val="C00000"/>
                          </a:solidFill>
                          <a:latin typeface="아리따-돋움(TTF)-Medium" panose="02020603020101020101" pitchFamily="18" charset="-127"/>
                          <a:ea typeface="아리따-돋움(TTF)-Medium" panose="02020603020101020101" pitchFamily="18" charset="-127"/>
                        </a:rPr>
                        <a:t>보안팀</a:t>
                      </a:r>
                      <a:r>
                        <a:rPr lang="ko-KR" altLang="en-US" sz="800" b="1" baseline="0" dirty="0" smtClean="0">
                          <a:solidFill>
                            <a:srgbClr val="C00000"/>
                          </a:solidFill>
                          <a:latin typeface="아리따-돋움(TTF)-Medium" panose="02020603020101020101" pitchFamily="18" charset="-127"/>
                          <a:ea typeface="아리따-돋움(TTF)-Medium" panose="02020603020101020101" pitchFamily="18" charset="-127"/>
                        </a:rPr>
                        <a:t> 검토내용</a:t>
                      </a:r>
                      <a:r>
                        <a:rPr lang="en-US" altLang="ko-KR" sz="800" b="1" baseline="0" dirty="0" smtClean="0">
                          <a:solidFill>
                            <a:srgbClr val="C00000"/>
                          </a:solidFill>
                          <a:latin typeface="아리따-돋움(TTF)-Medium" panose="02020603020101020101" pitchFamily="18" charset="-127"/>
                          <a:ea typeface="아리따-돋움(TTF)-Medium" panose="02020603020101020101" pitchFamily="18" charset="-127"/>
                        </a:rPr>
                        <a:t>(5/4)</a:t>
                      </a:r>
                      <a:r>
                        <a:rPr lang="en-US" altLang="ko-KR" sz="800" b="1" baseline="0" dirty="0">
                          <a:solidFill>
                            <a:srgbClr val="C00000"/>
                          </a:solidFill>
                          <a:latin typeface="아리따-돋움(TTF)-Medium" panose="02020603020101020101" pitchFamily="18" charset="-127"/>
                          <a:ea typeface="아리따-돋움(TTF)-Medium" panose="02020603020101020101" pitchFamily="18" charset="-127"/>
                        </a:rPr>
                        <a:t/>
                      </a:r>
                      <a:br>
                        <a:rPr lang="en-US" altLang="ko-KR" sz="800" b="1" baseline="0" dirty="0">
                          <a:solidFill>
                            <a:srgbClr val="C00000"/>
                          </a:solidFill>
                          <a:latin typeface="아리따-돋움(TTF)-Medium" panose="02020603020101020101" pitchFamily="18" charset="-127"/>
                          <a:ea typeface="아리따-돋움(TTF)-Medium" panose="02020603020101020101" pitchFamily="18" charset="-127"/>
                        </a:rPr>
                      </a:b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1)</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생년월일 입력 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14</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세 이상만 입력될수 있도록 처리</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r>
                      <a:b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b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2)</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주소는 거주지역으로 대체</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서울</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경기</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인청</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충청남도</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충청북도</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작성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사진 등록</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default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이미지 선택 시 사진 디바이스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사진보관함</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오픈 및 등록</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지원자 기본정보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아이디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회원정보에서 자동으로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뿌려줌</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smtClean="0">
                          <a:solidFill>
                            <a:schemeClr val="tx1"/>
                          </a:solidFill>
                          <a:latin typeface="아리따-돋움(TTF)-Medium" panose="02020603020101020101" pitchFamily="18" charset="-127"/>
                          <a:ea typeface="아리따-돋움(TTF)-Medium" panose="02020603020101020101" pitchFamily="18" charset="-127"/>
                        </a:rPr>
                        <a:t>통신사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풀다운으로 요건 선택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u="none" dirty="0" err="1">
                          <a:solidFill>
                            <a:schemeClr val="tx1"/>
                          </a:solidFill>
                          <a:latin typeface="아리따-돋움(TTF)-Medium" panose="02020603020101020101" pitchFamily="18" charset="-127"/>
                          <a:ea typeface="아리따-돋움(TTF)-Medium" panose="02020603020101020101" pitchFamily="18" charset="-127"/>
                        </a:rPr>
                        <a:t>인증벋가</a:t>
                      </a:r>
                      <a:r>
                        <a:rPr lang="ko-KR" altLang="en-US" sz="800" b="1" u="none" dirty="0">
                          <a:solidFill>
                            <a:schemeClr val="tx1"/>
                          </a:solidFill>
                          <a:latin typeface="아리따-돋움(TTF)-Medium" panose="02020603020101020101" pitchFamily="18" charset="-127"/>
                          <a:ea typeface="아리따-돋움(TTF)-Medium" panose="02020603020101020101" pitchFamily="18" charset="-127"/>
                        </a:rPr>
                        <a:t> 버튼 정의</a:t>
                      </a:r>
                      <a:endParaRPr lang="en-US" altLang="ko-KR" sz="800" b="1" u="none"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버튼 선택 시</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입력한 휴대번호로 인증번호 전송</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인증번호 </a:t>
                      </a:r>
                      <a:r>
                        <a:rPr lang="ko-KR" altLang="en-US" sz="800" b="0" u="none" baseline="0" dirty="0" err="1">
                          <a:solidFill>
                            <a:schemeClr val="tx1"/>
                          </a:solidFill>
                          <a:latin typeface="아리따-돋움(TTF)-Medium" panose="02020603020101020101" pitchFamily="18" charset="-127"/>
                          <a:ea typeface="아리따-돋움(TTF)-Medium" panose="02020603020101020101" pitchFamily="18" charset="-127"/>
                        </a:rPr>
                        <a:t>전송후</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해당 버튼은 재전송 버튼으로 자동 변경됨</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b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재전송 버튼 선택 시</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인증번호 재전송되고 타이며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분으로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RESET</a:t>
                      </a:r>
                      <a:endParaRPr lang="en-US" altLang="ko-KR" sz="800" b="0" u="none"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err="1">
                          <a:solidFill>
                            <a:schemeClr val="tx1"/>
                          </a:solidFill>
                          <a:latin typeface="아리따-돋움(TTF)-Medium" panose="02020603020101020101" pitchFamily="18" charset="-127"/>
                          <a:ea typeface="아리따-돋움(TTF)-Medium" panose="02020603020101020101" pitchFamily="18" charset="-127"/>
                        </a:rPr>
                        <a:t>미입력</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 또는 등록되지 않은 번호 입력 후 버튼 선택 시</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유효성</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 오류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Alert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노출</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b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&gt;</a:t>
                      </a:r>
                      <a:r>
                        <a:rPr lang="ko-KR" altLang="en-US" sz="800" b="0" u="none" baseline="0" dirty="0" err="1">
                          <a:solidFill>
                            <a:schemeClr val="tx1"/>
                          </a:solidFill>
                          <a:latin typeface="아리따-돋움(TTF)-Medium" panose="02020603020101020101" pitchFamily="18" charset="-127"/>
                          <a:ea typeface="아리따-돋움(TTF)-Medium" panose="02020603020101020101" pitchFamily="18" charset="-127"/>
                        </a:rPr>
                        <a:t>미입력</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휴대폰 번호를 입력하세요</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&gt;</a:t>
                      </a:r>
                      <a:r>
                        <a:rPr lang="ko-KR" altLang="en-US" sz="800" b="0" u="none" baseline="0" dirty="0" err="1">
                          <a:solidFill>
                            <a:schemeClr val="tx1"/>
                          </a:solidFill>
                          <a:latin typeface="아리따-돋움(TTF)-Medium" panose="02020603020101020101" pitchFamily="18" charset="-127"/>
                          <a:ea typeface="아리따-돋움(TTF)-Medium" panose="02020603020101020101" pitchFamily="18" charset="-127"/>
                        </a:rPr>
                        <a:t>오입력</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휴대폰 번호를 정확히 입력하세요</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인증번호 입력</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전송된 인증번호 </a:t>
                      </a:r>
                      <a:r>
                        <a:rPr lang="en-US" altLang="ko-KR" sz="800" dirty="0">
                          <a:solidFill>
                            <a:schemeClr val="tx1"/>
                          </a:solidFill>
                          <a:latin typeface="아리따-돋움(TTF)-Medium" panose="02020603020101020101" pitchFamily="18" charset="-127"/>
                          <a:ea typeface="아리따-돋움(TTF)-Medium" panose="02020603020101020101" pitchFamily="18" charset="-127"/>
                        </a:rPr>
                        <a:t>6</a:t>
                      </a:r>
                      <a:r>
                        <a:rPr lang="ko-KR" altLang="en-US" sz="800" dirty="0">
                          <a:solidFill>
                            <a:schemeClr val="tx1"/>
                          </a:solidFill>
                          <a:latin typeface="아리따-돋움(TTF)-Medium" panose="02020603020101020101" pitchFamily="18" charset="-127"/>
                          <a:ea typeface="아리따-돋움(TTF)-Medium" panose="02020603020101020101" pitchFamily="18" charset="-127"/>
                        </a:rPr>
                        <a:t>자리 입력</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u="none"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1" u="none" smtClean="0">
                          <a:solidFill>
                            <a:schemeClr val="tx1"/>
                          </a:solidFill>
                          <a:latin typeface="아리따-돋움(TTF)-Medium" panose="02020603020101020101" pitchFamily="18" charset="-127"/>
                          <a:ea typeface="아리따-돋움(TTF)-Medium" panose="02020603020101020101" pitchFamily="18" charset="-127"/>
                        </a:rPr>
                        <a:t>시간연장 </a:t>
                      </a:r>
                      <a:r>
                        <a:rPr lang="ko-KR" altLang="en-US" sz="800" b="1" u="none" dirty="0">
                          <a:solidFill>
                            <a:schemeClr val="tx1"/>
                          </a:solidFill>
                          <a:latin typeface="아리따-돋움(TTF)-Medium" panose="02020603020101020101" pitchFamily="18" charset="-127"/>
                          <a:ea typeface="아리따-돋움(TTF)-Medium" panose="02020603020101020101" pitchFamily="18" charset="-127"/>
                        </a:rPr>
                        <a:t>버튼 정의</a:t>
                      </a:r>
                      <a:r>
                        <a:rPr lang="en-US" altLang="ko-KR" sz="800" b="1" u="sng" dirty="0">
                          <a:solidFill>
                            <a:schemeClr val="tx1"/>
                          </a:solidFill>
                          <a:latin typeface="아리따-돋움(TTF)-Medium" panose="02020603020101020101" pitchFamily="18" charset="-127"/>
                          <a:ea typeface="아리따-돋움(TTF)-Medium" panose="02020603020101020101" pitchFamily="18" charset="-127"/>
                        </a:rPr>
                        <a:t/>
                      </a:r>
                      <a:br>
                        <a:rPr lang="en-US" altLang="ko-KR" sz="800" b="1" u="sng" dirty="0">
                          <a:solidFill>
                            <a:schemeClr val="tx1"/>
                          </a:solidFill>
                          <a:latin typeface="아리따-돋움(TTF)-Medium" panose="02020603020101020101" pitchFamily="18" charset="-127"/>
                          <a:ea typeface="아리따-돋움(TTF)-Medium" panose="02020603020101020101" pitchFamily="18" charset="-127"/>
                        </a:rPr>
                      </a:b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인증번호 입력 시간연장</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기존 시간관계없이 </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분으로 </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RESET)</a:t>
                      </a:r>
                      <a:br>
                        <a:rPr lang="en-US" altLang="ko-KR" sz="800" b="0" u="none" dirty="0">
                          <a:solidFill>
                            <a:schemeClr val="tx1"/>
                          </a:solidFill>
                          <a:latin typeface="아리따-돋움(TTF)-Medium" panose="02020603020101020101" pitchFamily="18" charset="-127"/>
                          <a:ea typeface="아리따-돋움(TTF)-Medium" panose="02020603020101020101" pitchFamily="18" charset="-127"/>
                        </a:rPr>
                      </a:b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시간연장은 </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회만 가능</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인증번호 입력 후 </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인증확인＇ 버튼 선택 시 </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alert : [</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핸드폰번호 인증이 완료되었습니다</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p>
                    <a:p>
                      <a:pPr marL="87313" marR="0" lvl="0" indent="-87313" algn="l" defTabSz="844083" rtl="0" eaLnBrk="1" fontAlgn="auto" latinLnBrk="1" hangingPunct="1">
                        <a:lnSpc>
                          <a:spcPct val="100000"/>
                        </a:lnSpc>
                        <a:spcBef>
                          <a:spcPts val="0"/>
                        </a:spcBef>
                        <a:spcAft>
                          <a:spcPts val="0"/>
                        </a:spcAft>
                        <a:buClrTx/>
                        <a:buSzTx/>
                        <a:buFontTx/>
                        <a:buChar char="-"/>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생년월일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8</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자리</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1" smtClean="0">
                          <a:solidFill>
                            <a:srgbClr val="C00000"/>
                          </a:solidFill>
                          <a:latin typeface="아리따-돋움(TTF)-Medium" panose="02020603020101020101" pitchFamily="18" charset="-127"/>
                          <a:ea typeface="아리따-돋움(TTF)-Medium" panose="02020603020101020101" pitchFamily="18" charset="-127"/>
                        </a:rPr>
                        <a:t>생년월일 입력 시 </a:t>
                      </a:r>
                      <a:r>
                        <a:rPr lang="en-US" altLang="ko-KR" sz="800" b="1" dirty="0" smtClean="0">
                          <a:solidFill>
                            <a:srgbClr val="C00000"/>
                          </a:solidFill>
                          <a:latin typeface="아리따-돋움(TTF)-Medium" panose="02020603020101020101" pitchFamily="18" charset="-127"/>
                          <a:ea typeface="아리따-돋움(TTF)-Medium" panose="02020603020101020101" pitchFamily="18" charset="-127"/>
                        </a:rPr>
                        <a:t>14</a:t>
                      </a:r>
                      <a:r>
                        <a:rPr lang="ko-KR" altLang="en-US" sz="800" b="1" smtClean="0">
                          <a:solidFill>
                            <a:srgbClr val="C00000"/>
                          </a:solidFill>
                          <a:latin typeface="아리따-돋움(TTF)-Medium" panose="02020603020101020101" pitchFamily="18" charset="-127"/>
                          <a:ea typeface="아리따-돋움(TTF)-Medium" panose="02020603020101020101" pitchFamily="18" charset="-127"/>
                        </a:rPr>
                        <a:t>세 이상만 입력 될수 있도록 처리</a:t>
                      </a:r>
                      <a:r>
                        <a:rPr lang="en-US" altLang="ko-KR" sz="800" b="1" dirty="0" smtClean="0">
                          <a:solidFill>
                            <a:srgbClr val="C00000"/>
                          </a:solidFill>
                          <a:latin typeface="아리따-돋움(TTF)-Medium" panose="02020603020101020101" pitchFamily="18" charset="-127"/>
                          <a:ea typeface="아리따-돋움(TTF)-Medium" panose="02020603020101020101" pitchFamily="18" charset="-127"/>
                        </a:rPr>
                        <a: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보안팀 요청사항</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홈페이지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블로그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en-US" altLang="ko-KR" sz="800" b="0" dirty="0" err="1">
                          <a:solidFill>
                            <a:schemeClr val="tx1"/>
                          </a:solidFill>
                          <a:latin typeface="아리따-돋움(TTF)-Medium" panose="02020603020101020101" pitchFamily="18" charset="-127"/>
                          <a:ea typeface="아리따-돋움(TTF)-Medium" panose="02020603020101020101" pitchFamily="18" charset="-127"/>
                        </a:rPr>
                        <a:t>Sns</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주소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등록버튼 선택 시 페이스북 등록 팝업이 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등록하는 </a:t>
                      </a:r>
                      <a:r>
                        <a:rPr lang="en-US" altLang="ko-KR" sz="800" b="0" dirty="0" err="1">
                          <a:solidFill>
                            <a:schemeClr val="tx1"/>
                          </a:solidFill>
                          <a:latin typeface="아리따-돋움(TTF)-Medium" panose="02020603020101020101" pitchFamily="18" charset="-127"/>
                          <a:ea typeface="아리따-돋움(TTF)-Medium" panose="02020603020101020101" pitchFamily="18" charset="-127"/>
                        </a:rPr>
                        <a:t>url</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주소가 길어지면 주소 입력폼이 한 줄 더 늘어남</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strike="sngStrike" dirty="0">
                          <a:solidFill>
                            <a:schemeClr val="tx1"/>
                          </a:solidFill>
                          <a:latin typeface="아리따-돋움(TTF)-Medium" panose="02020603020101020101" pitchFamily="18" charset="-127"/>
                          <a:ea typeface="아리따-돋움(TTF)-Medium" panose="02020603020101020101" pitchFamily="18" charset="-127"/>
                        </a:rPr>
                        <a:t>주소 </a:t>
                      </a:r>
                      <a:r>
                        <a:rPr lang="en-US" altLang="ko-KR" sz="800" b="0" strike="sngStrike"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sngStrike" dirty="0">
                          <a:solidFill>
                            <a:schemeClr val="tx1"/>
                          </a:solidFill>
                          <a:latin typeface="아리따-돋움(TTF)-Medium" panose="02020603020101020101" pitchFamily="18" charset="-127"/>
                          <a:ea typeface="아리따-돋움(TTF)-Medium" panose="02020603020101020101" pitchFamily="18" charset="-127"/>
                        </a:rPr>
                        <a:t>주소검색</a:t>
                      </a:r>
                      <a:r>
                        <a:rPr lang="en-US" altLang="ko-KR" sz="800" b="0" strike="sngStrik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strike="sngStrike" dirty="0">
                          <a:solidFill>
                            <a:schemeClr val="tx1"/>
                          </a:solidFill>
                          <a:latin typeface="아리따-돋움(TTF)-Medium" panose="02020603020101020101" pitchFamily="18" charset="-127"/>
                          <a:ea typeface="아리따-돋움(TTF)-Medium" panose="02020603020101020101" pitchFamily="18" charset="-127"/>
                        </a:rPr>
                        <a:t>공통</a:t>
                      </a:r>
                      <a:r>
                        <a:rPr lang="en-US" altLang="ko-KR" sz="800" b="0" strike="sngStrike" dirty="0">
                          <a:solidFill>
                            <a:schemeClr val="tx1"/>
                          </a:solidFill>
                          <a:latin typeface="아리따-돋움(TTF)-Medium" panose="02020603020101020101" pitchFamily="18" charset="-127"/>
                          <a:ea typeface="아리따-돋움(TTF)-Medium" panose="02020603020101020101" pitchFamily="18" charset="-127"/>
                        </a:rPr>
                        <a:t>) : </a:t>
                      </a:r>
                      <a:r>
                        <a:rPr lang="ko-KR" altLang="en-US" sz="800" b="0" strike="sngStrike" dirty="0">
                          <a:solidFill>
                            <a:schemeClr val="tx1"/>
                          </a:solidFill>
                          <a:latin typeface="아리따-돋움(TTF)-Medium" panose="02020603020101020101" pitchFamily="18" charset="-127"/>
                          <a:ea typeface="아리따-돋움(TTF)-Medium" panose="02020603020101020101" pitchFamily="18" charset="-127"/>
                        </a:rPr>
                        <a:t>노출 레이어 </a:t>
                      </a:r>
                      <a:r>
                        <a:rPr lang="ko-KR" altLang="en-US" sz="800" b="0" strike="sngStrike">
                          <a:solidFill>
                            <a:schemeClr val="tx1"/>
                          </a:solidFill>
                          <a:latin typeface="아리따-돋움(TTF)-Medium" panose="02020603020101020101" pitchFamily="18" charset="-127"/>
                          <a:ea typeface="아리따-돋움(TTF)-Medium" panose="02020603020101020101" pitchFamily="18" charset="-127"/>
                        </a:rPr>
                        <a:t>다음페이지 </a:t>
                      </a:r>
                      <a:r>
                        <a:rPr lang="ko-KR" altLang="en-US" sz="800" b="0" strike="sngStrike" smtClean="0">
                          <a:solidFill>
                            <a:schemeClr val="tx1"/>
                          </a:solidFill>
                          <a:latin typeface="아리따-돋움(TTF)-Medium" panose="02020603020101020101" pitchFamily="18" charset="-127"/>
                          <a:ea typeface="아리따-돋움(TTF)-Medium" panose="02020603020101020101" pitchFamily="18" charset="-127"/>
                        </a:rPr>
                        <a:t>참고</a:t>
                      </a:r>
                      <a:endParaRPr lang="en-US" altLang="ko-KR" sz="800" b="0" strike="sngStrike" dirty="0" smtClean="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strike="noStrike" dirty="0" smtClean="0">
                          <a:solidFill>
                            <a:schemeClr val="tx1"/>
                          </a:solidFill>
                          <a:latin typeface="아리따-돋움(TTF)-Medium" panose="02020603020101020101" pitchFamily="18" charset="-127"/>
                          <a:ea typeface="아리따-돋움(TTF)-Medium" panose="02020603020101020101" pitchFamily="18" charset="-127"/>
                        </a:rPr>
                        <a:t>거주지역</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강원도</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경기도</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경상남도</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경상북도</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광주광역시</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대구광역시</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대전광역시</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부산광역시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서울특별시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세종특별자치시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울산광역시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인천광역시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전라남도</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전라북도</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제주특별자치도</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충청남도</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충청북도</a:t>
                      </a:r>
                      <a:endParaRPr lang="en-US" altLang="ko-KR" sz="800" b="0" strike="noStrike"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학력사항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r>
            </a:tbl>
          </a:graphicData>
        </a:graphic>
      </p:graphicFrame>
      <p:sp>
        <p:nvSpPr>
          <p:cNvPr id="74" name="직사각형 73">
            <a:extLst>
              <a:ext uri="{FF2B5EF4-FFF2-40B4-BE49-F238E27FC236}">
                <a16:creationId xmlns:a16="http://schemas.microsoft.com/office/drawing/2014/main" xmlns="" id="{E0CD193F-E710-4D1D-9485-F54C8AC00602}"/>
              </a:ext>
            </a:extLst>
          </p:cNvPr>
          <p:cNvSpPr/>
          <p:nvPr/>
        </p:nvSpPr>
        <p:spPr>
          <a:xfrm>
            <a:off x="3800873" y="3140968"/>
            <a:ext cx="3584163"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latin typeface="+mn-ea"/>
              </a:rPr>
              <a:t>FOOTER</a:t>
            </a:r>
            <a:endParaRPr lang="ko-KR" altLang="en-US" sz="1100" b="1" baseline="0" dirty="0">
              <a:latin typeface="+mn-ea"/>
            </a:endParaRPr>
          </a:p>
        </p:txBody>
      </p:sp>
      <p:sp>
        <p:nvSpPr>
          <p:cNvPr id="58" name="직사각형 57">
            <a:extLst>
              <a:ext uri="{FF2B5EF4-FFF2-40B4-BE49-F238E27FC236}">
                <a16:creationId xmlns:a16="http://schemas.microsoft.com/office/drawing/2014/main" xmlns="" id="{694A7C15-3410-44C8-94D7-5D47F19E5A46}"/>
              </a:ext>
            </a:extLst>
          </p:cNvPr>
          <p:cNvSpPr/>
          <p:nvPr/>
        </p:nvSpPr>
        <p:spPr>
          <a:xfrm>
            <a:off x="3800874" y="420233"/>
            <a:ext cx="3584162" cy="293567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latin typeface="+mn-ea"/>
            </a:endParaRPr>
          </a:p>
        </p:txBody>
      </p:sp>
      <p:sp>
        <p:nvSpPr>
          <p:cNvPr id="59" name="직사각형 58">
            <a:extLst>
              <a:ext uri="{FF2B5EF4-FFF2-40B4-BE49-F238E27FC236}">
                <a16:creationId xmlns:a16="http://schemas.microsoft.com/office/drawing/2014/main" xmlns="" id="{6260D01E-C42A-4050-819B-598FEFA0A091}"/>
              </a:ext>
            </a:extLst>
          </p:cNvPr>
          <p:cNvSpPr/>
          <p:nvPr/>
        </p:nvSpPr>
        <p:spPr>
          <a:xfrm>
            <a:off x="3861153" y="474433"/>
            <a:ext cx="3464382" cy="242091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60" name="직사각형 59">
            <a:extLst>
              <a:ext uri="{FF2B5EF4-FFF2-40B4-BE49-F238E27FC236}">
                <a16:creationId xmlns:a16="http://schemas.microsoft.com/office/drawing/2014/main" xmlns="" id="{B048D46C-38B0-4737-895E-BF9A6F2D3E5E}"/>
              </a:ext>
            </a:extLst>
          </p:cNvPr>
          <p:cNvSpPr/>
          <p:nvPr/>
        </p:nvSpPr>
        <p:spPr>
          <a:xfrm>
            <a:off x="4002915" y="558107"/>
            <a:ext cx="3241520" cy="24361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학력사항</a:t>
            </a:r>
            <a:r>
              <a:rPr lang="en-US" altLang="ko-KR" sz="900" b="1" dirty="0">
                <a:solidFill>
                  <a:schemeClr val="tx1"/>
                </a:solidFill>
                <a:latin typeface="+mn-ea"/>
              </a:rPr>
              <a:t>(</a:t>
            </a:r>
            <a:r>
              <a:rPr lang="ko-KR" altLang="en-US" sz="900" b="1" dirty="0">
                <a:solidFill>
                  <a:schemeClr val="tx1"/>
                </a:solidFill>
                <a:latin typeface="+mn-ea"/>
              </a:rPr>
              <a:t>필수</a:t>
            </a:r>
            <a:r>
              <a:rPr lang="en-US" altLang="ko-KR" sz="900" b="1" dirty="0">
                <a:solidFill>
                  <a:schemeClr val="tx1"/>
                </a:solidFill>
                <a:latin typeface="+mn-ea"/>
              </a:rPr>
              <a:t>)*</a:t>
            </a:r>
          </a:p>
        </p:txBody>
      </p:sp>
      <p:sp>
        <p:nvSpPr>
          <p:cNvPr id="73" name="TextBox 72">
            <a:extLst>
              <a:ext uri="{FF2B5EF4-FFF2-40B4-BE49-F238E27FC236}">
                <a16:creationId xmlns:a16="http://schemas.microsoft.com/office/drawing/2014/main" xmlns="" id="{AC7E8C98-FFB4-4ADF-A525-19C759DAB6A2}"/>
              </a:ext>
            </a:extLst>
          </p:cNvPr>
          <p:cNvSpPr txBox="1"/>
          <p:nvPr/>
        </p:nvSpPr>
        <p:spPr>
          <a:xfrm>
            <a:off x="4011482" y="1161306"/>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학과</a:t>
            </a:r>
          </a:p>
        </p:txBody>
      </p:sp>
      <p:sp>
        <p:nvSpPr>
          <p:cNvPr id="75" name="직사각형 74">
            <a:extLst>
              <a:ext uri="{FF2B5EF4-FFF2-40B4-BE49-F238E27FC236}">
                <a16:creationId xmlns:a16="http://schemas.microsoft.com/office/drawing/2014/main" xmlns="" id="{6045EB1B-9226-4925-86D7-1E468E845ADC}"/>
              </a:ext>
            </a:extLst>
          </p:cNvPr>
          <p:cNvSpPr/>
          <p:nvPr/>
        </p:nvSpPr>
        <p:spPr>
          <a:xfrm>
            <a:off x="4707216" y="1145774"/>
            <a:ext cx="2472618" cy="23053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학과를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76" name="TextBox 75">
            <a:extLst>
              <a:ext uri="{FF2B5EF4-FFF2-40B4-BE49-F238E27FC236}">
                <a16:creationId xmlns:a16="http://schemas.microsoft.com/office/drawing/2014/main" xmlns="" id="{1668BAE3-5B14-4E16-995C-AD296F6C58F1}"/>
              </a:ext>
            </a:extLst>
          </p:cNvPr>
          <p:cNvSpPr txBox="1"/>
          <p:nvPr/>
        </p:nvSpPr>
        <p:spPr>
          <a:xfrm>
            <a:off x="4011482" y="1452820"/>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학부</a:t>
            </a:r>
          </a:p>
        </p:txBody>
      </p:sp>
      <p:sp>
        <p:nvSpPr>
          <p:cNvPr id="77" name="직사각형 76">
            <a:extLst>
              <a:ext uri="{FF2B5EF4-FFF2-40B4-BE49-F238E27FC236}">
                <a16:creationId xmlns:a16="http://schemas.microsoft.com/office/drawing/2014/main" xmlns="" id="{C9B4C7A8-8BE8-4627-BBFA-8E44251F53B6}"/>
              </a:ext>
            </a:extLst>
          </p:cNvPr>
          <p:cNvSpPr/>
          <p:nvPr/>
        </p:nvSpPr>
        <p:spPr>
          <a:xfrm>
            <a:off x="4707216" y="1437288"/>
            <a:ext cx="2472618" cy="23053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학부를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78" name="TextBox 77">
            <a:extLst>
              <a:ext uri="{FF2B5EF4-FFF2-40B4-BE49-F238E27FC236}">
                <a16:creationId xmlns:a16="http://schemas.microsoft.com/office/drawing/2014/main" xmlns="" id="{59EAF778-4482-46E3-97B0-3B5B39F7327E}"/>
              </a:ext>
            </a:extLst>
          </p:cNvPr>
          <p:cNvSpPr txBox="1"/>
          <p:nvPr/>
        </p:nvSpPr>
        <p:spPr>
          <a:xfrm>
            <a:off x="4011482" y="1741583"/>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전공</a:t>
            </a:r>
          </a:p>
        </p:txBody>
      </p:sp>
      <p:sp>
        <p:nvSpPr>
          <p:cNvPr id="79" name="직사각형 78">
            <a:extLst>
              <a:ext uri="{FF2B5EF4-FFF2-40B4-BE49-F238E27FC236}">
                <a16:creationId xmlns:a16="http://schemas.microsoft.com/office/drawing/2014/main" xmlns="" id="{12843570-2849-489D-87A5-D34389207FA7}"/>
              </a:ext>
            </a:extLst>
          </p:cNvPr>
          <p:cNvSpPr/>
          <p:nvPr/>
        </p:nvSpPr>
        <p:spPr>
          <a:xfrm>
            <a:off x="4707216" y="1726051"/>
            <a:ext cx="2472618" cy="23053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전공을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80" name="TextBox 79">
            <a:extLst>
              <a:ext uri="{FF2B5EF4-FFF2-40B4-BE49-F238E27FC236}">
                <a16:creationId xmlns:a16="http://schemas.microsoft.com/office/drawing/2014/main" xmlns="" id="{CCA69DB8-CCB7-4520-8574-818A59CDCB38}"/>
              </a:ext>
            </a:extLst>
          </p:cNvPr>
          <p:cNvSpPr txBox="1"/>
          <p:nvPr/>
        </p:nvSpPr>
        <p:spPr>
          <a:xfrm>
            <a:off x="4011482" y="2034269"/>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학년</a:t>
            </a:r>
          </a:p>
        </p:txBody>
      </p:sp>
      <p:sp>
        <p:nvSpPr>
          <p:cNvPr id="81" name="직사각형 80">
            <a:extLst>
              <a:ext uri="{FF2B5EF4-FFF2-40B4-BE49-F238E27FC236}">
                <a16:creationId xmlns:a16="http://schemas.microsoft.com/office/drawing/2014/main" xmlns="" id="{2F3B173E-83A8-412C-BD4F-4667A762CB5F}"/>
              </a:ext>
            </a:extLst>
          </p:cNvPr>
          <p:cNvSpPr/>
          <p:nvPr/>
        </p:nvSpPr>
        <p:spPr>
          <a:xfrm>
            <a:off x="4707216" y="2018737"/>
            <a:ext cx="617290" cy="23053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82" name="직사각형 81">
            <a:extLst>
              <a:ext uri="{FF2B5EF4-FFF2-40B4-BE49-F238E27FC236}">
                <a16:creationId xmlns:a16="http://schemas.microsoft.com/office/drawing/2014/main" xmlns="" id="{1CE384A9-718B-4026-85E9-CB158A81DBA0}"/>
              </a:ext>
            </a:extLst>
          </p:cNvPr>
          <p:cNvSpPr/>
          <p:nvPr/>
        </p:nvSpPr>
        <p:spPr>
          <a:xfrm>
            <a:off x="5307626" y="2018736"/>
            <a:ext cx="325741" cy="230537"/>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latin typeface="+mn-ea"/>
              </a:rPr>
              <a:t>▼</a:t>
            </a:r>
          </a:p>
        </p:txBody>
      </p:sp>
      <p:sp>
        <p:nvSpPr>
          <p:cNvPr id="83" name="TextBox 82">
            <a:extLst>
              <a:ext uri="{FF2B5EF4-FFF2-40B4-BE49-F238E27FC236}">
                <a16:creationId xmlns:a16="http://schemas.microsoft.com/office/drawing/2014/main" xmlns="" id="{B52C5C8A-E205-44B3-9231-863DC3868FCE}"/>
              </a:ext>
            </a:extLst>
          </p:cNvPr>
          <p:cNvSpPr txBox="1"/>
          <p:nvPr/>
        </p:nvSpPr>
        <p:spPr>
          <a:xfrm>
            <a:off x="5587295" y="2034268"/>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이수학기</a:t>
            </a:r>
          </a:p>
        </p:txBody>
      </p:sp>
      <p:sp>
        <p:nvSpPr>
          <p:cNvPr id="84" name="직사각형 83">
            <a:extLst>
              <a:ext uri="{FF2B5EF4-FFF2-40B4-BE49-F238E27FC236}">
                <a16:creationId xmlns:a16="http://schemas.microsoft.com/office/drawing/2014/main" xmlns="" id="{DE57439C-DFDF-4060-8F78-238AC9F758E5}"/>
              </a:ext>
            </a:extLst>
          </p:cNvPr>
          <p:cNvSpPr/>
          <p:nvPr/>
        </p:nvSpPr>
        <p:spPr>
          <a:xfrm>
            <a:off x="6340083" y="2018736"/>
            <a:ext cx="556091" cy="23053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85" name="직사각형 84">
            <a:extLst>
              <a:ext uri="{FF2B5EF4-FFF2-40B4-BE49-F238E27FC236}">
                <a16:creationId xmlns:a16="http://schemas.microsoft.com/office/drawing/2014/main" xmlns="" id="{5936CEBF-74C1-4A1B-802F-E91B37623D88}"/>
              </a:ext>
            </a:extLst>
          </p:cNvPr>
          <p:cNvSpPr/>
          <p:nvPr/>
        </p:nvSpPr>
        <p:spPr>
          <a:xfrm>
            <a:off x="6896175" y="2018735"/>
            <a:ext cx="325741" cy="230537"/>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latin typeface="+mn-ea"/>
              </a:rPr>
              <a:t>▼</a:t>
            </a:r>
          </a:p>
        </p:txBody>
      </p:sp>
      <p:sp>
        <p:nvSpPr>
          <p:cNvPr id="86" name="TextBox 85">
            <a:extLst>
              <a:ext uri="{FF2B5EF4-FFF2-40B4-BE49-F238E27FC236}">
                <a16:creationId xmlns:a16="http://schemas.microsoft.com/office/drawing/2014/main" xmlns="" id="{6E000792-0163-40C4-AB96-13735D43D0B9}"/>
              </a:ext>
            </a:extLst>
          </p:cNvPr>
          <p:cNvSpPr txBox="1"/>
          <p:nvPr/>
        </p:nvSpPr>
        <p:spPr>
          <a:xfrm>
            <a:off x="4011482" y="876069"/>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학교</a:t>
            </a:r>
          </a:p>
        </p:txBody>
      </p:sp>
      <p:sp>
        <p:nvSpPr>
          <p:cNvPr id="87" name="직사각형 86">
            <a:extLst>
              <a:ext uri="{FF2B5EF4-FFF2-40B4-BE49-F238E27FC236}">
                <a16:creationId xmlns:a16="http://schemas.microsoft.com/office/drawing/2014/main" xmlns="" id="{51D4BDBD-3365-4C7E-A206-6522649C2D4B}"/>
              </a:ext>
            </a:extLst>
          </p:cNvPr>
          <p:cNvSpPr/>
          <p:nvPr/>
        </p:nvSpPr>
        <p:spPr>
          <a:xfrm>
            <a:off x="4707216" y="860537"/>
            <a:ext cx="2472618" cy="23053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학교를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88" name="직사각형 87">
            <a:extLst>
              <a:ext uri="{FF2B5EF4-FFF2-40B4-BE49-F238E27FC236}">
                <a16:creationId xmlns:a16="http://schemas.microsoft.com/office/drawing/2014/main" xmlns="" id="{F237DCB7-6DA6-41B9-AF41-F8C13E181B1F}"/>
              </a:ext>
            </a:extLst>
          </p:cNvPr>
          <p:cNvSpPr/>
          <p:nvPr/>
        </p:nvSpPr>
        <p:spPr bwMode="auto">
          <a:xfrm>
            <a:off x="3952555" y="46977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90" name="직사각형 89">
            <a:extLst>
              <a:ext uri="{FF2B5EF4-FFF2-40B4-BE49-F238E27FC236}">
                <a16:creationId xmlns:a16="http://schemas.microsoft.com/office/drawing/2014/main" xmlns="" id="{9E47FF04-83B7-479D-8D94-88AAF720D8FF}"/>
              </a:ext>
            </a:extLst>
          </p:cNvPr>
          <p:cNvSpPr/>
          <p:nvPr/>
        </p:nvSpPr>
        <p:spPr>
          <a:xfrm>
            <a:off x="2844348" y="4364129"/>
            <a:ext cx="691520"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mn-ea"/>
              </a:rPr>
              <a:t>인증받기</a:t>
            </a:r>
            <a:endParaRPr lang="en-US" altLang="ko-KR" sz="900" dirty="0">
              <a:solidFill>
                <a:schemeClr val="tx1"/>
              </a:solidFill>
              <a:latin typeface="+mn-ea"/>
            </a:endParaRPr>
          </a:p>
        </p:txBody>
      </p:sp>
      <p:sp>
        <p:nvSpPr>
          <p:cNvPr id="91" name="직사각형 90">
            <a:extLst>
              <a:ext uri="{FF2B5EF4-FFF2-40B4-BE49-F238E27FC236}">
                <a16:creationId xmlns:a16="http://schemas.microsoft.com/office/drawing/2014/main" xmlns="" id="{F6596602-B05B-4E46-AE2B-76973FDC4B5F}"/>
              </a:ext>
            </a:extLst>
          </p:cNvPr>
          <p:cNvSpPr/>
          <p:nvPr/>
        </p:nvSpPr>
        <p:spPr>
          <a:xfrm>
            <a:off x="1018401" y="4657973"/>
            <a:ext cx="1765650" cy="23937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75000"/>
                  </a:schemeClr>
                </a:solidFill>
                <a:latin typeface="아리따-돋움(TTF)-Medium" panose="02020603020101020101" pitchFamily="18" charset="-127"/>
                <a:ea typeface="아리따-돋움(TTF)-Medium" panose="02020603020101020101" pitchFamily="18" charset="-127"/>
              </a:rPr>
              <a:t>인증번호</a:t>
            </a:r>
          </a:p>
        </p:txBody>
      </p:sp>
      <p:sp>
        <p:nvSpPr>
          <p:cNvPr id="92" name="직사각형 91">
            <a:extLst>
              <a:ext uri="{FF2B5EF4-FFF2-40B4-BE49-F238E27FC236}">
                <a16:creationId xmlns:a16="http://schemas.microsoft.com/office/drawing/2014/main" xmlns="" id="{45D7E4EF-BEC0-47A9-A7D2-F63D0DF91CD3}"/>
              </a:ext>
            </a:extLst>
          </p:cNvPr>
          <p:cNvSpPr/>
          <p:nvPr/>
        </p:nvSpPr>
        <p:spPr>
          <a:xfrm>
            <a:off x="2834843" y="4657973"/>
            <a:ext cx="691520"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시간 연장</a:t>
            </a:r>
            <a:endParaRPr lang="en-US" altLang="ko-KR" sz="900" dirty="0">
              <a:solidFill>
                <a:schemeClr val="tx1"/>
              </a:solidFill>
              <a:latin typeface="+mn-ea"/>
            </a:endParaRPr>
          </a:p>
        </p:txBody>
      </p:sp>
      <p:sp>
        <p:nvSpPr>
          <p:cNvPr id="94" name="직사각형 93">
            <a:extLst>
              <a:ext uri="{FF2B5EF4-FFF2-40B4-BE49-F238E27FC236}">
                <a16:creationId xmlns:a16="http://schemas.microsoft.com/office/drawing/2014/main" xmlns="" id="{3D12AA75-507A-489A-A92D-4B7655835568}"/>
              </a:ext>
            </a:extLst>
          </p:cNvPr>
          <p:cNvSpPr/>
          <p:nvPr/>
        </p:nvSpPr>
        <p:spPr>
          <a:xfrm>
            <a:off x="2363601" y="4653590"/>
            <a:ext cx="445956" cy="246221"/>
          </a:xfrm>
          <a:prstGeom prst="rect">
            <a:avLst/>
          </a:prstGeom>
        </p:spPr>
        <p:txBody>
          <a:bodyPr wrap="none">
            <a:spAutoFit/>
          </a:bodyPr>
          <a:lstStyle/>
          <a:p>
            <a:r>
              <a:rPr lang="en-US" altLang="ko-KR" sz="1000" dirty="0">
                <a:solidFill>
                  <a:srgbClr val="C00000"/>
                </a:solidFill>
              </a:rPr>
              <a:t>3:00</a:t>
            </a:r>
            <a:endParaRPr lang="ko-KR" altLang="en-US" sz="1000" dirty="0"/>
          </a:p>
        </p:txBody>
      </p:sp>
      <p:cxnSp>
        <p:nvCxnSpPr>
          <p:cNvPr id="95" name="직선 화살표 연결선 94">
            <a:extLst>
              <a:ext uri="{FF2B5EF4-FFF2-40B4-BE49-F238E27FC236}">
                <a16:creationId xmlns:a16="http://schemas.microsoft.com/office/drawing/2014/main" xmlns="" id="{635D47A0-7D49-4B44-9EFE-C2E2AE303256}"/>
              </a:ext>
            </a:extLst>
          </p:cNvPr>
          <p:cNvCxnSpPr>
            <a:cxnSpLocks/>
            <a:endCxn id="93" idx="1"/>
          </p:cNvCxnSpPr>
          <p:nvPr/>
        </p:nvCxnSpPr>
        <p:spPr>
          <a:xfrm>
            <a:off x="3541926" y="4480925"/>
            <a:ext cx="203010" cy="343415"/>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직사각형 126">
            <a:extLst>
              <a:ext uri="{FF2B5EF4-FFF2-40B4-BE49-F238E27FC236}">
                <a16:creationId xmlns:a16="http://schemas.microsoft.com/office/drawing/2014/main" xmlns="" id="{9236E57A-FB2E-4894-8AFA-B58F0BB42E5D}"/>
              </a:ext>
            </a:extLst>
          </p:cNvPr>
          <p:cNvSpPr>
            <a:spLocks noChangeArrowheads="1"/>
          </p:cNvSpPr>
          <p:nvPr/>
        </p:nvSpPr>
        <p:spPr bwMode="auto">
          <a:xfrm>
            <a:off x="1033868" y="4075673"/>
            <a:ext cx="2500751" cy="265443"/>
          </a:xfrm>
          <a:prstGeom prst="rect">
            <a:avLst/>
          </a:prstGeom>
          <a:solidFill>
            <a:schemeClr val="bg1">
              <a:lumMod val="85000"/>
            </a:schemeClr>
          </a:solidFill>
          <a:ln w="6350">
            <a:solidFill>
              <a:sysClr val="windowText" lastClr="000000">
                <a:lumMod val="50000"/>
                <a:lumOff val="50000"/>
              </a:sysClr>
            </a:solidFill>
            <a:miter lim="800000"/>
            <a:headEnd/>
            <a:tailEnd/>
          </a:ln>
        </p:spPr>
        <p:txBody>
          <a:bodyPr wrap="square" lIns="72000" tIns="0" rIns="72000" bIns="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rPr>
              <a:t>통신사 선택 ▼</a:t>
            </a:r>
          </a:p>
        </p:txBody>
      </p:sp>
      <p:sp>
        <p:nvSpPr>
          <p:cNvPr id="97" name="직사각형 126">
            <a:extLst>
              <a:ext uri="{FF2B5EF4-FFF2-40B4-BE49-F238E27FC236}">
                <a16:creationId xmlns:a16="http://schemas.microsoft.com/office/drawing/2014/main" xmlns="" id="{602343C4-27AB-4F20-89DD-354B28C1B6BD}"/>
              </a:ext>
            </a:extLst>
          </p:cNvPr>
          <p:cNvSpPr>
            <a:spLocks noChangeArrowheads="1"/>
          </p:cNvSpPr>
          <p:nvPr/>
        </p:nvSpPr>
        <p:spPr bwMode="auto">
          <a:xfrm>
            <a:off x="4756068" y="3743081"/>
            <a:ext cx="1916737" cy="1517553"/>
          </a:xfrm>
          <a:prstGeom prst="rect">
            <a:avLst/>
          </a:prstGeom>
          <a:noFill/>
          <a:ln w="6350">
            <a:solidFill>
              <a:sysClr val="windowText" lastClr="000000">
                <a:lumMod val="50000"/>
                <a:lumOff val="50000"/>
              </a:sysClr>
            </a:solidFill>
            <a:miter lim="800000"/>
            <a:headEnd/>
            <a:tailEnd/>
          </a:ln>
        </p:spPr>
        <p:txBody>
          <a:bodyPr wrap="square" lIns="72000" tIns="0" rIns="72000" bIns="0" anchor="t">
            <a:noAutofit/>
          </a:bodyPr>
          <a:lstStyle/>
          <a:p>
            <a:pPr marL="0" marR="0" lvl="0" indent="0" algn="ctr" defTabSz="914400" eaLnBrk="1" fontAlgn="auto" latinLnBrk="1" hangingPunct="1">
              <a:lnSpc>
                <a:spcPct val="150000"/>
              </a:lnSpc>
              <a:spcBef>
                <a:spcPts val="0"/>
              </a:spcBef>
              <a:spcAft>
                <a:spcPts val="0"/>
              </a:spcAft>
              <a:buClrTx/>
              <a:buSzTx/>
              <a:buFontTx/>
              <a:buNone/>
              <a:tabLst/>
              <a:defRPr/>
            </a:pPr>
            <a:r>
              <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rPr>
              <a:t>통신사 선택 ▼</a:t>
            </a:r>
            <a:endParaRPr kumimoji="0" lang="en-US" altLang="ko-KR"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endParaRPr lang="en-US" altLang="ko-KR" sz="800" b="1"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SKT</a:t>
            </a: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KT</a:t>
            </a: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LG U+</a:t>
            </a: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SKT </a:t>
            </a:r>
            <a:r>
              <a:rPr lang="ko-KR" altLang="en-US" sz="800" kern="0">
                <a:solidFill>
                  <a:prstClr val="black"/>
                </a:solidFill>
                <a:latin typeface="아리따-돋움(TTF)-Light" panose="02020603020101020101" pitchFamily="18" charset="-127"/>
                <a:ea typeface="아리따-돋움(TTF)-Light" panose="02020603020101020101" pitchFamily="18" charset="-127"/>
              </a:rPr>
              <a:t>알뜰폰</a:t>
            </a:r>
            <a:endParaRPr lang="en-US" altLang="ko-KR" sz="800"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KT </a:t>
            </a:r>
            <a:r>
              <a:rPr lang="ko-KR" altLang="en-US" sz="800" kern="0">
                <a:solidFill>
                  <a:prstClr val="black"/>
                </a:solidFill>
                <a:latin typeface="아리따-돋움(TTF)-Light" panose="02020603020101020101" pitchFamily="18" charset="-127"/>
                <a:ea typeface="아리따-돋움(TTF)-Light" panose="02020603020101020101" pitchFamily="18" charset="-127"/>
              </a:rPr>
              <a:t>알뜰폰</a:t>
            </a:r>
            <a:endParaRPr lang="en-US" altLang="ko-KR" sz="800"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LG U+</a:t>
            </a:r>
            <a:r>
              <a:rPr lang="ko-KR" altLang="en-US" sz="800" kern="0">
                <a:solidFill>
                  <a:prstClr val="black"/>
                </a:solidFill>
                <a:latin typeface="아리따-돋움(TTF)-Light" panose="02020603020101020101" pitchFamily="18" charset="-127"/>
                <a:ea typeface="아리따-돋움(TTF)-Light" panose="02020603020101020101" pitchFamily="18" charset="-127"/>
              </a:rPr>
              <a:t>알뜰폰</a:t>
            </a:r>
            <a:endParaRPr lang="en-US" altLang="ko-KR" sz="800"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endParaRPr kumimoji="0" lang="en-US" altLang="ko-KR"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endPar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endParaRPr>
          </a:p>
        </p:txBody>
      </p:sp>
      <p:cxnSp>
        <p:nvCxnSpPr>
          <p:cNvPr id="98" name="직선 화살표 연결선 97">
            <a:extLst>
              <a:ext uri="{FF2B5EF4-FFF2-40B4-BE49-F238E27FC236}">
                <a16:creationId xmlns:a16="http://schemas.microsoft.com/office/drawing/2014/main" xmlns="" id="{2D1A1515-B8E3-4178-9C09-3278BEB4E433}"/>
              </a:ext>
            </a:extLst>
          </p:cNvPr>
          <p:cNvCxnSpPr/>
          <p:nvPr/>
        </p:nvCxnSpPr>
        <p:spPr>
          <a:xfrm>
            <a:off x="4779075" y="4005994"/>
            <a:ext cx="1874295" cy="0"/>
          </a:xfrm>
          <a:prstGeom prst="straightConnector1">
            <a:avLst/>
          </a:prstGeom>
          <a:ln>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81">
            <a:extLst>
              <a:ext uri="{FF2B5EF4-FFF2-40B4-BE49-F238E27FC236}">
                <a16:creationId xmlns:a16="http://schemas.microsoft.com/office/drawing/2014/main" xmlns="" id="{E60C7E8B-8317-42FB-BE07-480E97A6A0ED}"/>
              </a:ext>
            </a:extLst>
          </p:cNvPr>
          <p:cNvCxnSpPr>
            <a:cxnSpLocks/>
            <a:stCxn id="96" idx="3"/>
          </p:cNvCxnSpPr>
          <p:nvPr/>
        </p:nvCxnSpPr>
        <p:spPr>
          <a:xfrm>
            <a:off x="3534619" y="4208395"/>
            <a:ext cx="1244456" cy="42173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xmlns="" id="{38D7AEA8-BEB1-40ED-9552-A459BBE12B63}"/>
              </a:ext>
            </a:extLst>
          </p:cNvPr>
          <p:cNvSpPr/>
          <p:nvPr/>
        </p:nvSpPr>
        <p:spPr>
          <a:xfrm>
            <a:off x="3744936" y="4704655"/>
            <a:ext cx="691520"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재전송</a:t>
            </a:r>
            <a:endParaRPr lang="en-US" altLang="ko-KR" sz="900" dirty="0">
              <a:solidFill>
                <a:schemeClr val="tx1"/>
              </a:solidFill>
              <a:latin typeface="+mn-ea"/>
            </a:endParaRPr>
          </a:p>
        </p:txBody>
      </p:sp>
      <p:sp>
        <p:nvSpPr>
          <p:cNvPr id="89" name="직사각형 88">
            <a:extLst>
              <a:ext uri="{FF2B5EF4-FFF2-40B4-BE49-F238E27FC236}">
                <a16:creationId xmlns:a16="http://schemas.microsoft.com/office/drawing/2014/main" xmlns="" id="{2B43992B-6A26-4C74-B349-1BB09C82E80D}"/>
              </a:ext>
            </a:extLst>
          </p:cNvPr>
          <p:cNvSpPr/>
          <p:nvPr/>
        </p:nvSpPr>
        <p:spPr>
          <a:xfrm>
            <a:off x="1027539" y="4928220"/>
            <a:ext cx="2507080"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인증 확인</a:t>
            </a:r>
            <a:endParaRPr lang="en-US" altLang="ko-KR" sz="900" dirty="0">
              <a:solidFill>
                <a:schemeClr val="tx1"/>
              </a:solidFill>
              <a:latin typeface="+mn-ea"/>
            </a:endParaRPr>
          </a:p>
        </p:txBody>
      </p:sp>
      <p:sp>
        <p:nvSpPr>
          <p:cNvPr id="100" name="직사각형 99"/>
          <p:cNvSpPr/>
          <p:nvPr/>
        </p:nvSpPr>
        <p:spPr>
          <a:xfrm>
            <a:off x="9906000" y="0"/>
            <a:ext cx="914400" cy="134076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t>5/4</a:t>
            </a:r>
          </a:p>
          <a:p>
            <a:pPr algn="ctr"/>
            <a:r>
              <a:rPr lang="en-US" altLang="ko-KR" sz="900" dirty="0" smtClean="0"/>
              <a:t>1)</a:t>
            </a:r>
            <a:r>
              <a:rPr lang="ko-KR" altLang="en-US" sz="900" smtClean="0"/>
              <a:t>생년월일입력은 </a:t>
            </a:r>
            <a:r>
              <a:rPr lang="en-US" altLang="ko-KR" sz="900" dirty="0" smtClean="0"/>
              <a:t>14</a:t>
            </a:r>
            <a:r>
              <a:rPr lang="ko-KR" altLang="en-US" sz="900" smtClean="0"/>
              <a:t>세이상만 등록가능</a:t>
            </a:r>
            <a:endParaRPr lang="en-US" altLang="ko-KR" sz="900" dirty="0" smtClean="0"/>
          </a:p>
          <a:p>
            <a:pPr algn="ctr"/>
            <a:r>
              <a:rPr lang="en-US" altLang="ko-KR" sz="900" dirty="0" smtClean="0"/>
              <a:t>2)</a:t>
            </a:r>
            <a:r>
              <a:rPr lang="ko-KR" altLang="en-US" sz="900" smtClean="0"/>
              <a:t>주소 입력폼</a:t>
            </a:r>
            <a:r>
              <a:rPr lang="en-US" altLang="ko-KR" sz="900" dirty="0" smtClean="0">
                <a:sym typeface="Wingdings" panose="05000000000000000000" pitchFamily="2" charset="2"/>
              </a:rPr>
              <a:t> </a:t>
            </a:r>
            <a:r>
              <a:rPr lang="ko-KR" altLang="en-US" sz="900" smtClean="0">
                <a:sym typeface="Wingdings" panose="05000000000000000000" pitchFamily="2" charset="2"/>
              </a:rPr>
              <a:t>거주지역 선택으로 변경</a:t>
            </a:r>
            <a:endParaRPr lang="ko-KR" altLang="en-US" sz="900" dirty="0"/>
          </a:p>
        </p:txBody>
      </p:sp>
      <p:sp>
        <p:nvSpPr>
          <p:cNvPr id="101" name="직사각형 100"/>
          <p:cNvSpPr/>
          <p:nvPr/>
        </p:nvSpPr>
        <p:spPr>
          <a:xfrm>
            <a:off x="7449825" y="4847129"/>
            <a:ext cx="2664296" cy="350634"/>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sp>
        <p:nvSpPr>
          <p:cNvPr id="102" name="직사각형 101"/>
          <p:cNvSpPr/>
          <p:nvPr/>
        </p:nvSpPr>
        <p:spPr>
          <a:xfrm>
            <a:off x="34924" y="6101394"/>
            <a:ext cx="3598399" cy="412693"/>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graphicFrame>
        <p:nvGraphicFramePr>
          <p:cNvPr id="2" name="표 1"/>
          <p:cNvGraphicFramePr>
            <a:graphicFrameLocks noGrp="1"/>
          </p:cNvGraphicFramePr>
          <p:nvPr>
            <p:extLst>
              <p:ext uri="{D42A27DB-BD31-4B8C-83A1-F6EECF244321}">
                <p14:modId xmlns:p14="http://schemas.microsoft.com/office/powerpoint/2010/main" val="1363788630"/>
              </p:ext>
            </p:extLst>
          </p:nvPr>
        </p:nvGraphicFramePr>
        <p:xfrm>
          <a:off x="4994093" y="5920226"/>
          <a:ext cx="2441713" cy="937774"/>
        </p:xfrm>
        <a:graphic>
          <a:graphicData uri="http://schemas.openxmlformats.org/drawingml/2006/table">
            <a:tbl>
              <a:tblPr>
                <a:effectLst/>
              </a:tblPr>
              <a:tblGrid>
                <a:gridCol w="257332"/>
                <a:gridCol w="2184381"/>
              </a:tblGrid>
              <a:tr h="52984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임시저장</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지원자 기본정보 임시저장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171450" marR="0" lvl="0" indent="-171450" algn="l" defTabSz="844083" rtl="0" eaLnBrk="1" fontAlgn="auto" latinLnBrk="1" hangingPunct="1">
                        <a:lnSpc>
                          <a:spcPct val="100000"/>
                        </a:lnSpc>
                        <a:spcBef>
                          <a:spcPts val="0"/>
                        </a:spcBef>
                        <a:spcAft>
                          <a:spcPts val="0"/>
                        </a:spcAft>
                        <a:buClrTx/>
                        <a:buSzTx/>
                        <a:buFontTx/>
                        <a:buChar char="-"/>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다음</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다음 단계로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accent1"/>
                          </a:solidFill>
                          <a:latin typeface="아리따-돋움(TTF)-Medium" panose="02020603020101020101" pitchFamily="18" charset="-127"/>
                          <a:ea typeface="아리따-돋움(TTF)-Medium" panose="02020603020101020101" pitchFamily="18" charset="-127"/>
                        </a:rPr>
                        <a:t>기본정보</a:t>
                      </a:r>
                      <a:r>
                        <a:rPr lang="ko-KR" altLang="en-US" sz="800" dirty="0">
                          <a:solidFill>
                            <a:schemeClr val="accent1"/>
                          </a:solidFill>
                        </a:rPr>
                        <a:t> 작성 후 </a:t>
                      </a:r>
                      <a:r>
                        <a:rPr lang="en-US" altLang="ko-KR" sz="800" dirty="0">
                          <a:solidFill>
                            <a:schemeClr val="accent1"/>
                          </a:solidFill>
                        </a:rPr>
                        <a:t>‘</a:t>
                      </a:r>
                      <a:r>
                        <a:rPr lang="ko-KR" altLang="en-US" sz="800" dirty="0">
                          <a:solidFill>
                            <a:schemeClr val="accent1"/>
                          </a:solidFill>
                        </a:rPr>
                        <a:t>다음 선택 시 확인 </a:t>
                      </a:r>
                      <a:r>
                        <a:rPr lang="en-US" altLang="ko-KR" sz="800" dirty="0">
                          <a:solidFill>
                            <a:schemeClr val="accent1"/>
                          </a:solidFill>
                        </a:rPr>
                        <a:t>alert </a:t>
                      </a:r>
                      <a:r>
                        <a:rPr lang="ko-KR" altLang="en-US" sz="800" dirty="0">
                          <a:solidFill>
                            <a:schemeClr val="accent1"/>
                          </a:solidFill>
                        </a:rPr>
                        <a:t>진행</a:t>
                      </a:r>
                      <a:r>
                        <a:rPr lang="en-US" altLang="ko-KR" sz="800" dirty="0">
                          <a:solidFill>
                            <a:schemeClr val="accent1"/>
                          </a:solidFill>
                        </a:rPr>
                        <a:t>. </a:t>
                      </a:r>
                      <a:r>
                        <a:rPr lang="ko-KR" altLang="en-US" sz="800" dirty="0">
                          <a:solidFill>
                            <a:schemeClr val="accent1"/>
                          </a:solidFill>
                        </a:rPr>
                        <a:t>모두 작성 후 선택 시 정상 이동</a:t>
                      </a:r>
                      <a:r>
                        <a:rPr lang="en-US" altLang="ko-KR" sz="800" dirty="0">
                          <a:solidFill>
                            <a:schemeClr val="accent1"/>
                          </a:solidFill>
                        </a:rPr>
                        <a:t>.</a:t>
                      </a:r>
                      <a:endParaRPr lang="ko-KR" altLang="en-US" sz="800" dirty="0">
                        <a:solidFill>
                          <a:schemeClr val="accent1"/>
                        </a:solidFill>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r>
            </a:tbl>
          </a:graphicData>
        </a:graphic>
      </p:graphicFrame>
      <p:sp>
        <p:nvSpPr>
          <p:cNvPr id="103" name="직사각형 102"/>
          <p:cNvSpPr/>
          <p:nvPr/>
        </p:nvSpPr>
        <p:spPr>
          <a:xfrm>
            <a:off x="7433640" y="5882909"/>
            <a:ext cx="2664296" cy="704008"/>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spTree>
    <p:extLst>
      <p:ext uri="{BB962C8B-B14F-4D97-AF65-F5344CB8AC3E}">
        <p14:creationId xmlns:p14="http://schemas.microsoft.com/office/powerpoint/2010/main" val="2687032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EH.BC.08.001.BAP1.LIP3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a:t>
            </a:r>
            <a:r>
              <a:rPr lang="en-US" altLang="ko-KR" dirty="0"/>
              <a:t>_</a:t>
            </a:r>
            <a:r>
              <a:rPr lang="ko-KR" altLang="en-US" dirty="0"/>
              <a:t>기본정보 작성</a:t>
            </a:r>
            <a:r>
              <a:rPr lang="en-US" altLang="ko-KR" dirty="0"/>
              <a:t>_</a:t>
            </a:r>
            <a:r>
              <a:rPr lang="ko-KR" altLang="en-US" dirty="0"/>
              <a:t>주소 검색 레이어 및 확인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17853" cy="145770"/>
          </a:xfrm>
          <a:prstGeom prst="rect">
            <a:avLst/>
          </a:prstGeom>
          <a:noFill/>
        </p:spPr>
        <p:txBody>
          <a:bodyPr wrap="none" tIns="3600" bIns="3600" rtlCol="0">
            <a:spAutoFit/>
          </a:bodyPr>
          <a:lstStyle/>
          <a:p>
            <a:r>
              <a:rPr lang="en-US" altLang="ko-KR" sz="900" dirty="0">
                <a:latin typeface="+mn-ea"/>
              </a:rPr>
              <a:t>2018-02-20</a:t>
            </a:r>
            <a:endParaRPr lang="ko-KR" altLang="en-US" sz="900" dirty="0">
              <a:latin typeface="+mn-ea"/>
            </a:endParaRPr>
          </a:p>
        </p:txBody>
      </p:sp>
      <p:sp>
        <p:nvSpPr>
          <p:cNvPr id="64" name="TextBox 63">
            <a:extLst>
              <a:ext uri="{FF2B5EF4-FFF2-40B4-BE49-F238E27FC236}">
                <a16:creationId xmlns:a16="http://schemas.microsoft.com/office/drawing/2014/main" xmlns="" id="{4311316E-3669-4E34-AEAD-9F87D8DF4CE2}"/>
              </a:ext>
            </a:extLst>
          </p:cNvPr>
          <p:cNvSpPr txBox="1"/>
          <p:nvPr/>
        </p:nvSpPr>
        <p:spPr>
          <a:xfrm>
            <a:off x="772901" y="232767"/>
            <a:ext cx="817853" cy="145770"/>
          </a:xfrm>
          <a:prstGeom prst="rect">
            <a:avLst/>
          </a:prstGeom>
          <a:noFill/>
        </p:spPr>
        <p:txBody>
          <a:bodyPr wrap="none" tIns="3600" bIns="3600" rtlCol="0">
            <a:spAutoFit/>
          </a:bodyPr>
          <a:lstStyle/>
          <a:p>
            <a:r>
              <a:rPr lang="en-US" altLang="ko-KR" sz="900" dirty="0">
                <a:latin typeface="+mn-ea"/>
              </a:rPr>
              <a:t>2018-02-20</a:t>
            </a:r>
            <a:endParaRPr lang="ko-KR" altLang="en-US" sz="900" dirty="0">
              <a:latin typeface="+mn-ea"/>
            </a:endParaRPr>
          </a:p>
        </p:txBody>
      </p:sp>
      <p:graphicFrame>
        <p:nvGraphicFramePr>
          <p:cNvPr id="68" name="Group 57">
            <a:extLst>
              <a:ext uri="{FF2B5EF4-FFF2-40B4-BE49-F238E27FC236}">
                <a16:creationId xmlns:a16="http://schemas.microsoft.com/office/drawing/2014/main" xmlns="" id="{8C82D10B-A44D-4119-88D4-51C6E482703D}"/>
              </a:ext>
            </a:extLst>
          </p:cNvPr>
          <p:cNvGraphicFramePr>
            <a:graphicFrameLocks noGrp="1"/>
          </p:cNvGraphicFramePr>
          <p:nvPr>
            <p:extLst>
              <p:ext uri="{D42A27DB-BD31-4B8C-83A1-F6EECF244321}">
                <p14:modId xmlns:p14="http://schemas.microsoft.com/office/powerpoint/2010/main" val="518504727"/>
              </p:ext>
            </p:extLst>
          </p:nvPr>
        </p:nvGraphicFramePr>
        <p:xfrm>
          <a:off x="7464287" y="414711"/>
          <a:ext cx="2441713" cy="6199694"/>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http://m.etudehouse.com/kr/ko/mobile/beautizen.do?method=recruit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작성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주소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dirty="0" err="1"/>
                        <a:t>행자부</a:t>
                      </a:r>
                      <a:r>
                        <a:rPr lang="ko-KR" altLang="en-US" sz="800" dirty="0"/>
                        <a:t> </a:t>
                      </a:r>
                      <a:r>
                        <a:rPr lang="en-US" altLang="ko-KR" sz="800" dirty="0"/>
                        <a:t>API </a:t>
                      </a:r>
                      <a:r>
                        <a:rPr lang="ko-KR" altLang="en-US" sz="800" dirty="0"/>
                        <a:t>적용</a:t>
                      </a:r>
                      <a:r>
                        <a:rPr lang="en-US" altLang="ko-KR" sz="800" dirty="0"/>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kern="1200" dirty="0">
                          <a:solidFill>
                            <a:schemeClr val="tx1"/>
                          </a:solidFill>
                          <a:effectLst/>
                          <a:latin typeface="+mn-lt"/>
                          <a:ea typeface="+mn-ea"/>
                          <a:cs typeface="+mn-cs"/>
                          <a:hlinkClick r:id="rId2"/>
                        </a:rPr>
                        <a:t>www.juso.go.kr</a:t>
                      </a:r>
                      <a:r>
                        <a:rPr lang="en-US" altLang="ko-KR" sz="800" kern="1200" dirty="0">
                          <a:solidFill>
                            <a:schemeClr val="tx1"/>
                          </a:solidFill>
                          <a:effectLst/>
                          <a:latin typeface="+mn-lt"/>
                          <a:ea typeface="+mn-ea"/>
                          <a:cs typeface="+mn-cs"/>
                        </a:rPr>
                        <a:t/>
                      </a:r>
                      <a:br>
                        <a:rPr lang="en-US" altLang="ko-KR" sz="800" kern="1200" dirty="0">
                          <a:solidFill>
                            <a:schemeClr val="tx1"/>
                          </a:solidFill>
                          <a:effectLst/>
                          <a:latin typeface="+mn-lt"/>
                          <a:ea typeface="+mn-ea"/>
                          <a:cs typeface="+mn-cs"/>
                        </a:rPr>
                      </a:br>
                      <a:r>
                        <a:rPr lang="en-US" altLang="ko-KR" sz="800" kern="1200" dirty="0">
                          <a:solidFill>
                            <a:schemeClr val="tx1"/>
                          </a:solidFill>
                          <a:effectLst/>
                          <a:latin typeface="+mn-lt"/>
                          <a:ea typeface="+mn-ea"/>
                          <a:cs typeface="+mn-cs"/>
                        </a:rPr>
                        <a:t>- </a:t>
                      </a:r>
                      <a:r>
                        <a:rPr lang="ko-KR" altLang="en-US" sz="800" kern="1200" dirty="0" err="1">
                          <a:solidFill>
                            <a:schemeClr val="tx1"/>
                          </a:solidFill>
                          <a:effectLst/>
                          <a:latin typeface="+mn-lt"/>
                          <a:ea typeface="+mn-ea"/>
                          <a:cs typeface="+mn-cs"/>
                        </a:rPr>
                        <a:t>지역명</a:t>
                      </a:r>
                      <a:r>
                        <a:rPr lang="ko-KR" altLang="en-US" sz="800" kern="1200" dirty="0">
                          <a:solidFill>
                            <a:schemeClr val="tx1"/>
                          </a:solidFill>
                          <a:effectLst/>
                          <a:latin typeface="+mn-lt"/>
                          <a:ea typeface="+mn-ea"/>
                          <a:cs typeface="+mn-cs"/>
                        </a:rPr>
                        <a:t> </a:t>
                      </a:r>
                      <a:r>
                        <a:rPr lang="en-US" altLang="ko-KR" sz="800" kern="1200" dirty="0">
                          <a:solidFill>
                            <a:schemeClr val="tx1"/>
                          </a:solidFill>
                          <a:effectLst/>
                          <a:latin typeface="+mn-lt"/>
                          <a:ea typeface="+mn-ea"/>
                          <a:cs typeface="+mn-cs"/>
                        </a:rPr>
                        <a:t>Field =&gt; Null</a:t>
                      </a:r>
                      <a:r>
                        <a:rPr lang="ko-KR" altLang="en-US" sz="800" kern="1200" dirty="0">
                          <a:solidFill>
                            <a:schemeClr val="tx1"/>
                          </a:solidFill>
                          <a:effectLst/>
                          <a:latin typeface="+mn-lt"/>
                          <a:ea typeface="+mn-ea"/>
                          <a:cs typeface="+mn-cs"/>
                        </a:rPr>
                        <a:t> </a:t>
                      </a:r>
                      <a:r>
                        <a:rPr lang="en-US" altLang="ko-KR" sz="800" kern="1200" dirty="0">
                          <a:solidFill>
                            <a:schemeClr val="tx1"/>
                          </a:solidFill>
                          <a:effectLst/>
                          <a:latin typeface="+mn-lt"/>
                          <a:ea typeface="+mn-ea"/>
                          <a:cs typeface="+mn-cs"/>
                        </a:rPr>
                        <a:t>Default, Key-in </a:t>
                      </a:r>
                      <a:r>
                        <a:rPr lang="ko-KR" altLang="en-US" sz="800" kern="1200" dirty="0">
                          <a:solidFill>
                            <a:schemeClr val="tx1"/>
                          </a:solidFill>
                          <a:effectLst/>
                          <a:latin typeface="+mn-lt"/>
                          <a:ea typeface="+mn-ea"/>
                          <a:cs typeface="+mn-cs"/>
                        </a:rPr>
                        <a:t>가능</a:t>
                      </a:r>
                      <a:r>
                        <a:rPr lang="en-US" altLang="ko-KR" sz="800" kern="1200" dirty="0">
                          <a:solidFill>
                            <a:schemeClr val="tx1"/>
                          </a:solidFill>
                          <a:effectLst/>
                          <a:latin typeface="+mn-lt"/>
                          <a:ea typeface="+mn-ea"/>
                          <a:cs typeface="+mn-cs"/>
                        </a:rPr>
                        <a:t/>
                      </a:r>
                      <a:br>
                        <a:rPr lang="en-US" altLang="ko-KR" sz="800" kern="1200" dirty="0">
                          <a:solidFill>
                            <a:schemeClr val="tx1"/>
                          </a:solidFill>
                          <a:effectLst/>
                          <a:latin typeface="+mn-lt"/>
                          <a:ea typeface="+mn-ea"/>
                          <a:cs typeface="+mn-cs"/>
                        </a:rPr>
                      </a:br>
                      <a:r>
                        <a:rPr lang="en-US" altLang="ko-KR" sz="800" kern="1200" dirty="0">
                          <a:solidFill>
                            <a:schemeClr val="tx1"/>
                          </a:solidFill>
                          <a:effectLst/>
                          <a:latin typeface="+mn-lt"/>
                          <a:ea typeface="+mn-ea"/>
                          <a:cs typeface="+mn-cs"/>
                        </a:rPr>
                        <a:t>-</a:t>
                      </a:r>
                      <a:r>
                        <a:rPr lang="ko-KR" altLang="en-US" sz="800" kern="1200" dirty="0">
                          <a:solidFill>
                            <a:schemeClr val="tx1"/>
                          </a:solidFill>
                          <a:effectLst/>
                          <a:latin typeface="+mn-lt"/>
                          <a:ea typeface="+mn-ea"/>
                          <a:cs typeface="+mn-cs"/>
                        </a:rPr>
                        <a:t> 우편번호 </a:t>
                      </a:r>
                      <a:r>
                        <a:rPr lang="en-US" altLang="ko-KR" sz="800" kern="1200" dirty="0">
                          <a:solidFill>
                            <a:schemeClr val="tx1"/>
                          </a:solidFill>
                          <a:effectLst/>
                          <a:latin typeface="+mn-lt"/>
                          <a:ea typeface="+mn-ea"/>
                          <a:cs typeface="+mn-cs"/>
                        </a:rPr>
                        <a:t>Field =&gt; </a:t>
                      </a:r>
                      <a:r>
                        <a:rPr lang="ko-KR" altLang="en-US" sz="800" kern="1200" dirty="0">
                          <a:solidFill>
                            <a:schemeClr val="tx1"/>
                          </a:solidFill>
                          <a:effectLst/>
                          <a:latin typeface="+mn-lt"/>
                          <a:ea typeface="+mn-ea"/>
                          <a:cs typeface="+mn-cs"/>
                        </a:rPr>
                        <a:t>사용자 정보</a:t>
                      </a:r>
                      <a:r>
                        <a:rPr lang="en-US" altLang="ko-KR" sz="800" kern="1200" dirty="0">
                          <a:solidFill>
                            <a:schemeClr val="tx1"/>
                          </a:solidFill>
                          <a:effectLst/>
                          <a:latin typeface="+mn-lt"/>
                          <a:ea typeface="+mn-ea"/>
                          <a:cs typeface="+mn-cs"/>
                        </a:rPr>
                        <a:t>, Key-in</a:t>
                      </a:r>
                      <a:r>
                        <a:rPr lang="ko-KR" altLang="en-US" sz="800" kern="1200" dirty="0">
                          <a:solidFill>
                            <a:schemeClr val="tx1"/>
                          </a:solidFill>
                          <a:effectLst/>
                          <a:latin typeface="+mn-lt"/>
                          <a:ea typeface="+mn-ea"/>
                          <a:cs typeface="+mn-cs"/>
                        </a:rPr>
                        <a:t> 불가</a:t>
                      </a:r>
                      <a:r>
                        <a:rPr lang="en-US" altLang="ko-KR" sz="800" kern="1200" dirty="0">
                          <a:solidFill>
                            <a:schemeClr val="tx1"/>
                          </a:solidFill>
                          <a:effectLst/>
                          <a:latin typeface="+mn-lt"/>
                          <a:ea typeface="+mn-ea"/>
                          <a:cs typeface="+mn-cs"/>
                        </a:rPr>
                        <a:t/>
                      </a:r>
                      <a:br>
                        <a:rPr lang="en-US" altLang="ko-KR" sz="800" kern="1200" dirty="0">
                          <a:solidFill>
                            <a:schemeClr val="tx1"/>
                          </a:solidFill>
                          <a:effectLst/>
                          <a:latin typeface="+mn-lt"/>
                          <a:ea typeface="+mn-ea"/>
                          <a:cs typeface="+mn-cs"/>
                        </a:rPr>
                      </a:br>
                      <a:r>
                        <a:rPr lang="en-US" altLang="ko-KR" sz="800" kern="1200" dirty="0">
                          <a:solidFill>
                            <a:schemeClr val="tx1"/>
                          </a:solidFill>
                          <a:effectLst/>
                          <a:latin typeface="+mn-lt"/>
                          <a:ea typeface="+mn-ea"/>
                          <a:cs typeface="+mn-cs"/>
                        </a:rPr>
                        <a:t>- </a:t>
                      </a:r>
                      <a:r>
                        <a:rPr lang="ko-KR" altLang="en-US" sz="800" kern="1200" dirty="0">
                          <a:solidFill>
                            <a:schemeClr val="tx1"/>
                          </a:solidFill>
                          <a:effectLst/>
                          <a:latin typeface="+mn-lt"/>
                          <a:ea typeface="+mn-ea"/>
                          <a:cs typeface="+mn-cs"/>
                        </a:rPr>
                        <a:t>기본주소 </a:t>
                      </a:r>
                      <a:r>
                        <a:rPr lang="en-US" altLang="ko-KR" sz="800" kern="1200" dirty="0">
                          <a:solidFill>
                            <a:schemeClr val="tx1"/>
                          </a:solidFill>
                          <a:effectLst/>
                          <a:latin typeface="+mn-lt"/>
                          <a:ea typeface="+mn-ea"/>
                          <a:cs typeface="+mn-cs"/>
                        </a:rPr>
                        <a:t>Field =&gt; </a:t>
                      </a:r>
                      <a:r>
                        <a:rPr lang="ko-KR" altLang="en-US" sz="800" kern="1200" dirty="0">
                          <a:solidFill>
                            <a:schemeClr val="tx1"/>
                          </a:solidFill>
                          <a:effectLst/>
                          <a:latin typeface="+mn-lt"/>
                          <a:ea typeface="+mn-ea"/>
                          <a:cs typeface="+mn-cs"/>
                        </a:rPr>
                        <a:t>사용자 정보</a:t>
                      </a:r>
                      <a:r>
                        <a:rPr lang="en-US" altLang="ko-KR" sz="800" kern="1200" dirty="0">
                          <a:solidFill>
                            <a:schemeClr val="tx1"/>
                          </a:solidFill>
                          <a:effectLst/>
                          <a:latin typeface="+mn-lt"/>
                          <a:ea typeface="+mn-ea"/>
                          <a:cs typeface="+mn-cs"/>
                        </a:rPr>
                        <a:t>, Key-in </a:t>
                      </a:r>
                      <a:r>
                        <a:rPr lang="ko-KR" altLang="en-US" sz="800" kern="1200" dirty="0">
                          <a:solidFill>
                            <a:schemeClr val="tx1"/>
                          </a:solidFill>
                          <a:effectLst/>
                          <a:latin typeface="+mn-lt"/>
                          <a:ea typeface="+mn-ea"/>
                          <a:cs typeface="+mn-cs"/>
                        </a:rPr>
                        <a:t>불가</a:t>
                      </a:r>
                      <a:endParaRPr lang="en-US" altLang="ko-KR" sz="800" kern="1200" dirty="0">
                        <a:solidFill>
                          <a:schemeClr val="tx1"/>
                        </a:solidFill>
                        <a:effectLst/>
                        <a:latin typeface="+mn-lt"/>
                        <a:ea typeface="+mn-ea"/>
                        <a:cs typeface="+mn-cs"/>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kern="1200" dirty="0">
                          <a:solidFill>
                            <a:schemeClr val="tx1"/>
                          </a:solidFill>
                          <a:effectLst/>
                          <a:latin typeface="+mn-lt"/>
                          <a:ea typeface="+mn-ea"/>
                          <a:cs typeface="+mn-cs"/>
                        </a:rPr>
                        <a:t>- </a:t>
                      </a:r>
                      <a:r>
                        <a:rPr lang="ko-KR" altLang="en-US" sz="800" kern="1200" dirty="0">
                          <a:solidFill>
                            <a:schemeClr val="tx1"/>
                          </a:solidFill>
                          <a:effectLst/>
                          <a:latin typeface="+mn-lt"/>
                          <a:ea typeface="+mn-ea"/>
                          <a:cs typeface="+mn-cs"/>
                        </a:rPr>
                        <a:t>상세주소 </a:t>
                      </a:r>
                      <a:r>
                        <a:rPr lang="en-US" altLang="ko-KR" sz="800" kern="1200" dirty="0">
                          <a:solidFill>
                            <a:schemeClr val="tx1"/>
                          </a:solidFill>
                          <a:effectLst/>
                          <a:latin typeface="+mn-lt"/>
                          <a:ea typeface="+mn-ea"/>
                          <a:cs typeface="+mn-cs"/>
                        </a:rPr>
                        <a:t>Field =&gt; </a:t>
                      </a:r>
                      <a:r>
                        <a:rPr lang="ko-KR" altLang="en-US" sz="800" kern="1200" dirty="0">
                          <a:solidFill>
                            <a:schemeClr val="tx1"/>
                          </a:solidFill>
                          <a:effectLst/>
                          <a:latin typeface="+mn-lt"/>
                          <a:ea typeface="+mn-ea"/>
                          <a:cs typeface="+mn-cs"/>
                        </a:rPr>
                        <a:t>사용자 정보</a:t>
                      </a:r>
                      <a:r>
                        <a:rPr lang="en-US" altLang="ko-KR" sz="800" kern="1200" dirty="0">
                          <a:solidFill>
                            <a:schemeClr val="tx1"/>
                          </a:solidFill>
                          <a:effectLst/>
                          <a:latin typeface="+mn-lt"/>
                          <a:ea typeface="+mn-ea"/>
                          <a:cs typeface="+mn-cs"/>
                        </a:rPr>
                        <a:t>,</a:t>
                      </a:r>
                      <a:r>
                        <a:rPr lang="ko-KR" altLang="en-US" sz="800" kern="1200" dirty="0">
                          <a:solidFill>
                            <a:schemeClr val="tx1"/>
                          </a:solidFill>
                          <a:effectLst/>
                          <a:latin typeface="+mn-lt"/>
                          <a:ea typeface="+mn-ea"/>
                          <a:cs typeface="+mn-cs"/>
                        </a:rPr>
                        <a:t> </a:t>
                      </a:r>
                      <a:r>
                        <a:rPr lang="en-US" altLang="ko-KR" sz="800" kern="1200" dirty="0">
                          <a:solidFill>
                            <a:schemeClr val="tx1"/>
                          </a:solidFill>
                          <a:effectLst/>
                          <a:latin typeface="+mn-lt"/>
                          <a:ea typeface="+mn-ea"/>
                          <a:cs typeface="+mn-cs"/>
                        </a:rPr>
                        <a:t>Key-in </a:t>
                      </a:r>
                      <a:r>
                        <a:rPr lang="ko-KR" altLang="en-US" sz="800" kern="1200" dirty="0">
                          <a:solidFill>
                            <a:schemeClr val="tx1"/>
                          </a:solidFill>
                          <a:effectLst/>
                          <a:latin typeface="+mn-lt"/>
                          <a:ea typeface="+mn-ea"/>
                          <a:cs typeface="+mn-cs"/>
                        </a:rPr>
                        <a:t>가능</a:t>
                      </a:r>
                      <a:endParaRPr lang="en-US" altLang="ko-KR" sz="800" kern="1200" dirty="0">
                        <a:solidFill>
                          <a:schemeClr val="tx1"/>
                        </a:solidFill>
                        <a:effectLst/>
                        <a:latin typeface="+mn-lt"/>
                        <a:ea typeface="+mn-ea"/>
                        <a:cs typeface="+mn-cs"/>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t/>
                      </a:r>
                      <a:br>
                        <a:rPr lang="en-US" altLang="ko-KR" sz="800" dirty="0"/>
                      </a:br>
                      <a:r>
                        <a:rPr lang="en-US" altLang="ko-KR" sz="800" b="1" dirty="0"/>
                        <a:t>1a.  </a:t>
                      </a:r>
                      <a:r>
                        <a:rPr lang="ko-KR" altLang="en-US" sz="800" b="1" dirty="0"/>
                        <a:t>주소 찾기 </a:t>
                      </a:r>
                      <a:r>
                        <a:rPr lang="en-US" altLang="ko-KR" sz="800" b="1" dirty="0"/>
                        <a:t>button</a:t>
                      </a:r>
                      <a:r>
                        <a:rPr lang="en-US" altLang="ko-KR" sz="800" dirty="0"/>
                        <a:t/>
                      </a:r>
                      <a:br>
                        <a:rPr lang="en-US" altLang="ko-KR" sz="800" dirty="0"/>
                      </a:br>
                      <a:r>
                        <a:rPr lang="en-US" altLang="ko-KR" sz="800" dirty="0"/>
                        <a:t>- </a:t>
                      </a:r>
                      <a:r>
                        <a:rPr lang="ko-KR" altLang="en-US" sz="800" dirty="0"/>
                        <a:t>선택 시 </a:t>
                      </a:r>
                      <a:r>
                        <a:rPr lang="ko-KR" altLang="en-US" sz="800" dirty="0" err="1"/>
                        <a:t>지역명</a:t>
                      </a:r>
                      <a:r>
                        <a:rPr lang="ko-KR" altLang="en-US" sz="800" dirty="0"/>
                        <a:t> </a:t>
                      </a:r>
                      <a:r>
                        <a:rPr lang="en-US" altLang="ko-KR" sz="800" dirty="0"/>
                        <a:t>field Null check</a:t>
                      </a:r>
                      <a:br>
                        <a:rPr lang="en-US" altLang="ko-KR" sz="800" dirty="0"/>
                      </a:br>
                      <a:r>
                        <a:rPr lang="en-US" altLang="ko-KR" sz="800" dirty="0"/>
                        <a:t>- input field</a:t>
                      </a:r>
                      <a:r>
                        <a:rPr lang="ko-KR" altLang="en-US" sz="800" dirty="0"/>
                        <a:t>가 </a:t>
                      </a:r>
                      <a:r>
                        <a:rPr lang="en-US" altLang="ko-KR" sz="800" dirty="0"/>
                        <a:t>Null </a:t>
                      </a:r>
                      <a:r>
                        <a:rPr lang="ko-KR" altLang="en-US" sz="800" dirty="0"/>
                        <a:t>인 경우</a:t>
                      </a:r>
                      <a:r>
                        <a:rPr lang="en-US" altLang="ko-KR" sz="800" dirty="0"/>
                        <a:t> Alert </a:t>
                      </a:r>
                      <a:r>
                        <a:rPr lang="ko-KR" altLang="en-US" sz="800" dirty="0"/>
                        <a:t>노출</a:t>
                      </a:r>
                      <a:r>
                        <a:rPr lang="en-US" altLang="ko-KR" sz="800" dirty="0"/>
                        <a:t>.</a:t>
                      </a:r>
                      <a:br>
                        <a:rPr lang="en-US" altLang="ko-KR" sz="800" dirty="0"/>
                      </a:br>
                      <a:r>
                        <a:rPr lang="en-US" altLang="ko-KR" sz="800" dirty="0"/>
                        <a:t>  ‘</a:t>
                      </a:r>
                      <a:r>
                        <a:rPr lang="ko-KR" altLang="en-US" sz="800" dirty="0"/>
                        <a:t>주소를 입력해 주세요</a:t>
                      </a:r>
                      <a:r>
                        <a:rPr lang="en-US" altLang="ko-KR" sz="800" dirty="0"/>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결과 있는 경우 아래로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Layer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확장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(accordion effect)</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주소 결과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List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영역</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구주소</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&amp;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신주소</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동시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err="1">
                          <a:solidFill>
                            <a:schemeClr val="tx1"/>
                          </a:solidFill>
                          <a:latin typeface="아리따-돋움(TTF)-Medium" panose="02020603020101020101" pitchFamily="18" charset="-127"/>
                          <a:ea typeface="아리따-돋움(TTF)-Medium" panose="02020603020101020101" pitchFamily="18" charset="-127"/>
                        </a:rPr>
                        <a:t>br</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처리</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결과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List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내 상하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Scroll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적용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Max 30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Scroll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영역 내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5</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항목 기본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주소 선택 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확장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Layer Close &amp;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신주소</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정보로 사용자 정보 반영</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 결과 없을 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Alert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검색된 주소가 없습니다</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1" dirty="0">
                          <a:solidFill>
                            <a:schemeClr val="tx1"/>
                          </a:solidFill>
                          <a:latin typeface="아리따-돋움(TTF)-Medium" panose="02020603020101020101" pitchFamily="18" charset="-127"/>
                          <a:ea typeface="아리따-돋움(TTF)-Medium" panose="02020603020101020101" pitchFamily="18" charset="-127"/>
                        </a:rPr>
                        <a:t>1c. Layer</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popup</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 결과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30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이상인 경우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Layer popup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ko-KR" altLang="en-US" sz="800" dirty="0">
                        <a:solidFill>
                          <a:schemeClr val="accent1"/>
                        </a:solidFill>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614887790"/>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101" name="직사각형 100">
            <a:extLst>
              <a:ext uri="{FF2B5EF4-FFF2-40B4-BE49-F238E27FC236}">
                <a16:creationId xmlns:a16="http://schemas.microsoft.com/office/drawing/2014/main" xmlns="" id="{4117BDCC-4DCC-4BDD-9799-2E179D754032}"/>
              </a:ext>
            </a:extLst>
          </p:cNvPr>
          <p:cNvSpPr/>
          <p:nvPr/>
        </p:nvSpPr>
        <p:spPr>
          <a:xfrm>
            <a:off x="272480" y="4420632"/>
            <a:ext cx="3691252" cy="24278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xmlns="" id="{E56EE7DF-5890-4847-BD3C-9C56BFEAAA6B}"/>
              </a:ext>
            </a:extLst>
          </p:cNvPr>
          <p:cNvSpPr txBox="1"/>
          <p:nvPr/>
        </p:nvSpPr>
        <p:spPr>
          <a:xfrm>
            <a:off x="445600" y="485202"/>
            <a:ext cx="386644" cy="230832"/>
          </a:xfrm>
          <a:prstGeom prst="rect">
            <a:avLst/>
          </a:prstGeom>
          <a:noFill/>
        </p:spPr>
        <p:txBody>
          <a:bodyPr wrap="none" rtlCol="0">
            <a:spAutoFit/>
          </a:bodyPr>
          <a:lstStyle/>
          <a:p>
            <a:r>
              <a:rPr lang="ko-KR" altLang="en-US" sz="900" b="1">
                <a:solidFill>
                  <a:schemeClr val="tx1">
                    <a:lumMod val="50000"/>
                    <a:lumOff val="50000"/>
                  </a:schemeClr>
                </a:solidFill>
              </a:rPr>
              <a:t>주소</a:t>
            </a:r>
          </a:p>
        </p:txBody>
      </p:sp>
      <p:sp>
        <p:nvSpPr>
          <p:cNvPr id="103" name="직사각형 102">
            <a:extLst>
              <a:ext uri="{FF2B5EF4-FFF2-40B4-BE49-F238E27FC236}">
                <a16:creationId xmlns:a16="http://schemas.microsoft.com/office/drawing/2014/main" xmlns="" id="{B6D67348-416A-4B2F-93F5-E4160D4EFBE6}"/>
              </a:ext>
            </a:extLst>
          </p:cNvPr>
          <p:cNvSpPr/>
          <p:nvPr/>
        </p:nvSpPr>
        <p:spPr>
          <a:xfrm>
            <a:off x="526403" y="721904"/>
            <a:ext cx="2026612" cy="27693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지역명</a:t>
            </a:r>
          </a:p>
        </p:txBody>
      </p:sp>
      <p:sp>
        <p:nvSpPr>
          <p:cNvPr id="104" name="모서리가 둥근 직사각형 427">
            <a:extLst>
              <a:ext uri="{FF2B5EF4-FFF2-40B4-BE49-F238E27FC236}">
                <a16:creationId xmlns:a16="http://schemas.microsoft.com/office/drawing/2014/main" xmlns="" id="{968A7272-5841-4AA6-948E-16736A7949FE}"/>
              </a:ext>
            </a:extLst>
          </p:cNvPr>
          <p:cNvSpPr/>
          <p:nvPr/>
        </p:nvSpPr>
        <p:spPr bwMode="auto">
          <a:xfrm>
            <a:off x="2629753" y="716034"/>
            <a:ext cx="1038125" cy="282806"/>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찾기</a:t>
            </a:r>
          </a:p>
        </p:txBody>
      </p:sp>
      <p:sp>
        <p:nvSpPr>
          <p:cNvPr id="105" name="직사각형 104">
            <a:extLst>
              <a:ext uri="{FF2B5EF4-FFF2-40B4-BE49-F238E27FC236}">
                <a16:creationId xmlns:a16="http://schemas.microsoft.com/office/drawing/2014/main" xmlns="" id="{5FAEB7A0-E86D-4CFC-88D7-EAE91FA49BD6}"/>
              </a:ext>
            </a:extLst>
          </p:cNvPr>
          <p:cNvSpPr/>
          <p:nvPr/>
        </p:nvSpPr>
        <p:spPr>
          <a:xfrm>
            <a:off x="525339" y="4051332"/>
            <a:ext cx="3130015" cy="27693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a:solidFill>
                  <a:srgbClr val="EA002C"/>
                </a:solidFill>
              </a:rPr>
              <a:t>{</a:t>
            </a:r>
            <a:r>
              <a:rPr lang="ko-KR" altLang="en-US" sz="900" b="1">
                <a:solidFill>
                  <a:schemeClr val="tx1"/>
                </a:solidFill>
              </a:rPr>
              <a:t>상세주소</a:t>
            </a:r>
            <a:r>
              <a:rPr lang="en-US" altLang="ko-KR" sz="900" b="1">
                <a:solidFill>
                  <a:srgbClr val="EA002C"/>
                </a:solidFill>
              </a:rPr>
              <a:t>}</a:t>
            </a:r>
            <a:endParaRPr lang="ko-KR" altLang="en-US" sz="900" b="1">
              <a:solidFill>
                <a:srgbClr val="EA002C"/>
              </a:solidFill>
            </a:endParaRPr>
          </a:p>
        </p:txBody>
      </p:sp>
      <p:sp>
        <p:nvSpPr>
          <p:cNvPr id="106" name="직사각형 105">
            <a:extLst>
              <a:ext uri="{FF2B5EF4-FFF2-40B4-BE49-F238E27FC236}">
                <a16:creationId xmlns:a16="http://schemas.microsoft.com/office/drawing/2014/main" xmlns="" id="{4F6F88D8-D429-4A46-AAA9-4642886F018F}"/>
              </a:ext>
            </a:extLst>
          </p:cNvPr>
          <p:cNvSpPr/>
          <p:nvPr/>
        </p:nvSpPr>
        <p:spPr>
          <a:xfrm>
            <a:off x="525340" y="3688556"/>
            <a:ext cx="727432" cy="27693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a:solidFill>
                  <a:srgbClr val="EA002C"/>
                </a:solidFill>
              </a:rPr>
              <a:t>{</a:t>
            </a:r>
            <a:r>
              <a:rPr lang="ko-KR" altLang="en-US" sz="900">
                <a:solidFill>
                  <a:schemeClr val="tx1"/>
                </a:solidFill>
              </a:rPr>
              <a:t>우편번호</a:t>
            </a:r>
            <a:r>
              <a:rPr lang="en-US" altLang="ko-KR" sz="900" b="1">
                <a:solidFill>
                  <a:srgbClr val="EA002C"/>
                </a:solidFill>
              </a:rPr>
              <a:t>}</a:t>
            </a:r>
            <a:endParaRPr lang="ko-KR" altLang="en-US" sz="900" b="1">
              <a:solidFill>
                <a:srgbClr val="EA002C"/>
              </a:solidFill>
            </a:endParaRPr>
          </a:p>
        </p:txBody>
      </p:sp>
      <p:sp>
        <p:nvSpPr>
          <p:cNvPr id="107" name="직사각형 106">
            <a:extLst>
              <a:ext uri="{FF2B5EF4-FFF2-40B4-BE49-F238E27FC236}">
                <a16:creationId xmlns:a16="http://schemas.microsoft.com/office/drawing/2014/main" xmlns="" id="{B8B19AE0-E624-4914-96D5-87D7CBD369AF}"/>
              </a:ext>
            </a:extLst>
          </p:cNvPr>
          <p:cNvSpPr/>
          <p:nvPr/>
        </p:nvSpPr>
        <p:spPr>
          <a:xfrm>
            <a:off x="1344490" y="3688556"/>
            <a:ext cx="2322326" cy="27693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a:solidFill>
                  <a:srgbClr val="EA002C"/>
                </a:solidFill>
              </a:rPr>
              <a:t>{</a:t>
            </a:r>
            <a:r>
              <a:rPr lang="ko-KR" altLang="en-US" sz="900">
                <a:solidFill>
                  <a:schemeClr val="tx1"/>
                </a:solidFill>
              </a:rPr>
              <a:t>기본주소</a:t>
            </a:r>
            <a:r>
              <a:rPr lang="en-US" altLang="ko-KR" sz="900" b="1">
                <a:solidFill>
                  <a:srgbClr val="EA002C"/>
                </a:solidFill>
              </a:rPr>
              <a:t>}</a:t>
            </a:r>
            <a:endParaRPr lang="ko-KR" altLang="en-US" sz="900" b="1">
              <a:solidFill>
                <a:srgbClr val="EA002C"/>
              </a:solidFill>
            </a:endParaRPr>
          </a:p>
        </p:txBody>
      </p:sp>
      <p:sp>
        <p:nvSpPr>
          <p:cNvPr id="108" name="직사각형 107">
            <a:extLst>
              <a:ext uri="{FF2B5EF4-FFF2-40B4-BE49-F238E27FC236}">
                <a16:creationId xmlns:a16="http://schemas.microsoft.com/office/drawing/2014/main" xmlns="" id="{A2808478-0DB0-44AB-A20E-5CEDC57F4EEA}"/>
              </a:ext>
            </a:extLst>
          </p:cNvPr>
          <p:cNvSpPr/>
          <p:nvPr/>
        </p:nvSpPr>
        <p:spPr>
          <a:xfrm>
            <a:off x="464519" y="1280242"/>
            <a:ext cx="2938353" cy="215444"/>
          </a:xfrm>
          <a:prstGeom prst="rect">
            <a:avLst/>
          </a:prstGeom>
          <a:solidFill>
            <a:schemeClr val="bg1"/>
          </a:solidFill>
        </p:spPr>
        <p:txBody>
          <a:bodyPr wrap="square">
            <a:spAutoFit/>
          </a:bodyPr>
          <a:lstStyle/>
          <a:p>
            <a:r>
              <a:rPr lang="ko-KR" altLang="en-US" sz="800">
                <a:solidFill>
                  <a:schemeClr val="tx1">
                    <a:lumMod val="65000"/>
                    <a:lumOff val="35000"/>
                  </a:schemeClr>
                </a:solidFill>
              </a:rPr>
              <a:t>서울 강남구 논현로</a:t>
            </a:r>
            <a:r>
              <a:rPr lang="en-US" altLang="ko-KR" sz="800">
                <a:solidFill>
                  <a:schemeClr val="tx1">
                    <a:lumMod val="65000"/>
                    <a:lumOff val="35000"/>
                  </a:schemeClr>
                </a:solidFill>
              </a:rPr>
              <a:t>111</a:t>
            </a:r>
            <a:r>
              <a:rPr lang="ko-KR" altLang="en-US" sz="800">
                <a:solidFill>
                  <a:schemeClr val="tx1">
                    <a:lumMod val="65000"/>
                    <a:lumOff val="35000"/>
                  </a:schemeClr>
                </a:solidFill>
              </a:rPr>
              <a:t>길 </a:t>
            </a:r>
            <a:r>
              <a:rPr lang="en-US" altLang="ko-KR" sz="800">
                <a:solidFill>
                  <a:schemeClr val="tx1">
                    <a:lumMod val="65000"/>
                    <a:lumOff val="35000"/>
                  </a:schemeClr>
                </a:solidFill>
              </a:rPr>
              <a:t>3, </a:t>
            </a:r>
            <a:r>
              <a:rPr lang="ko-KR" altLang="en-US" sz="800">
                <a:solidFill>
                  <a:schemeClr val="tx1">
                    <a:lumMod val="65000"/>
                    <a:lumOff val="35000"/>
                  </a:schemeClr>
                </a:solidFill>
              </a:rPr>
              <a:t>휴먼스페이스주상복합아파트 </a:t>
            </a:r>
            <a:r>
              <a:rPr lang="en-US" altLang="ko-KR" sz="800">
                <a:solidFill>
                  <a:schemeClr val="tx1">
                    <a:lumMod val="65000"/>
                    <a:lumOff val="35000"/>
                  </a:schemeClr>
                </a:solidFill>
              </a:rPr>
              <a:t>05102</a:t>
            </a:r>
            <a:endParaRPr lang="ko-KR" altLang="en-US" sz="800">
              <a:solidFill>
                <a:schemeClr val="tx1">
                  <a:lumMod val="65000"/>
                  <a:lumOff val="35000"/>
                </a:schemeClr>
              </a:solidFill>
            </a:endParaRPr>
          </a:p>
        </p:txBody>
      </p:sp>
      <p:sp>
        <p:nvSpPr>
          <p:cNvPr id="109" name="직사각형 108">
            <a:extLst>
              <a:ext uri="{FF2B5EF4-FFF2-40B4-BE49-F238E27FC236}">
                <a16:creationId xmlns:a16="http://schemas.microsoft.com/office/drawing/2014/main" xmlns="" id="{1F5966DC-E943-420D-A998-194AD3206E14}"/>
              </a:ext>
            </a:extLst>
          </p:cNvPr>
          <p:cNvSpPr/>
          <p:nvPr/>
        </p:nvSpPr>
        <p:spPr>
          <a:xfrm>
            <a:off x="464520" y="1086679"/>
            <a:ext cx="1622560" cy="215444"/>
          </a:xfrm>
          <a:prstGeom prst="rect">
            <a:avLst/>
          </a:prstGeom>
          <a:solidFill>
            <a:schemeClr val="bg1"/>
          </a:solidFill>
        </p:spPr>
        <p:txBody>
          <a:bodyPr wrap="none">
            <a:spAutoFit/>
          </a:bodyPr>
          <a:lstStyle/>
          <a:p>
            <a:r>
              <a:rPr lang="ko-KR" altLang="en-US" sz="800">
                <a:solidFill>
                  <a:schemeClr val="tx1">
                    <a:lumMod val="65000"/>
                    <a:lumOff val="35000"/>
                  </a:schemeClr>
                </a:solidFill>
              </a:rPr>
              <a:t>서울 서초구 서초</a:t>
            </a:r>
            <a:r>
              <a:rPr lang="en-US" altLang="ko-KR" sz="800">
                <a:solidFill>
                  <a:schemeClr val="tx1">
                    <a:lumMod val="65000"/>
                    <a:lumOff val="35000"/>
                  </a:schemeClr>
                </a:solidFill>
              </a:rPr>
              <a:t>3</a:t>
            </a:r>
            <a:r>
              <a:rPr lang="ko-KR" altLang="en-US" sz="800">
                <a:solidFill>
                  <a:schemeClr val="tx1">
                    <a:lumMod val="65000"/>
                    <a:lumOff val="35000"/>
                  </a:schemeClr>
                </a:solidFill>
              </a:rPr>
              <a:t>동 르네상스빌딩</a:t>
            </a:r>
            <a:endParaRPr lang="ko-KR" altLang="en-US" sz="800"/>
          </a:p>
        </p:txBody>
      </p:sp>
      <p:cxnSp>
        <p:nvCxnSpPr>
          <p:cNvPr id="110" name="직선 연결선 109">
            <a:extLst>
              <a:ext uri="{FF2B5EF4-FFF2-40B4-BE49-F238E27FC236}">
                <a16:creationId xmlns:a16="http://schemas.microsoft.com/office/drawing/2014/main" xmlns="" id="{0EAC91E2-60C5-4216-A4DC-65D432768E98}"/>
              </a:ext>
            </a:extLst>
          </p:cNvPr>
          <p:cNvCxnSpPr/>
          <p:nvPr/>
        </p:nvCxnSpPr>
        <p:spPr>
          <a:xfrm>
            <a:off x="537349" y="1512390"/>
            <a:ext cx="30960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xmlns="" id="{0DEA958C-8309-4A83-86B1-2D78FE26066B}"/>
              </a:ext>
            </a:extLst>
          </p:cNvPr>
          <p:cNvSpPr/>
          <p:nvPr/>
        </p:nvSpPr>
        <p:spPr>
          <a:xfrm>
            <a:off x="464520" y="1572454"/>
            <a:ext cx="543739" cy="215444"/>
          </a:xfrm>
          <a:prstGeom prst="rect">
            <a:avLst/>
          </a:prstGeom>
          <a:solidFill>
            <a:schemeClr val="bg1"/>
          </a:solidFill>
        </p:spPr>
        <p:txBody>
          <a:bodyPr wrap="none">
            <a:spAutoFit/>
          </a:bodyPr>
          <a:lstStyle/>
          <a:p>
            <a:r>
              <a:rPr lang="en-US" altLang="ko-KR" sz="800" b="1">
                <a:solidFill>
                  <a:srgbClr val="FF0000"/>
                </a:solidFill>
              </a:rPr>
              <a:t>{</a:t>
            </a:r>
            <a:r>
              <a:rPr lang="ko-KR" altLang="en-US" sz="800">
                <a:solidFill>
                  <a:schemeClr val="tx1">
                    <a:lumMod val="65000"/>
                    <a:lumOff val="35000"/>
                  </a:schemeClr>
                </a:solidFill>
              </a:rPr>
              <a:t>구주소</a:t>
            </a:r>
            <a:r>
              <a:rPr lang="en-US" altLang="ko-KR" sz="800" b="1">
                <a:solidFill>
                  <a:srgbClr val="FF0000"/>
                </a:solidFill>
              </a:rPr>
              <a:t>}</a:t>
            </a:r>
            <a:endParaRPr lang="ko-KR" altLang="en-US" sz="800" b="1">
              <a:solidFill>
                <a:srgbClr val="FF0000"/>
              </a:solidFill>
            </a:endParaRPr>
          </a:p>
        </p:txBody>
      </p:sp>
      <p:cxnSp>
        <p:nvCxnSpPr>
          <p:cNvPr id="112" name="직선 연결선 111">
            <a:extLst>
              <a:ext uri="{FF2B5EF4-FFF2-40B4-BE49-F238E27FC236}">
                <a16:creationId xmlns:a16="http://schemas.microsoft.com/office/drawing/2014/main" xmlns="" id="{02B52C51-D17A-4B12-B542-C435D8380865}"/>
              </a:ext>
            </a:extLst>
          </p:cNvPr>
          <p:cNvCxnSpPr/>
          <p:nvPr/>
        </p:nvCxnSpPr>
        <p:spPr>
          <a:xfrm>
            <a:off x="537349" y="2017215"/>
            <a:ext cx="30960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xmlns="" id="{A301D780-C2C4-4D95-A6EC-9D0E7154F3A1}"/>
              </a:ext>
            </a:extLst>
          </p:cNvPr>
          <p:cNvSpPr/>
          <p:nvPr/>
        </p:nvSpPr>
        <p:spPr>
          <a:xfrm>
            <a:off x="464520" y="1762954"/>
            <a:ext cx="540533" cy="215444"/>
          </a:xfrm>
          <a:prstGeom prst="rect">
            <a:avLst/>
          </a:prstGeom>
          <a:solidFill>
            <a:schemeClr val="bg1"/>
          </a:solidFill>
        </p:spPr>
        <p:txBody>
          <a:bodyPr wrap="none">
            <a:spAutoFit/>
          </a:bodyPr>
          <a:lstStyle/>
          <a:p>
            <a:r>
              <a:rPr lang="en-US" altLang="ko-KR" sz="800" b="1">
                <a:solidFill>
                  <a:srgbClr val="FF0000"/>
                </a:solidFill>
              </a:rPr>
              <a:t>{</a:t>
            </a:r>
            <a:r>
              <a:rPr lang="ko-KR" altLang="en-US" sz="800">
                <a:solidFill>
                  <a:schemeClr val="tx1">
                    <a:lumMod val="65000"/>
                    <a:lumOff val="35000"/>
                  </a:schemeClr>
                </a:solidFill>
              </a:rPr>
              <a:t>신주소</a:t>
            </a:r>
            <a:r>
              <a:rPr lang="en-US" altLang="ko-KR" sz="800" b="1">
                <a:solidFill>
                  <a:srgbClr val="FF0000"/>
                </a:solidFill>
              </a:rPr>
              <a:t>}</a:t>
            </a:r>
            <a:endParaRPr lang="ko-KR" altLang="en-US" sz="800" b="1">
              <a:solidFill>
                <a:srgbClr val="FF0000"/>
              </a:solidFill>
            </a:endParaRPr>
          </a:p>
        </p:txBody>
      </p:sp>
      <p:sp>
        <p:nvSpPr>
          <p:cNvPr id="114" name="직사각형 113">
            <a:extLst>
              <a:ext uri="{FF2B5EF4-FFF2-40B4-BE49-F238E27FC236}">
                <a16:creationId xmlns:a16="http://schemas.microsoft.com/office/drawing/2014/main" xmlns="" id="{8622142C-BE1B-40E5-8494-985BDFF3F3CC}"/>
              </a:ext>
            </a:extLst>
          </p:cNvPr>
          <p:cNvSpPr/>
          <p:nvPr/>
        </p:nvSpPr>
        <p:spPr>
          <a:xfrm>
            <a:off x="464520" y="2067754"/>
            <a:ext cx="543739" cy="215444"/>
          </a:xfrm>
          <a:prstGeom prst="rect">
            <a:avLst/>
          </a:prstGeom>
          <a:solidFill>
            <a:schemeClr val="bg1"/>
          </a:solidFill>
        </p:spPr>
        <p:txBody>
          <a:bodyPr wrap="none">
            <a:spAutoFit/>
          </a:bodyPr>
          <a:lstStyle/>
          <a:p>
            <a:r>
              <a:rPr lang="en-US" altLang="ko-KR" sz="800" b="1">
                <a:solidFill>
                  <a:srgbClr val="FF0000"/>
                </a:solidFill>
              </a:rPr>
              <a:t>{</a:t>
            </a:r>
            <a:r>
              <a:rPr lang="ko-KR" altLang="en-US" sz="800">
                <a:solidFill>
                  <a:schemeClr val="tx1">
                    <a:lumMod val="65000"/>
                    <a:lumOff val="35000"/>
                  </a:schemeClr>
                </a:solidFill>
              </a:rPr>
              <a:t>구주소</a:t>
            </a:r>
            <a:r>
              <a:rPr lang="en-US" altLang="ko-KR" sz="800" b="1">
                <a:solidFill>
                  <a:srgbClr val="FF0000"/>
                </a:solidFill>
              </a:rPr>
              <a:t>}</a:t>
            </a:r>
            <a:endParaRPr lang="ko-KR" altLang="en-US" sz="800" b="1">
              <a:solidFill>
                <a:srgbClr val="FF0000"/>
              </a:solidFill>
            </a:endParaRPr>
          </a:p>
        </p:txBody>
      </p:sp>
      <p:cxnSp>
        <p:nvCxnSpPr>
          <p:cNvPr id="115" name="직선 연결선 114">
            <a:extLst>
              <a:ext uri="{FF2B5EF4-FFF2-40B4-BE49-F238E27FC236}">
                <a16:creationId xmlns:a16="http://schemas.microsoft.com/office/drawing/2014/main" xmlns="" id="{3B4CAD64-BB4E-4FB3-AC48-EE727623F242}"/>
              </a:ext>
            </a:extLst>
          </p:cNvPr>
          <p:cNvCxnSpPr/>
          <p:nvPr/>
        </p:nvCxnSpPr>
        <p:spPr>
          <a:xfrm>
            <a:off x="537349" y="2512515"/>
            <a:ext cx="30960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xmlns="" id="{2E1363E0-463C-45BA-B5FD-C04F4E70DADA}"/>
              </a:ext>
            </a:extLst>
          </p:cNvPr>
          <p:cNvSpPr/>
          <p:nvPr/>
        </p:nvSpPr>
        <p:spPr>
          <a:xfrm>
            <a:off x="464520" y="2258254"/>
            <a:ext cx="540533" cy="215444"/>
          </a:xfrm>
          <a:prstGeom prst="rect">
            <a:avLst/>
          </a:prstGeom>
          <a:solidFill>
            <a:schemeClr val="bg1"/>
          </a:solidFill>
        </p:spPr>
        <p:txBody>
          <a:bodyPr wrap="none">
            <a:spAutoFit/>
          </a:bodyPr>
          <a:lstStyle/>
          <a:p>
            <a:r>
              <a:rPr lang="en-US" altLang="ko-KR" sz="800" b="1">
                <a:solidFill>
                  <a:srgbClr val="FF0000"/>
                </a:solidFill>
              </a:rPr>
              <a:t>{</a:t>
            </a:r>
            <a:r>
              <a:rPr lang="ko-KR" altLang="en-US" sz="800">
                <a:solidFill>
                  <a:schemeClr val="tx1">
                    <a:lumMod val="65000"/>
                    <a:lumOff val="35000"/>
                  </a:schemeClr>
                </a:solidFill>
              </a:rPr>
              <a:t>신주소</a:t>
            </a:r>
            <a:r>
              <a:rPr lang="en-US" altLang="ko-KR" sz="800" b="1">
                <a:solidFill>
                  <a:srgbClr val="FF0000"/>
                </a:solidFill>
              </a:rPr>
              <a:t>}</a:t>
            </a:r>
            <a:endParaRPr lang="ko-KR" altLang="en-US" sz="800" b="1">
              <a:solidFill>
                <a:srgbClr val="FF0000"/>
              </a:solidFill>
            </a:endParaRPr>
          </a:p>
        </p:txBody>
      </p:sp>
      <p:sp>
        <p:nvSpPr>
          <p:cNvPr id="117" name="직사각형 116">
            <a:extLst>
              <a:ext uri="{FF2B5EF4-FFF2-40B4-BE49-F238E27FC236}">
                <a16:creationId xmlns:a16="http://schemas.microsoft.com/office/drawing/2014/main" xmlns="" id="{10B73872-3BE8-4349-90D4-5325D4CF872F}"/>
              </a:ext>
            </a:extLst>
          </p:cNvPr>
          <p:cNvSpPr/>
          <p:nvPr/>
        </p:nvSpPr>
        <p:spPr>
          <a:xfrm>
            <a:off x="464520" y="2572579"/>
            <a:ext cx="543739" cy="215444"/>
          </a:xfrm>
          <a:prstGeom prst="rect">
            <a:avLst/>
          </a:prstGeom>
          <a:solidFill>
            <a:schemeClr val="bg1"/>
          </a:solidFill>
        </p:spPr>
        <p:txBody>
          <a:bodyPr wrap="none">
            <a:spAutoFit/>
          </a:bodyPr>
          <a:lstStyle/>
          <a:p>
            <a:r>
              <a:rPr lang="en-US" altLang="ko-KR" sz="800" b="1">
                <a:solidFill>
                  <a:srgbClr val="FF0000"/>
                </a:solidFill>
              </a:rPr>
              <a:t>{</a:t>
            </a:r>
            <a:r>
              <a:rPr lang="ko-KR" altLang="en-US" sz="800">
                <a:solidFill>
                  <a:schemeClr val="tx1">
                    <a:lumMod val="65000"/>
                    <a:lumOff val="35000"/>
                  </a:schemeClr>
                </a:solidFill>
              </a:rPr>
              <a:t>구주소</a:t>
            </a:r>
            <a:r>
              <a:rPr lang="en-US" altLang="ko-KR" sz="800" b="1">
                <a:solidFill>
                  <a:srgbClr val="FF0000"/>
                </a:solidFill>
              </a:rPr>
              <a:t>}</a:t>
            </a:r>
            <a:endParaRPr lang="ko-KR" altLang="en-US" sz="800" b="1">
              <a:solidFill>
                <a:srgbClr val="FF0000"/>
              </a:solidFill>
            </a:endParaRPr>
          </a:p>
        </p:txBody>
      </p:sp>
      <p:cxnSp>
        <p:nvCxnSpPr>
          <p:cNvPr id="118" name="직선 연결선 117">
            <a:extLst>
              <a:ext uri="{FF2B5EF4-FFF2-40B4-BE49-F238E27FC236}">
                <a16:creationId xmlns:a16="http://schemas.microsoft.com/office/drawing/2014/main" xmlns="" id="{F67A43F2-DD04-4BDE-AA55-CB67D68B2527}"/>
              </a:ext>
            </a:extLst>
          </p:cNvPr>
          <p:cNvCxnSpPr/>
          <p:nvPr/>
        </p:nvCxnSpPr>
        <p:spPr>
          <a:xfrm>
            <a:off x="537349" y="3017340"/>
            <a:ext cx="30960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xmlns="" id="{C1EB0BB2-81F3-4C1B-9169-A0E3AD2AE8BC}"/>
              </a:ext>
            </a:extLst>
          </p:cNvPr>
          <p:cNvSpPr/>
          <p:nvPr/>
        </p:nvSpPr>
        <p:spPr>
          <a:xfrm>
            <a:off x="464520" y="2763079"/>
            <a:ext cx="540533" cy="215444"/>
          </a:xfrm>
          <a:prstGeom prst="rect">
            <a:avLst/>
          </a:prstGeom>
          <a:solidFill>
            <a:schemeClr val="bg1"/>
          </a:solidFill>
        </p:spPr>
        <p:txBody>
          <a:bodyPr wrap="none">
            <a:spAutoFit/>
          </a:bodyPr>
          <a:lstStyle/>
          <a:p>
            <a:r>
              <a:rPr lang="en-US" altLang="ko-KR" sz="800" b="1">
                <a:solidFill>
                  <a:srgbClr val="FF0000"/>
                </a:solidFill>
              </a:rPr>
              <a:t>{</a:t>
            </a:r>
            <a:r>
              <a:rPr lang="ko-KR" altLang="en-US" sz="800">
                <a:solidFill>
                  <a:schemeClr val="tx1">
                    <a:lumMod val="65000"/>
                    <a:lumOff val="35000"/>
                  </a:schemeClr>
                </a:solidFill>
              </a:rPr>
              <a:t>신주소</a:t>
            </a:r>
            <a:r>
              <a:rPr lang="en-US" altLang="ko-KR" sz="800" b="1">
                <a:solidFill>
                  <a:srgbClr val="FF0000"/>
                </a:solidFill>
              </a:rPr>
              <a:t>}</a:t>
            </a:r>
            <a:endParaRPr lang="ko-KR" altLang="en-US" sz="800" b="1">
              <a:solidFill>
                <a:srgbClr val="FF0000"/>
              </a:solidFill>
            </a:endParaRPr>
          </a:p>
        </p:txBody>
      </p:sp>
      <p:sp>
        <p:nvSpPr>
          <p:cNvPr id="120" name="직사각형 119">
            <a:extLst>
              <a:ext uri="{FF2B5EF4-FFF2-40B4-BE49-F238E27FC236}">
                <a16:creationId xmlns:a16="http://schemas.microsoft.com/office/drawing/2014/main" xmlns="" id="{FE994394-C62F-49BF-847B-03016128493C}"/>
              </a:ext>
            </a:extLst>
          </p:cNvPr>
          <p:cNvSpPr/>
          <p:nvPr/>
        </p:nvSpPr>
        <p:spPr>
          <a:xfrm>
            <a:off x="464520" y="3067879"/>
            <a:ext cx="543739" cy="215444"/>
          </a:xfrm>
          <a:prstGeom prst="rect">
            <a:avLst/>
          </a:prstGeom>
          <a:solidFill>
            <a:schemeClr val="bg1"/>
          </a:solidFill>
        </p:spPr>
        <p:txBody>
          <a:bodyPr wrap="none">
            <a:spAutoFit/>
          </a:bodyPr>
          <a:lstStyle/>
          <a:p>
            <a:r>
              <a:rPr lang="en-US" altLang="ko-KR" sz="800" b="1">
                <a:solidFill>
                  <a:srgbClr val="FF0000"/>
                </a:solidFill>
              </a:rPr>
              <a:t>{</a:t>
            </a:r>
            <a:r>
              <a:rPr lang="ko-KR" altLang="en-US" sz="800">
                <a:solidFill>
                  <a:schemeClr val="tx1">
                    <a:lumMod val="65000"/>
                    <a:lumOff val="35000"/>
                  </a:schemeClr>
                </a:solidFill>
              </a:rPr>
              <a:t>구주소</a:t>
            </a:r>
            <a:r>
              <a:rPr lang="en-US" altLang="ko-KR" sz="800" b="1">
                <a:solidFill>
                  <a:srgbClr val="FF0000"/>
                </a:solidFill>
              </a:rPr>
              <a:t>}</a:t>
            </a:r>
            <a:endParaRPr lang="ko-KR" altLang="en-US" sz="800" b="1">
              <a:solidFill>
                <a:srgbClr val="FF0000"/>
              </a:solidFill>
            </a:endParaRPr>
          </a:p>
        </p:txBody>
      </p:sp>
      <p:cxnSp>
        <p:nvCxnSpPr>
          <p:cNvPr id="121" name="직선 연결선 120">
            <a:extLst>
              <a:ext uri="{FF2B5EF4-FFF2-40B4-BE49-F238E27FC236}">
                <a16:creationId xmlns:a16="http://schemas.microsoft.com/office/drawing/2014/main" xmlns="" id="{07D68102-767C-48E7-A376-8C9BC6F23D25}"/>
              </a:ext>
            </a:extLst>
          </p:cNvPr>
          <p:cNvCxnSpPr/>
          <p:nvPr/>
        </p:nvCxnSpPr>
        <p:spPr>
          <a:xfrm>
            <a:off x="537349" y="3512640"/>
            <a:ext cx="30960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직사각형 121">
            <a:extLst>
              <a:ext uri="{FF2B5EF4-FFF2-40B4-BE49-F238E27FC236}">
                <a16:creationId xmlns:a16="http://schemas.microsoft.com/office/drawing/2014/main" xmlns="" id="{F4EF02B8-E551-4160-9C88-CF8F9F61DDD2}"/>
              </a:ext>
            </a:extLst>
          </p:cNvPr>
          <p:cNvSpPr/>
          <p:nvPr/>
        </p:nvSpPr>
        <p:spPr>
          <a:xfrm>
            <a:off x="464520" y="3258379"/>
            <a:ext cx="540533" cy="215444"/>
          </a:xfrm>
          <a:prstGeom prst="rect">
            <a:avLst/>
          </a:prstGeom>
          <a:solidFill>
            <a:schemeClr val="bg1"/>
          </a:solidFill>
        </p:spPr>
        <p:txBody>
          <a:bodyPr wrap="none">
            <a:spAutoFit/>
          </a:bodyPr>
          <a:lstStyle/>
          <a:p>
            <a:r>
              <a:rPr lang="en-US" altLang="ko-KR" sz="800" b="1">
                <a:solidFill>
                  <a:srgbClr val="FF0000"/>
                </a:solidFill>
              </a:rPr>
              <a:t>{</a:t>
            </a:r>
            <a:r>
              <a:rPr lang="ko-KR" altLang="en-US" sz="800">
                <a:solidFill>
                  <a:schemeClr val="tx1">
                    <a:lumMod val="65000"/>
                    <a:lumOff val="35000"/>
                  </a:schemeClr>
                </a:solidFill>
              </a:rPr>
              <a:t>신주소</a:t>
            </a:r>
            <a:r>
              <a:rPr lang="en-US" altLang="ko-KR" sz="800" b="1">
                <a:solidFill>
                  <a:srgbClr val="FF0000"/>
                </a:solidFill>
              </a:rPr>
              <a:t>}</a:t>
            </a:r>
            <a:endParaRPr lang="ko-KR" altLang="en-US" sz="800" b="1">
              <a:solidFill>
                <a:srgbClr val="FF0000"/>
              </a:solidFill>
            </a:endParaRPr>
          </a:p>
        </p:txBody>
      </p:sp>
      <p:sp>
        <p:nvSpPr>
          <p:cNvPr id="123" name="사각형: 둥근 모서리 122">
            <a:extLst>
              <a:ext uri="{FF2B5EF4-FFF2-40B4-BE49-F238E27FC236}">
                <a16:creationId xmlns:a16="http://schemas.microsoft.com/office/drawing/2014/main" xmlns="" id="{DF241D29-9746-4A9D-970B-D607160FE0E9}"/>
              </a:ext>
            </a:extLst>
          </p:cNvPr>
          <p:cNvSpPr/>
          <p:nvPr/>
        </p:nvSpPr>
        <p:spPr>
          <a:xfrm>
            <a:off x="3563682" y="1197458"/>
            <a:ext cx="74657" cy="488467"/>
          </a:xfrm>
          <a:prstGeom prst="roundRect">
            <a:avLst>
              <a:gd name="adj" fmla="val 5000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직사각형 123">
            <a:extLst>
              <a:ext uri="{FF2B5EF4-FFF2-40B4-BE49-F238E27FC236}">
                <a16:creationId xmlns:a16="http://schemas.microsoft.com/office/drawing/2014/main" xmlns="" id="{DE97F2EC-9FA2-457C-80B9-64D202B6812C}"/>
              </a:ext>
            </a:extLst>
          </p:cNvPr>
          <p:cNvSpPr/>
          <p:nvPr/>
        </p:nvSpPr>
        <p:spPr>
          <a:xfrm>
            <a:off x="306529" y="414711"/>
            <a:ext cx="3593506" cy="416641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직사각형 124">
            <a:extLst>
              <a:ext uri="{FF2B5EF4-FFF2-40B4-BE49-F238E27FC236}">
                <a16:creationId xmlns:a16="http://schemas.microsoft.com/office/drawing/2014/main" xmlns="" id="{ACF561BE-CAFB-4711-93DA-BF62B514209C}"/>
              </a:ext>
            </a:extLst>
          </p:cNvPr>
          <p:cNvSpPr/>
          <p:nvPr/>
        </p:nvSpPr>
        <p:spPr bwMode="auto">
          <a:xfrm>
            <a:off x="2823476" y="1793541"/>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26" name="직사각형 125">
            <a:extLst>
              <a:ext uri="{FF2B5EF4-FFF2-40B4-BE49-F238E27FC236}">
                <a16:creationId xmlns:a16="http://schemas.microsoft.com/office/drawing/2014/main" xmlns="" id="{62E4C163-5326-4E78-A591-7400911CEB44}"/>
              </a:ext>
            </a:extLst>
          </p:cNvPr>
          <p:cNvSpPr/>
          <p:nvPr/>
        </p:nvSpPr>
        <p:spPr>
          <a:xfrm>
            <a:off x="762689" y="4810441"/>
            <a:ext cx="2258593" cy="1820710"/>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7" name="Picture 4" descr="close button png에 대한 이미지 검색결과">
            <a:extLst>
              <a:ext uri="{FF2B5EF4-FFF2-40B4-BE49-F238E27FC236}">
                <a16:creationId xmlns:a16="http://schemas.microsoft.com/office/drawing/2014/main" xmlns="" id="{D0DC638E-F5C3-44F5-8CC0-0DF39E890EA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50" t="24433" r="24659" b="25113"/>
          <a:stretch/>
        </p:blipFill>
        <p:spPr bwMode="auto">
          <a:xfrm>
            <a:off x="2800372" y="4864140"/>
            <a:ext cx="166254" cy="170873"/>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a:extLst>
              <a:ext uri="{FF2B5EF4-FFF2-40B4-BE49-F238E27FC236}">
                <a16:creationId xmlns:a16="http://schemas.microsoft.com/office/drawing/2014/main" xmlns="" id="{ABE45094-2B7C-4277-95A9-C39D9F7A9C63}"/>
              </a:ext>
            </a:extLst>
          </p:cNvPr>
          <p:cNvSpPr txBox="1"/>
          <p:nvPr/>
        </p:nvSpPr>
        <p:spPr>
          <a:xfrm>
            <a:off x="778497" y="5108746"/>
            <a:ext cx="2242785" cy="230832"/>
          </a:xfrm>
          <a:prstGeom prst="rect">
            <a:avLst/>
          </a:prstGeom>
          <a:noFill/>
        </p:spPr>
        <p:txBody>
          <a:bodyPr wrap="square" rtlCol="0">
            <a:spAutoFit/>
          </a:bodyPr>
          <a:lstStyle/>
          <a:p>
            <a:pPr algn="ctr"/>
            <a:r>
              <a:rPr lang="ko-KR" altLang="en-US" sz="900" b="1"/>
              <a:t>검색된 주소가 </a:t>
            </a:r>
            <a:r>
              <a:rPr lang="en-US" altLang="ko-KR" sz="900" b="1"/>
              <a:t>30</a:t>
            </a:r>
            <a:r>
              <a:rPr lang="ko-KR" altLang="en-US" sz="900" b="1"/>
              <a:t>개 이상입니다</a:t>
            </a:r>
            <a:r>
              <a:rPr lang="en-US" altLang="ko-KR" sz="900" b="1"/>
              <a:t>.</a:t>
            </a:r>
            <a:endParaRPr lang="ko-KR" altLang="en-US" sz="900" b="1"/>
          </a:p>
        </p:txBody>
      </p:sp>
      <p:sp>
        <p:nvSpPr>
          <p:cNvPr id="129" name="직사각형 128">
            <a:extLst>
              <a:ext uri="{FF2B5EF4-FFF2-40B4-BE49-F238E27FC236}">
                <a16:creationId xmlns:a16="http://schemas.microsoft.com/office/drawing/2014/main" xmlns="" id="{8BA55822-E9DE-4895-ABDE-97E35997DDC3}"/>
              </a:ext>
            </a:extLst>
          </p:cNvPr>
          <p:cNvSpPr/>
          <p:nvPr/>
        </p:nvSpPr>
        <p:spPr>
          <a:xfrm>
            <a:off x="1365412" y="6080573"/>
            <a:ext cx="979058" cy="338149"/>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a:solidFill>
                  <a:schemeClr val="bg1"/>
                </a:solidFill>
              </a:rPr>
              <a:t>확인</a:t>
            </a:r>
            <a:endParaRPr lang="ko-KR" altLang="en-US" sz="700" b="1">
              <a:solidFill>
                <a:schemeClr val="bg1"/>
              </a:solidFill>
            </a:endParaRPr>
          </a:p>
        </p:txBody>
      </p:sp>
      <p:sp>
        <p:nvSpPr>
          <p:cNvPr id="130" name="TextBox 129">
            <a:extLst>
              <a:ext uri="{FF2B5EF4-FFF2-40B4-BE49-F238E27FC236}">
                <a16:creationId xmlns:a16="http://schemas.microsoft.com/office/drawing/2014/main" xmlns="" id="{23C115E7-2641-49A5-AE1C-68A57F1CABCB}"/>
              </a:ext>
            </a:extLst>
          </p:cNvPr>
          <p:cNvSpPr txBox="1"/>
          <p:nvPr/>
        </p:nvSpPr>
        <p:spPr>
          <a:xfrm>
            <a:off x="778497" y="5365652"/>
            <a:ext cx="2242785" cy="507831"/>
          </a:xfrm>
          <a:prstGeom prst="rect">
            <a:avLst/>
          </a:prstGeom>
          <a:noFill/>
        </p:spPr>
        <p:txBody>
          <a:bodyPr wrap="square" rtlCol="0">
            <a:spAutoFit/>
          </a:bodyPr>
          <a:lstStyle/>
          <a:p>
            <a:r>
              <a:rPr lang="ko-KR" altLang="en-US" sz="900"/>
              <a:t>검색어와 일치 순으로 </a:t>
            </a:r>
            <a:r>
              <a:rPr lang="en-US" altLang="ko-KR" sz="900"/>
              <a:t>30</a:t>
            </a:r>
            <a:r>
              <a:rPr lang="ko-KR" altLang="en-US" sz="900"/>
              <a:t>개만 보입니다</a:t>
            </a:r>
            <a:r>
              <a:rPr lang="en-US" altLang="ko-KR" sz="900"/>
              <a:t>.</a:t>
            </a:r>
          </a:p>
          <a:p>
            <a:r>
              <a:rPr lang="ko-KR" altLang="en-US" sz="900"/>
              <a:t>찾으시는 주소가 없다면 주소를 더 상세하게 검색해 주세요</a:t>
            </a:r>
            <a:r>
              <a:rPr lang="en-US" altLang="ko-KR" sz="900"/>
              <a:t>.</a:t>
            </a:r>
            <a:endParaRPr lang="ko-KR" altLang="en-US" sz="900"/>
          </a:p>
        </p:txBody>
      </p:sp>
      <p:sp>
        <p:nvSpPr>
          <p:cNvPr id="131" name="직사각형 130">
            <a:extLst>
              <a:ext uri="{FF2B5EF4-FFF2-40B4-BE49-F238E27FC236}">
                <a16:creationId xmlns:a16="http://schemas.microsoft.com/office/drawing/2014/main" xmlns="" id="{587BD7F1-F2EB-46B9-B68E-316FE2CECB24}"/>
              </a:ext>
            </a:extLst>
          </p:cNvPr>
          <p:cNvSpPr/>
          <p:nvPr/>
        </p:nvSpPr>
        <p:spPr bwMode="auto">
          <a:xfrm>
            <a:off x="1431174" y="4745736"/>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1c</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cxnSp>
        <p:nvCxnSpPr>
          <p:cNvPr id="132" name="직선 연결선 131">
            <a:extLst>
              <a:ext uri="{FF2B5EF4-FFF2-40B4-BE49-F238E27FC236}">
                <a16:creationId xmlns:a16="http://schemas.microsoft.com/office/drawing/2014/main" xmlns="" id="{E3F0EA0B-A3D9-4A62-B83D-CBC88649FE6C}"/>
              </a:ext>
            </a:extLst>
          </p:cNvPr>
          <p:cNvCxnSpPr>
            <a:cxnSpLocks/>
          </p:cNvCxnSpPr>
          <p:nvPr/>
        </p:nvCxnSpPr>
        <p:spPr>
          <a:xfrm>
            <a:off x="3744728" y="1053588"/>
            <a:ext cx="0" cy="2556387"/>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xmlns="" id="{D0DFA377-C0E2-4BB2-847D-0B083AEEBB01}"/>
              </a:ext>
            </a:extLst>
          </p:cNvPr>
          <p:cNvSpPr txBox="1"/>
          <p:nvPr/>
        </p:nvSpPr>
        <p:spPr>
          <a:xfrm>
            <a:off x="3021282" y="2188564"/>
            <a:ext cx="827471" cy="215444"/>
          </a:xfrm>
          <a:prstGeom prst="rect">
            <a:avLst/>
          </a:prstGeom>
          <a:solidFill>
            <a:srgbClr val="FF0000"/>
          </a:solidFill>
          <a:ln>
            <a:solidFill>
              <a:srgbClr val="FF0000"/>
            </a:solidFill>
          </a:ln>
        </p:spPr>
        <p:txBody>
          <a:bodyPr wrap="none" rtlCol="0">
            <a:spAutoFit/>
          </a:bodyPr>
          <a:lstStyle/>
          <a:p>
            <a:r>
              <a:rPr lang="en-US" altLang="ko-KR" sz="800">
                <a:solidFill>
                  <a:srgbClr val="FFFF00"/>
                </a:solidFill>
                <a:latin typeface="+mn-ea"/>
              </a:rPr>
              <a:t>Accordion area</a:t>
            </a:r>
            <a:endParaRPr lang="ko-KR" altLang="en-US" sz="800">
              <a:solidFill>
                <a:srgbClr val="FFFF00"/>
              </a:solidFill>
              <a:latin typeface="+mn-ea"/>
            </a:endParaRPr>
          </a:p>
        </p:txBody>
      </p:sp>
      <p:sp>
        <p:nvSpPr>
          <p:cNvPr id="134" name="직사각형 133">
            <a:extLst>
              <a:ext uri="{FF2B5EF4-FFF2-40B4-BE49-F238E27FC236}">
                <a16:creationId xmlns:a16="http://schemas.microsoft.com/office/drawing/2014/main" xmlns="" id="{BB235DA3-120F-4A09-BC5F-F52060A3E323}"/>
              </a:ext>
            </a:extLst>
          </p:cNvPr>
          <p:cNvSpPr/>
          <p:nvPr/>
        </p:nvSpPr>
        <p:spPr bwMode="auto">
          <a:xfrm>
            <a:off x="2667331" y="600855"/>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 name="직사각형 1"/>
          <p:cNvSpPr/>
          <p:nvPr/>
        </p:nvSpPr>
        <p:spPr>
          <a:xfrm>
            <a:off x="-26987" y="105196"/>
            <a:ext cx="9906000" cy="6858000"/>
          </a:xfrm>
          <a:prstGeom prst="rect">
            <a:avLst/>
          </a:prstGeom>
          <a:solidFill>
            <a:srgbClr val="000000">
              <a:alpha val="50196"/>
            </a:srgb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5/4 </a:t>
            </a:r>
            <a:endParaRPr lang="en-US" altLang="ko-KR" dirty="0"/>
          </a:p>
          <a:p>
            <a:pPr algn="ctr"/>
            <a:r>
              <a:rPr lang="ko-KR" altLang="en-US" dirty="0" err="1" smtClean="0"/>
              <a:t>보안팀</a:t>
            </a:r>
            <a:r>
              <a:rPr lang="ko-KR" altLang="en-US" dirty="0" smtClean="0"/>
              <a:t> 검토로 삭제하고 거주지역선택으로 변경</a:t>
            </a:r>
            <a:endParaRPr lang="en-US" altLang="ko-KR" dirty="0" smtClean="0"/>
          </a:p>
          <a:p>
            <a:pPr algn="ctr"/>
            <a:r>
              <a:rPr lang="en-US" altLang="ko-KR" dirty="0" smtClean="0"/>
              <a:t>-</a:t>
            </a:r>
            <a:r>
              <a:rPr lang="ko-KR" altLang="en-US" smtClean="0"/>
              <a:t>주소는 거주지역으로 대체</a:t>
            </a:r>
            <a:endParaRPr lang="en-US" altLang="ko-KR" dirty="0" smtClean="0"/>
          </a:p>
        </p:txBody>
      </p:sp>
    </p:spTree>
    <p:extLst>
      <p:ext uri="{BB962C8B-B14F-4D97-AF65-F5344CB8AC3E}">
        <p14:creationId xmlns:p14="http://schemas.microsoft.com/office/powerpoint/2010/main" val="2316668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EH.BC.08.001.BAP2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dirty="0"/>
              <a:t>학력사항 및 자기소개 작성</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714943839"/>
              </p:ext>
            </p:extLst>
          </p:nvPr>
        </p:nvGraphicFramePr>
        <p:xfrm>
          <a:off x="7464287" y="414711"/>
          <a:ext cx="2441713" cy="4798734"/>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http://m.etudehouse.com/kr/ko/mobile/beautizen.do?method=recruit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0">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작성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자기소개</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자기소개 입력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뷰티즌 클럽 지원동기 입력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본인이 하고 싶은 뷰티 컨텐츠 컨셉 입력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유투브 입력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대외활동</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유형 선택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추가 시 동일한 폼으로 하나가 더 생김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(pc</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기준 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생성</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활동명</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활동기간</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smtClean="0">
                          <a:solidFill>
                            <a:schemeClr val="tx1"/>
                          </a:solidFill>
                          <a:latin typeface="아리따-돋움(TTF)-Medium" panose="02020603020101020101" pitchFamily="18" charset="-127"/>
                          <a:ea typeface="아리따-돋움(TTF)-Medium" panose="02020603020101020101" pitchFamily="18" charset="-127"/>
                        </a:rPr>
                        <a:t>활동내용</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대외유형 선택메뉴는 다음 페이지 참조</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이용동의</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해당동의는 모두 필수사항으로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동의하지 않을 경우 뷰티즌모집지원 불가함</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-Default: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미체크</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초기화</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입력한 값 초기화</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임시저장</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내용 임시 저장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171450" marR="0" lvl="0" indent="-171450" algn="l" defTabSz="844083" rtl="0" eaLnBrk="1" fontAlgn="auto" latinLnBrk="1" hangingPunct="1">
                        <a:lnSpc>
                          <a:spcPct val="100000"/>
                        </a:lnSpc>
                        <a:spcBef>
                          <a:spcPts val="0"/>
                        </a:spcBef>
                        <a:spcAft>
                          <a:spcPts val="0"/>
                        </a:spcAft>
                        <a:buClrTx/>
                        <a:buSzTx/>
                        <a:buFontTx/>
                        <a:buChar char="-"/>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제출하기 </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지원 확인 팝업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 선택 시 제출완료</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제출완료 후 </a:t>
                      </a:r>
                      <a:r>
                        <a:rPr lang="ko-KR" altLang="en-US" sz="800" b="0">
                          <a:solidFill>
                            <a:schemeClr val="tx1"/>
                          </a:solidFill>
                          <a:latin typeface="아리따-돋움(TTF)-Medium" panose="02020603020101020101" pitchFamily="18" charset="-127"/>
                          <a:ea typeface="아리따-돋움(TTF)-Medium" panose="02020603020101020101" pitchFamily="18" charset="-127"/>
                        </a:rPr>
                        <a:t>뷰티즌</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모집으로 페이지 이동</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4132934621"/>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3800874" y="420232"/>
            <a:ext cx="3584162" cy="636898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latin typeface="+mn-ea"/>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3861153" y="474433"/>
            <a:ext cx="3464382" cy="141101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27" name="직사각형 26">
            <a:extLst>
              <a:ext uri="{FF2B5EF4-FFF2-40B4-BE49-F238E27FC236}">
                <a16:creationId xmlns:a16="http://schemas.microsoft.com/office/drawing/2014/main" xmlns="" id="{A36E8E53-7B6E-44A3-94D7-0930D9CE6D3D}"/>
              </a:ext>
            </a:extLst>
          </p:cNvPr>
          <p:cNvSpPr/>
          <p:nvPr/>
        </p:nvSpPr>
        <p:spPr>
          <a:xfrm>
            <a:off x="332551" y="5128990"/>
            <a:ext cx="3241520"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대외 활동</a:t>
            </a:r>
            <a:r>
              <a:rPr lang="en-US" altLang="ko-KR" sz="900" b="1" dirty="0">
                <a:solidFill>
                  <a:schemeClr val="tx1"/>
                </a:solidFill>
                <a:latin typeface="+mn-ea"/>
              </a:rPr>
              <a:t>(</a:t>
            </a:r>
            <a:r>
              <a:rPr lang="ko-KR" altLang="en-US" sz="900" b="1" dirty="0">
                <a:solidFill>
                  <a:schemeClr val="tx1"/>
                </a:solidFill>
                <a:latin typeface="+mn-ea"/>
              </a:rPr>
              <a:t>선택</a:t>
            </a:r>
            <a:r>
              <a:rPr lang="en-US" altLang="ko-KR" sz="900" b="1" dirty="0">
                <a:solidFill>
                  <a:schemeClr val="tx1"/>
                </a:solidFill>
                <a:latin typeface="+mn-ea"/>
              </a:rPr>
              <a:t>)</a:t>
            </a:r>
          </a:p>
        </p:txBody>
      </p:sp>
      <p:sp>
        <p:nvSpPr>
          <p:cNvPr id="29" name="TextBox 28">
            <a:extLst>
              <a:ext uri="{FF2B5EF4-FFF2-40B4-BE49-F238E27FC236}">
                <a16:creationId xmlns:a16="http://schemas.microsoft.com/office/drawing/2014/main" xmlns="" id="{4D52069B-2A9E-43D2-BB16-F1AA257308C2}"/>
              </a:ext>
            </a:extLst>
          </p:cNvPr>
          <p:cNvSpPr txBox="1"/>
          <p:nvPr/>
        </p:nvSpPr>
        <p:spPr>
          <a:xfrm>
            <a:off x="273050" y="5510822"/>
            <a:ext cx="768635"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유형</a:t>
            </a:r>
          </a:p>
        </p:txBody>
      </p:sp>
      <p:sp>
        <p:nvSpPr>
          <p:cNvPr id="61" name="직사각형 60">
            <a:extLst>
              <a:ext uri="{FF2B5EF4-FFF2-40B4-BE49-F238E27FC236}">
                <a16:creationId xmlns:a16="http://schemas.microsoft.com/office/drawing/2014/main" xmlns="" id="{2A42F0A1-573D-45D1-BF7C-A547AB69FAB7}"/>
              </a:ext>
            </a:extLst>
          </p:cNvPr>
          <p:cNvSpPr/>
          <p:nvPr/>
        </p:nvSpPr>
        <p:spPr>
          <a:xfrm>
            <a:off x="1129889" y="5528397"/>
            <a:ext cx="833643"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62" name="직사각형 61">
            <a:extLst>
              <a:ext uri="{FF2B5EF4-FFF2-40B4-BE49-F238E27FC236}">
                <a16:creationId xmlns:a16="http://schemas.microsoft.com/office/drawing/2014/main" xmlns="" id="{1ED04C04-069F-461F-9BB8-56B8B80E8249}"/>
              </a:ext>
            </a:extLst>
          </p:cNvPr>
          <p:cNvSpPr/>
          <p:nvPr/>
        </p:nvSpPr>
        <p:spPr>
          <a:xfrm>
            <a:off x="1963533" y="5528396"/>
            <a:ext cx="325741"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latin typeface="+mn-ea"/>
              </a:rPr>
              <a:t>▼</a:t>
            </a:r>
          </a:p>
        </p:txBody>
      </p:sp>
      <p:sp>
        <p:nvSpPr>
          <p:cNvPr id="63" name="직사각형 62">
            <a:extLst>
              <a:ext uri="{FF2B5EF4-FFF2-40B4-BE49-F238E27FC236}">
                <a16:creationId xmlns:a16="http://schemas.microsoft.com/office/drawing/2014/main" xmlns="" id="{01B09943-259E-46E7-A64C-C6C4052EC83F}"/>
              </a:ext>
            </a:extLst>
          </p:cNvPr>
          <p:cNvSpPr/>
          <p:nvPr/>
        </p:nvSpPr>
        <p:spPr>
          <a:xfrm>
            <a:off x="2476145" y="5524024"/>
            <a:ext cx="893249" cy="25940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mn-ea"/>
              </a:rPr>
              <a:t>추가</a:t>
            </a:r>
            <a:endParaRPr lang="en-US" altLang="ko-KR" sz="900" dirty="0">
              <a:solidFill>
                <a:schemeClr val="tx1"/>
              </a:solidFill>
              <a:latin typeface="+mn-ea"/>
            </a:endParaRPr>
          </a:p>
        </p:txBody>
      </p:sp>
      <p:sp>
        <p:nvSpPr>
          <p:cNvPr id="64" name="TextBox 63">
            <a:extLst>
              <a:ext uri="{FF2B5EF4-FFF2-40B4-BE49-F238E27FC236}">
                <a16:creationId xmlns:a16="http://schemas.microsoft.com/office/drawing/2014/main" xmlns="" id="{838D8EAA-31C8-49FC-B0A3-4BE7213C77AB}"/>
              </a:ext>
            </a:extLst>
          </p:cNvPr>
          <p:cNvSpPr txBox="1"/>
          <p:nvPr/>
        </p:nvSpPr>
        <p:spPr>
          <a:xfrm>
            <a:off x="273050" y="5948593"/>
            <a:ext cx="768635"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활동명</a:t>
            </a:r>
          </a:p>
        </p:txBody>
      </p:sp>
      <p:sp>
        <p:nvSpPr>
          <p:cNvPr id="65" name="직사각형 64">
            <a:extLst>
              <a:ext uri="{FF2B5EF4-FFF2-40B4-BE49-F238E27FC236}">
                <a16:creationId xmlns:a16="http://schemas.microsoft.com/office/drawing/2014/main" xmlns="" id="{25687DC7-A1DB-43BB-968C-0BF87740C001}"/>
              </a:ext>
            </a:extLst>
          </p:cNvPr>
          <p:cNvSpPr/>
          <p:nvPr/>
        </p:nvSpPr>
        <p:spPr>
          <a:xfrm>
            <a:off x="1113964" y="5968948"/>
            <a:ext cx="2485761" cy="584143"/>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dirty="0">
                <a:solidFill>
                  <a:schemeClr val="bg1">
                    <a:lumMod val="75000"/>
                  </a:schemeClr>
                </a:solidFill>
                <a:latin typeface="+mn-ea"/>
              </a:rPr>
              <a:t>50</a:t>
            </a:r>
            <a:r>
              <a:rPr lang="ko-KR" altLang="en-US" sz="900" dirty="0">
                <a:solidFill>
                  <a:schemeClr val="bg1">
                    <a:lumMod val="75000"/>
                  </a:schemeClr>
                </a:solidFill>
                <a:latin typeface="+mn-ea"/>
              </a:rPr>
              <a:t>자 이내로 입력해주세요</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67" name="TextBox 66">
            <a:extLst>
              <a:ext uri="{FF2B5EF4-FFF2-40B4-BE49-F238E27FC236}">
                <a16:creationId xmlns:a16="http://schemas.microsoft.com/office/drawing/2014/main" xmlns="" id="{B31F94EA-0C60-4DA9-A4A7-A0262F0E6AD7}"/>
              </a:ext>
            </a:extLst>
          </p:cNvPr>
          <p:cNvSpPr txBox="1"/>
          <p:nvPr/>
        </p:nvSpPr>
        <p:spPr>
          <a:xfrm>
            <a:off x="3900851" y="499397"/>
            <a:ext cx="930951"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활동기간</a:t>
            </a:r>
          </a:p>
        </p:txBody>
      </p:sp>
      <p:sp>
        <p:nvSpPr>
          <p:cNvPr id="68" name="직사각형 67">
            <a:extLst>
              <a:ext uri="{FF2B5EF4-FFF2-40B4-BE49-F238E27FC236}">
                <a16:creationId xmlns:a16="http://schemas.microsoft.com/office/drawing/2014/main" xmlns="" id="{40D7DE83-8DE8-4D81-8BB2-A5016FB5C8E5}"/>
              </a:ext>
            </a:extLst>
          </p:cNvPr>
          <p:cNvSpPr/>
          <p:nvPr/>
        </p:nvSpPr>
        <p:spPr>
          <a:xfrm>
            <a:off x="4738627" y="536444"/>
            <a:ext cx="1178447"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년월 </a:t>
            </a:r>
            <a:r>
              <a:rPr lang="en-US" altLang="ko-KR" sz="900" dirty="0">
                <a:solidFill>
                  <a:schemeClr val="bg1">
                    <a:lumMod val="65000"/>
                  </a:schemeClr>
                </a:solidFill>
                <a:latin typeface="+mn-ea"/>
              </a:rPr>
              <a:t>6</a:t>
            </a:r>
            <a:r>
              <a:rPr lang="ko-KR" altLang="en-US" sz="900" dirty="0">
                <a:solidFill>
                  <a:schemeClr val="bg1">
                    <a:lumMod val="65000"/>
                  </a:schemeClr>
                </a:solidFill>
                <a:latin typeface="+mn-ea"/>
              </a:rPr>
              <a:t>자리</a:t>
            </a:r>
          </a:p>
        </p:txBody>
      </p:sp>
      <p:sp>
        <p:nvSpPr>
          <p:cNvPr id="69" name="직사각형 68">
            <a:extLst>
              <a:ext uri="{FF2B5EF4-FFF2-40B4-BE49-F238E27FC236}">
                <a16:creationId xmlns:a16="http://schemas.microsoft.com/office/drawing/2014/main" xmlns="" id="{BD09F56B-26DA-4B26-A5FB-A38872A7B0CD}"/>
              </a:ext>
            </a:extLst>
          </p:cNvPr>
          <p:cNvSpPr/>
          <p:nvPr/>
        </p:nvSpPr>
        <p:spPr>
          <a:xfrm>
            <a:off x="6046010" y="536775"/>
            <a:ext cx="1181516"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년월 </a:t>
            </a:r>
            <a:r>
              <a:rPr lang="en-US" altLang="ko-KR" sz="900" dirty="0">
                <a:solidFill>
                  <a:schemeClr val="bg1">
                    <a:lumMod val="65000"/>
                  </a:schemeClr>
                </a:solidFill>
                <a:latin typeface="+mn-ea"/>
              </a:rPr>
              <a:t>6</a:t>
            </a:r>
            <a:r>
              <a:rPr lang="ko-KR" altLang="en-US" sz="900" dirty="0">
                <a:solidFill>
                  <a:schemeClr val="bg1">
                    <a:lumMod val="65000"/>
                  </a:schemeClr>
                </a:solidFill>
                <a:latin typeface="+mn-ea"/>
              </a:rPr>
              <a:t>자리</a:t>
            </a:r>
          </a:p>
        </p:txBody>
      </p:sp>
      <p:sp>
        <p:nvSpPr>
          <p:cNvPr id="70" name="TextBox 69">
            <a:extLst>
              <a:ext uri="{FF2B5EF4-FFF2-40B4-BE49-F238E27FC236}">
                <a16:creationId xmlns:a16="http://schemas.microsoft.com/office/drawing/2014/main" xmlns="" id="{C20E44FE-F3C1-47BF-ADBE-78A44E4FF8D7}"/>
              </a:ext>
            </a:extLst>
          </p:cNvPr>
          <p:cNvSpPr txBox="1"/>
          <p:nvPr/>
        </p:nvSpPr>
        <p:spPr>
          <a:xfrm>
            <a:off x="5868520" y="543339"/>
            <a:ext cx="768635" cy="230832"/>
          </a:xfrm>
          <a:prstGeom prst="rect">
            <a:avLst/>
          </a:prstGeom>
          <a:noFill/>
        </p:spPr>
        <p:txBody>
          <a:bodyPr wrap="square" rtlCol="0">
            <a:spAutoFit/>
          </a:bodyPr>
          <a:lstStyle/>
          <a:p>
            <a:r>
              <a:rPr lang="en-US" altLang="ko-KR" sz="900" dirty="0">
                <a:latin typeface="+mn-ea"/>
              </a:rPr>
              <a:t>~</a:t>
            </a:r>
            <a:endParaRPr lang="ko-KR" altLang="en-US" sz="900" dirty="0">
              <a:latin typeface="+mn-ea"/>
            </a:endParaRPr>
          </a:p>
        </p:txBody>
      </p:sp>
      <p:sp>
        <p:nvSpPr>
          <p:cNvPr id="71" name="TextBox 70">
            <a:extLst>
              <a:ext uri="{FF2B5EF4-FFF2-40B4-BE49-F238E27FC236}">
                <a16:creationId xmlns:a16="http://schemas.microsoft.com/office/drawing/2014/main" xmlns="" id="{7EFC8B14-D21E-4386-93E2-508A2D616B7D}"/>
              </a:ext>
            </a:extLst>
          </p:cNvPr>
          <p:cNvSpPr txBox="1"/>
          <p:nvPr/>
        </p:nvSpPr>
        <p:spPr>
          <a:xfrm>
            <a:off x="4726062" y="790808"/>
            <a:ext cx="1551053" cy="230832"/>
          </a:xfrm>
          <a:prstGeom prst="rect">
            <a:avLst/>
          </a:prstGeom>
          <a:noFill/>
        </p:spPr>
        <p:txBody>
          <a:bodyPr wrap="square" rtlCol="0">
            <a:spAutoFit/>
          </a:bodyPr>
          <a:lstStyle/>
          <a:p>
            <a:r>
              <a:rPr lang="ko-KR" altLang="en-US" sz="900" dirty="0">
                <a:latin typeface="+mn-ea"/>
              </a:rPr>
              <a:t>예</a:t>
            </a:r>
            <a:r>
              <a:rPr lang="en-US" altLang="ko-KR" sz="900" dirty="0">
                <a:latin typeface="+mn-ea"/>
              </a:rPr>
              <a:t>) </a:t>
            </a:r>
            <a:r>
              <a:rPr lang="ko-KR" altLang="en-US" sz="900">
                <a:latin typeface="+mn-ea"/>
              </a:rPr>
              <a:t>년월</a:t>
            </a:r>
            <a:r>
              <a:rPr lang="ko-KR" altLang="en-US" sz="900" dirty="0">
                <a:latin typeface="+mn-ea"/>
              </a:rPr>
              <a:t> 표기법 </a:t>
            </a:r>
            <a:r>
              <a:rPr lang="en-US" altLang="ko-KR" sz="900" dirty="0">
                <a:latin typeface="+mn-ea"/>
              </a:rPr>
              <a:t>201802</a:t>
            </a:r>
            <a:endParaRPr lang="ko-KR" altLang="en-US" sz="900" dirty="0">
              <a:latin typeface="+mn-ea"/>
            </a:endParaRPr>
          </a:p>
        </p:txBody>
      </p:sp>
      <p:sp>
        <p:nvSpPr>
          <p:cNvPr id="72" name="TextBox 71">
            <a:extLst>
              <a:ext uri="{FF2B5EF4-FFF2-40B4-BE49-F238E27FC236}">
                <a16:creationId xmlns:a16="http://schemas.microsoft.com/office/drawing/2014/main" xmlns="" id="{D46F2887-5AAE-417B-82A7-7FEEBF55D754}"/>
              </a:ext>
            </a:extLst>
          </p:cNvPr>
          <p:cNvSpPr txBox="1"/>
          <p:nvPr/>
        </p:nvSpPr>
        <p:spPr>
          <a:xfrm>
            <a:off x="3900851" y="1000378"/>
            <a:ext cx="856839"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활동내용</a:t>
            </a:r>
          </a:p>
        </p:txBody>
      </p:sp>
      <p:sp>
        <p:nvSpPr>
          <p:cNvPr id="73" name="직사각형 72">
            <a:extLst>
              <a:ext uri="{FF2B5EF4-FFF2-40B4-BE49-F238E27FC236}">
                <a16:creationId xmlns:a16="http://schemas.microsoft.com/office/drawing/2014/main" xmlns="" id="{C76A7A0D-42C3-4726-826C-DB30EFD24D64}"/>
              </a:ext>
            </a:extLst>
          </p:cNvPr>
          <p:cNvSpPr/>
          <p:nvPr/>
        </p:nvSpPr>
        <p:spPr>
          <a:xfrm>
            <a:off x="4741765" y="1020733"/>
            <a:ext cx="2485761" cy="707407"/>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dirty="0">
                <a:solidFill>
                  <a:schemeClr val="bg1">
                    <a:lumMod val="75000"/>
                  </a:schemeClr>
                </a:solidFill>
                <a:latin typeface="+mn-ea"/>
              </a:rPr>
              <a:t>500</a:t>
            </a:r>
            <a:r>
              <a:rPr lang="ko-KR" altLang="en-US" sz="900" dirty="0">
                <a:solidFill>
                  <a:schemeClr val="bg1">
                    <a:lumMod val="75000"/>
                  </a:schemeClr>
                </a:solidFill>
                <a:latin typeface="+mn-ea"/>
              </a:rPr>
              <a:t>자 이내로 입력해주세요</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60" name="직사각형 59">
            <a:extLst>
              <a:ext uri="{FF2B5EF4-FFF2-40B4-BE49-F238E27FC236}">
                <a16:creationId xmlns:a16="http://schemas.microsoft.com/office/drawing/2014/main" xmlns="" id="{2DC72FC6-2DDA-4D1D-BCB5-0A5609386BC5}"/>
              </a:ext>
            </a:extLst>
          </p:cNvPr>
          <p:cNvSpPr/>
          <p:nvPr/>
        </p:nvSpPr>
        <p:spPr>
          <a:xfrm>
            <a:off x="156864" y="420233"/>
            <a:ext cx="3584162" cy="636295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latin typeface="+mn-ea"/>
            </a:endParaRPr>
          </a:p>
        </p:txBody>
      </p:sp>
      <p:sp>
        <p:nvSpPr>
          <p:cNvPr id="66" name="직사각형 65">
            <a:extLst>
              <a:ext uri="{FF2B5EF4-FFF2-40B4-BE49-F238E27FC236}">
                <a16:creationId xmlns:a16="http://schemas.microsoft.com/office/drawing/2014/main" xmlns="" id="{88D461A7-CBD9-4021-BC42-4E2B7BAE4A70}"/>
              </a:ext>
            </a:extLst>
          </p:cNvPr>
          <p:cNvSpPr/>
          <p:nvPr/>
        </p:nvSpPr>
        <p:spPr>
          <a:xfrm>
            <a:off x="217143" y="1798737"/>
            <a:ext cx="3464382" cy="318893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97" name="직사각형 96">
            <a:extLst>
              <a:ext uri="{FF2B5EF4-FFF2-40B4-BE49-F238E27FC236}">
                <a16:creationId xmlns:a16="http://schemas.microsoft.com/office/drawing/2014/main" xmlns="" id="{54B92F18-72B9-4E30-BB29-36440C0F7EEE}"/>
              </a:ext>
            </a:extLst>
          </p:cNvPr>
          <p:cNvSpPr/>
          <p:nvPr/>
        </p:nvSpPr>
        <p:spPr>
          <a:xfrm>
            <a:off x="335397" y="1887939"/>
            <a:ext cx="3241520"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자기소개</a:t>
            </a:r>
            <a:r>
              <a:rPr lang="en-US" altLang="ko-KR" sz="900" b="1" dirty="0">
                <a:solidFill>
                  <a:schemeClr val="tx1"/>
                </a:solidFill>
                <a:latin typeface="+mn-ea"/>
              </a:rPr>
              <a:t>(</a:t>
            </a:r>
            <a:r>
              <a:rPr lang="ko-KR" altLang="en-US" sz="900" b="1" dirty="0">
                <a:solidFill>
                  <a:schemeClr val="tx1"/>
                </a:solidFill>
                <a:latin typeface="+mn-ea"/>
              </a:rPr>
              <a:t>필수</a:t>
            </a:r>
            <a:r>
              <a:rPr lang="en-US" altLang="ko-KR" sz="900" b="1" dirty="0">
                <a:solidFill>
                  <a:schemeClr val="tx1"/>
                </a:solidFill>
                <a:latin typeface="+mn-ea"/>
              </a:rPr>
              <a:t>)*</a:t>
            </a:r>
          </a:p>
        </p:txBody>
      </p:sp>
      <p:sp>
        <p:nvSpPr>
          <p:cNvPr id="98" name="TextBox 97">
            <a:extLst>
              <a:ext uri="{FF2B5EF4-FFF2-40B4-BE49-F238E27FC236}">
                <a16:creationId xmlns:a16="http://schemas.microsoft.com/office/drawing/2014/main" xmlns="" id="{6BF14D88-E3A9-46FB-BEB4-87AD24A0A285}"/>
              </a:ext>
            </a:extLst>
          </p:cNvPr>
          <p:cNvSpPr txBox="1"/>
          <p:nvPr/>
        </p:nvSpPr>
        <p:spPr>
          <a:xfrm>
            <a:off x="335397" y="2161393"/>
            <a:ext cx="1590979" cy="230832"/>
          </a:xfrm>
          <a:prstGeom prst="rect">
            <a:avLst/>
          </a:prstGeom>
          <a:noFill/>
        </p:spPr>
        <p:txBody>
          <a:bodyPr wrap="square" rtlCol="0">
            <a:spAutoFit/>
          </a:bodyPr>
          <a:lstStyle/>
          <a:p>
            <a:r>
              <a:rPr lang="en-US" altLang="ko-KR" sz="900" b="1" dirty="0">
                <a:latin typeface="+mn-ea"/>
              </a:rPr>
              <a:t>01. </a:t>
            </a:r>
            <a:r>
              <a:rPr lang="ko-KR" altLang="en-US" sz="900" b="1" dirty="0">
                <a:latin typeface="+mn-ea"/>
              </a:rPr>
              <a:t>자기소개</a:t>
            </a:r>
            <a:r>
              <a:rPr lang="en-US" altLang="ko-KR" sz="900" b="1" dirty="0">
                <a:latin typeface="+mn-ea"/>
              </a:rPr>
              <a:t>(</a:t>
            </a:r>
            <a:r>
              <a:rPr lang="ko-KR" altLang="en-US" sz="900" b="1" dirty="0">
                <a:latin typeface="+mn-ea"/>
              </a:rPr>
              <a:t>필수사항</a:t>
            </a:r>
            <a:r>
              <a:rPr lang="en-US" altLang="ko-KR" sz="900" b="1" dirty="0">
                <a:latin typeface="+mn-ea"/>
              </a:rPr>
              <a:t>*)</a:t>
            </a:r>
            <a:endParaRPr lang="ko-KR" altLang="en-US" sz="900" b="1" dirty="0">
              <a:latin typeface="+mn-ea"/>
            </a:endParaRPr>
          </a:p>
        </p:txBody>
      </p:sp>
      <p:sp>
        <p:nvSpPr>
          <p:cNvPr id="100" name="직사각형 99">
            <a:extLst>
              <a:ext uri="{FF2B5EF4-FFF2-40B4-BE49-F238E27FC236}">
                <a16:creationId xmlns:a16="http://schemas.microsoft.com/office/drawing/2014/main" xmlns="" id="{7A9AFBC9-6EE1-4C99-8BDA-BB57A1D02D2C}"/>
              </a:ext>
            </a:extLst>
          </p:cNvPr>
          <p:cNvSpPr/>
          <p:nvPr/>
        </p:nvSpPr>
        <p:spPr>
          <a:xfrm>
            <a:off x="440980" y="2392225"/>
            <a:ext cx="3077935" cy="46506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dirty="0">
                <a:solidFill>
                  <a:schemeClr val="bg1">
                    <a:lumMod val="75000"/>
                  </a:schemeClr>
                </a:solidFill>
                <a:latin typeface="+mn-ea"/>
              </a:rPr>
              <a:t>500</a:t>
            </a:r>
            <a:r>
              <a:rPr lang="ko-KR" altLang="en-US" sz="900" dirty="0">
                <a:solidFill>
                  <a:schemeClr val="bg1">
                    <a:lumMod val="75000"/>
                  </a:schemeClr>
                </a:solidFill>
                <a:latin typeface="+mn-ea"/>
              </a:rPr>
              <a:t>자 이내로 입력해주세요</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101" name="TextBox 100">
            <a:extLst>
              <a:ext uri="{FF2B5EF4-FFF2-40B4-BE49-F238E27FC236}">
                <a16:creationId xmlns:a16="http://schemas.microsoft.com/office/drawing/2014/main" xmlns="" id="{7F1DBBB6-E7DD-4463-AE79-3050AD4BDE5D}"/>
              </a:ext>
            </a:extLst>
          </p:cNvPr>
          <p:cNvSpPr txBox="1"/>
          <p:nvPr/>
        </p:nvSpPr>
        <p:spPr>
          <a:xfrm>
            <a:off x="335397" y="2828197"/>
            <a:ext cx="2535446" cy="230832"/>
          </a:xfrm>
          <a:prstGeom prst="rect">
            <a:avLst/>
          </a:prstGeom>
          <a:noFill/>
        </p:spPr>
        <p:txBody>
          <a:bodyPr wrap="square" rtlCol="0">
            <a:spAutoFit/>
          </a:bodyPr>
          <a:lstStyle/>
          <a:p>
            <a:r>
              <a:rPr lang="en-US" altLang="ko-KR" sz="900" b="1" dirty="0">
                <a:latin typeface="+mn-ea"/>
              </a:rPr>
              <a:t>02. </a:t>
            </a:r>
            <a:r>
              <a:rPr lang="ko-KR" altLang="en-US" sz="900" b="1">
                <a:latin typeface="+mn-ea"/>
              </a:rPr>
              <a:t>뷰티즌</a:t>
            </a:r>
            <a:r>
              <a:rPr lang="ko-KR" altLang="en-US" sz="900" b="1" dirty="0">
                <a:latin typeface="+mn-ea"/>
              </a:rPr>
              <a:t> 클럽 지원동기</a:t>
            </a:r>
            <a:r>
              <a:rPr lang="en-US" altLang="ko-KR" sz="900" b="1" dirty="0">
                <a:latin typeface="+mn-ea"/>
              </a:rPr>
              <a:t>(</a:t>
            </a:r>
            <a:r>
              <a:rPr lang="ko-KR" altLang="en-US" sz="900" b="1" dirty="0">
                <a:latin typeface="+mn-ea"/>
              </a:rPr>
              <a:t>필수사항</a:t>
            </a:r>
            <a:r>
              <a:rPr lang="en-US" altLang="ko-KR" sz="900" b="1" dirty="0">
                <a:latin typeface="+mn-ea"/>
              </a:rPr>
              <a:t>*)</a:t>
            </a:r>
            <a:endParaRPr lang="ko-KR" altLang="en-US" sz="900" b="1" dirty="0">
              <a:latin typeface="+mn-ea"/>
            </a:endParaRPr>
          </a:p>
        </p:txBody>
      </p:sp>
      <p:sp>
        <p:nvSpPr>
          <p:cNvPr id="102" name="직사각형 101">
            <a:extLst>
              <a:ext uri="{FF2B5EF4-FFF2-40B4-BE49-F238E27FC236}">
                <a16:creationId xmlns:a16="http://schemas.microsoft.com/office/drawing/2014/main" xmlns="" id="{8F892D0F-36F2-40A6-8E76-B097C6483C20}"/>
              </a:ext>
            </a:extLst>
          </p:cNvPr>
          <p:cNvSpPr/>
          <p:nvPr/>
        </p:nvSpPr>
        <p:spPr>
          <a:xfrm>
            <a:off x="440980" y="3042947"/>
            <a:ext cx="3077935" cy="46241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dirty="0">
                <a:solidFill>
                  <a:schemeClr val="bg1">
                    <a:lumMod val="75000"/>
                  </a:schemeClr>
                </a:solidFill>
                <a:latin typeface="+mn-ea"/>
              </a:rPr>
              <a:t>500</a:t>
            </a:r>
            <a:r>
              <a:rPr lang="ko-KR" altLang="en-US" sz="900" dirty="0">
                <a:solidFill>
                  <a:schemeClr val="bg1">
                    <a:lumMod val="75000"/>
                  </a:schemeClr>
                </a:solidFill>
                <a:latin typeface="+mn-ea"/>
              </a:rPr>
              <a:t>자 이내로 입력해주세요</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103" name="TextBox 102">
            <a:extLst>
              <a:ext uri="{FF2B5EF4-FFF2-40B4-BE49-F238E27FC236}">
                <a16:creationId xmlns:a16="http://schemas.microsoft.com/office/drawing/2014/main" xmlns="" id="{5CF1EF66-E237-4441-83CE-CEE4CA0B7B87}"/>
              </a:ext>
            </a:extLst>
          </p:cNvPr>
          <p:cNvSpPr txBox="1"/>
          <p:nvPr/>
        </p:nvSpPr>
        <p:spPr>
          <a:xfrm>
            <a:off x="335397" y="3494197"/>
            <a:ext cx="3183518" cy="369332"/>
          </a:xfrm>
          <a:prstGeom prst="rect">
            <a:avLst/>
          </a:prstGeom>
          <a:noFill/>
        </p:spPr>
        <p:txBody>
          <a:bodyPr wrap="square" rtlCol="0">
            <a:spAutoFit/>
          </a:bodyPr>
          <a:lstStyle/>
          <a:p>
            <a:pPr lvl="0" fontAlgn="base">
              <a:spcBef>
                <a:spcPct val="0"/>
              </a:spcBef>
              <a:spcAft>
                <a:spcPct val="0"/>
              </a:spcAft>
              <a:defRPr/>
            </a:pPr>
            <a:r>
              <a:rPr lang="en-US" altLang="ko-KR" sz="900" b="1" dirty="0">
                <a:latin typeface="+mn-ea"/>
              </a:rPr>
              <a:t>03. </a:t>
            </a:r>
            <a:r>
              <a:rPr lang="ko-KR" altLang="en-US" sz="900" b="1" dirty="0">
                <a:latin typeface="+mn-ea"/>
              </a:rPr>
              <a:t>본인이 하고싶은 뷰티 컨텐츠 컨셉을 자유롭게 적어주세요 </a:t>
            </a:r>
            <a:r>
              <a:rPr lang="en-US" altLang="ko-KR" sz="900" b="1" dirty="0">
                <a:latin typeface="+mn-ea"/>
              </a:rPr>
              <a:t>(</a:t>
            </a:r>
            <a:r>
              <a:rPr lang="ko-KR" altLang="en-US" sz="900" b="1" dirty="0">
                <a:latin typeface="+mn-ea"/>
              </a:rPr>
              <a:t>필수사항</a:t>
            </a:r>
            <a:r>
              <a:rPr lang="en-US" altLang="ko-KR" sz="900" b="1" dirty="0">
                <a:latin typeface="+mn-ea"/>
              </a:rPr>
              <a:t>*) </a:t>
            </a:r>
            <a:r>
              <a:rPr lang="ko-KR" altLang="en-US" sz="900" b="1" dirty="0">
                <a:latin typeface="+mn-ea"/>
              </a:rPr>
              <a:t>  </a:t>
            </a:r>
            <a:endParaRPr lang="en-US" altLang="ko-KR" sz="900" b="1" dirty="0">
              <a:latin typeface="+mn-ea"/>
            </a:endParaRPr>
          </a:p>
        </p:txBody>
      </p:sp>
      <p:sp>
        <p:nvSpPr>
          <p:cNvPr id="104" name="직사각형 103">
            <a:extLst>
              <a:ext uri="{FF2B5EF4-FFF2-40B4-BE49-F238E27FC236}">
                <a16:creationId xmlns:a16="http://schemas.microsoft.com/office/drawing/2014/main" xmlns="" id="{DB8BB448-FC3C-4D95-B24A-7A10047A4A82}"/>
              </a:ext>
            </a:extLst>
          </p:cNvPr>
          <p:cNvSpPr/>
          <p:nvPr/>
        </p:nvSpPr>
        <p:spPr>
          <a:xfrm>
            <a:off x="440980" y="3846235"/>
            <a:ext cx="3077935" cy="451219"/>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a:solidFill>
                  <a:schemeClr val="bg1">
                    <a:lumMod val="75000"/>
                  </a:schemeClr>
                </a:solidFill>
                <a:latin typeface="+mn-ea"/>
              </a:rPr>
              <a:t>500</a:t>
            </a:r>
            <a:r>
              <a:rPr lang="ko-KR" altLang="en-US" sz="900">
                <a:solidFill>
                  <a:schemeClr val="bg1">
                    <a:lumMod val="75000"/>
                  </a:schemeClr>
                </a:solidFill>
                <a:latin typeface="+mn-ea"/>
              </a:rPr>
              <a:t>자 이내로 입력해주세요</a:t>
            </a:r>
            <a:r>
              <a:rPr lang="en-US" altLang="ko-KR" sz="90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105" name="TextBox 104">
            <a:extLst>
              <a:ext uri="{FF2B5EF4-FFF2-40B4-BE49-F238E27FC236}">
                <a16:creationId xmlns:a16="http://schemas.microsoft.com/office/drawing/2014/main" xmlns="" id="{37E0407F-1509-46D5-AC34-912F585C1903}"/>
              </a:ext>
            </a:extLst>
          </p:cNvPr>
          <p:cNvSpPr txBox="1"/>
          <p:nvPr/>
        </p:nvSpPr>
        <p:spPr>
          <a:xfrm>
            <a:off x="400180" y="4288722"/>
            <a:ext cx="3183518" cy="230832"/>
          </a:xfrm>
          <a:prstGeom prst="rect">
            <a:avLst/>
          </a:prstGeom>
          <a:noFill/>
        </p:spPr>
        <p:txBody>
          <a:bodyPr wrap="square" rtlCol="0">
            <a:spAutoFit/>
          </a:bodyPr>
          <a:lstStyle/>
          <a:p>
            <a:pPr lvl="0" fontAlgn="base">
              <a:spcBef>
                <a:spcPct val="0"/>
              </a:spcBef>
              <a:spcAft>
                <a:spcPct val="0"/>
              </a:spcAft>
              <a:defRPr/>
            </a:pPr>
            <a:r>
              <a:rPr lang="en-US" altLang="ko-KR" sz="900" b="1" dirty="0">
                <a:latin typeface="+mn-ea"/>
              </a:rPr>
              <a:t>04. </a:t>
            </a:r>
            <a:r>
              <a:rPr lang="ko-KR" altLang="en-US" sz="900" b="1" dirty="0">
                <a:latin typeface="+mn-ea"/>
              </a:rPr>
              <a:t>유투브 영상 </a:t>
            </a:r>
            <a:r>
              <a:rPr lang="en-US" altLang="ko-KR" sz="900" b="1" dirty="0" err="1">
                <a:latin typeface="+mn-ea"/>
              </a:rPr>
              <a:t>url</a:t>
            </a:r>
            <a:r>
              <a:rPr lang="en-US" altLang="ko-KR" sz="900" b="1" dirty="0">
                <a:latin typeface="+mn-ea"/>
              </a:rPr>
              <a:t> </a:t>
            </a:r>
            <a:r>
              <a:rPr lang="ko-KR" altLang="en-US" sz="900" b="1" dirty="0">
                <a:latin typeface="+mn-ea"/>
              </a:rPr>
              <a:t>지원 </a:t>
            </a:r>
            <a:r>
              <a:rPr lang="en-US" altLang="ko-KR" sz="900" b="1" dirty="0">
                <a:latin typeface="+mn-ea"/>
              </a:rPr>
              <a:t>– </a:t>
            </a:r>
            <a:r>
              <a:rPr lang="ko-KR" altLang="en-US" sz="900" b="1" dirty="0">
                <a:latin typeface="+mn-ea"/>
              </a:rPr>
              <a:t>가산점 적용</a:t>
            </a:r>
            <a:r>
              <a:rPr lang="en-US" altLang="ko-KR" sz="900" b="1" dirty="0">
                <a:latin typeface="+mn-ea"/>
              </a:rPr>
              <a:t>(</a:t>
            </a:r>
            <a:r>
              <a:rPr lang="ko-KR" altLang="en-US" sz="900" b="1" dirty="0">
                <a:latin typeface="+mn-ea"/>
              </a:rPr>
              <a:t>선택사항</a:t>
            </a:r>
            <a:r>
              <a:rPr lang="en-US" altLang="ko-KR" sz="900" b="1" dirty="0">
                <a:latin typeface="+mn-ea"/>
              </a:rPr>
              <a:t>)</a:t>
            </a:r>
          </a:p>
        </p:txBody>
      </p:sp>
      <p:sp>
        <p:nvSpPr>
          <p:cNvPr id="131" name="직사각형 130">
            <a:extLst>
              <a:ext uri="{FF2B5EF4-FFF2-40B4-BE49-F238E27FC236}">
                <a16:creationId xmlns:a16="http://schemas.microsoft.com/office/drawing/2014/main" xmlns="" id="{832A48EA-AE3D-4896-842F-6295C0003927}"/>
              </a:ext>
            </a:extLst>
          </p:cNvPr>
          <p:cNvSpPr/>
          <p:nvPr/>
        </p:nvSpPr>
        <p:spPr>
          <a:xfrm>
            <a:off x="440980" y="4511432"/>
            <a:ext cx="3077935"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http://</a:t>
            </a:r>
            <a:endParaRPr lang="ko-KR" altLang="en-US" sz="900" dirty="0">
              <a:solidFill>
                <a:schemeClr val="bg1">
                  <a:lumMod val="65000"/>
                </a:schemeClr>
              </a:solidFill>
              <a:latin typeface="+mn-ea"/>
            </a:endParaRPr>
          </a:p>
        </p:txBody>
      </p:sp>
      <p:sp>
        <p:nvSpPr>
          <p:cNvPr id="78" name="직사각형 77">
            <a:extLst>
              <a:ext uri="{FF2B5EF4-FFF2-40B4-BE49-F238E27FC236}">
                <a16:creationId xmlns:a16="http://schemas.microsoft.com/office/drawing/2014/main" xmlns="" id="{4048F0D6-DFCF-4C80-9851-AA3314F270C1}"/>
              </a:ext>
            </a:extLst>
          </p:cNvPr>
          <p:cNvSpPr/>
          <p:nvPr/>
        </p:nvSpPr>
        <p:spPr bwMode="auto">
          <a:xfrm>
            <a:off x="255753" y="184482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9" name="직사각형 78">
            <a:extLst>
              <a:ext uri="{FF2B5EF4-FFF2-40B4-BE49-F238E27FC236}">
                <a16:creationId xmlns:a16="http://schemas.microsoft.com/office/drawing/2014/main" xmlns="" id="{BF51A595-4F0F-4671-BE72-D18069C990F5}"/>
              </a:ext>
            </a:extLst>
          </p:cNvPr>
          <p:cNvSpPr/>
          <p:nvPr/>
        </p:nvSpPr>
        <p:spPr bwMode="auto">
          <a:xfrm>
            <a:off x="273050" y="510559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30" name="TextBox 129">
            <a:extLst>
              <a:ext uri="{FF2B5EF4-FFF2-40B4-BE49-F238E27FC236}">
                <a16:creationId xmlns:a16="http://schemas.microsoft.com/office/drawing/2014/main" xmlns="" id="{77E4E31B-3673-45F9-9429-1520DA3BE30E}"/>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2018-05-04</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47" name="TextBox 146">
            <a:extLst>
              <a:ext uri="{FF2B5EF4-FFF2-40B4-BE49-F238E27FC236}">
                <a16:creationId xmlns:a16="http://schemas.microsoft.com/office/drawing/2014/main" xmlns="" id="{E9536475-9C13-4FB4-B725-581E6E9A38FC}"/>
              </a:ext>
            </a:extLst>
          </p:cNvPr>
          <p:cNvSpPr txBox="1"/>
          <p:nvPr/>
        </p:nvSpPr>
        <p:spPr>
          <a:xfrm>
            <a:off x="2864768" y="2160874"/>
            <a:ext cx="595035" cy="246221"/>
          </a:xfrm>
          <a:prstGeom prst="rect">
            <a:avLst/>
          </a:prstGeom>
          <a:noFill/>
        </p:spPr>
        <p:txBody>
          <a:bodyPr wrap="none" rtlCol="0">
            <a:spAutoFit/>
          </a:bodyPr>
          <a:lstStyle/>
          <a:p>
            <a:r>
              <a:rPr lang="en-US" altLang="ko-KR" sz="1000" dirty="0">
                <a:solidFill>
                  <a:schemeClr val="bg1">
                    <a:lumMod val="50000"/>
                  </a:schemeClr>
                </a:solidFill>
              </a:rPr>
              <a:t>22/500</a:t>
            </a:r>
            <a:endParaRPr lang="ko-KR" altLang="en-US" sz="1000" dirty="0">
              <a:solidFill>
                <a:schemeClr val="bg1">
                  <a:lumMod val="50000"/>
                </a:schemeClr>
              </a:solidFill>
            </a:endParaRPr>
          </a:p>
        </p:txBody>
      </p:sp>
      <p:sp>
        <p:nvSpPr>
          <p:cNvPr id="148" name="TextBox 147">
            <a:extLst>
              <a:ext uri="{FF2B5EF4-FFF2-40B4-BE49-F238E27FC236}">
                <a16:creationId xmlns:a16="http://schemas.microsoft.com/office/drawing/2014/main" xmlns="" id="{8D575DA1-2472-46A3-96A5-48CD1B7C74C2}"/>
              </a:ext>
            </a:extLst>
          </p:cNvPr>
          <p:cNvSpPr txBox="1"/>
          <p:nvPr/>
        </p:nvSpPr>
        <p:spPr>
          <a:xfrm>
            <a:off x="2893121" y="2810305"/>
            <a:ext cx="595035" cy="246221"/>
          </a:xfrm>
          <a:prstGeom prst="rect">
            <a:avLst/>
          </a:prstGeom>
          <a:noFill/>
        </p:spPr>
        <p:txBody>
          <a:bodyPr wrap="none" rtlCol="0">
            <a:spAutoFit/>
          </a:bodyPr>
          <a:lstStyle/>
          <a:p>
            <a:r>
              <a:rPr lang="en-US" altLang="ko-KR" sz="1000" dirty="0">
                <a:solidFill>
                  <a:schemeClr val="bg1">
                    <a:lumMod val="50000"/>
                  </a:schemeClr>
                </a:solidFill>
              </a:rPr>
              <a:t>22/500</a:t>
            </a:r>
            <a:endParaRPr lang="ko-KR" altLang="en-US" sz="1000" dirty="0">
              <a:solidFill>
                <a:schemeClr val="bg1">
                  <a:lumMod val="50000"/>
                </a:schemeClr>
              </a:solidFill>
            </a:endParaRPr>
          </a:p>
        </p:txBody>
      </p:sp>
      <p:sp>
        <p:nvSpPr>
          <p:cNvPr id="149" name="TextBox 148">
            <a:extLst>
              <a:ext uri="{FF2B5EF4-FFF2-40B4-BE49-F238E27FC236}">
                <a16:creationId xmlns:a16="http://schemas.microsoft.com/office/drawing/2014/main" xmlns="" id="{8C937FC0-20D6-4867-86E1-159D35393808}"/>
              </a:ext>
            </a:extLst>
          </p:cNvPr>
          <p:cNvSpPr txBox="1"/>
          <p:nvPr/>
        </p:nvSpPr>
        <p:spPr>
          <a:xfrm>
            <a:off x="2865477" y="3647667"/>
            <a:ext cx="595035" cy="246221"/>
          </a:xfrm>
          <a:prstGeom prst="rect">
            <a:avLst/>
          </a:prstGeom>
          <a:noFill/>
        </p:spPr>
        <p:txBody>
          <a:bodyPr wrap="none" rtlCol="0">
            <a:spAutoFit/>
          </a:bodyPr>
          <a:lstStyle/>
          <a:p>
            <a:r>
              <a:rPr lang="en-US" altLang="ko-KR" sz="1000" dirty="0">
                <a:solidFill>
                  <a:schemeClr val="bg1">
                    <a:lumMod val="50000"/>
                  </a:schemeClr>
                </a:solidFill>
              </a:rPr>
              <a:t>22/500</a:t>
            </a:r>
            <a:endParaRPr lang="ko-KR" altLang="en-US" sz="1000" dirty="0">
              <a:solidFill>
                <a:schemeClr val="bg1">
                  <a:lumMod val="50000"/>
                </a:schemeClr>
              </a:solidFill>
            </a:endParaRPr>
          </a:p>
        </p:txBody>
      </p:sp>
      <p:sp>
        <p:nvSpPr>
          <p:cNvPr id="157" name="직사각형 156">
            <a:extLst>
              <a:ext uri="{FF2B5EF4-FFF2-40B4-BE49-F238E27FC236}">
                <a16:creationId xmlns:a16="http://schemas.microsoft.com/office/drawing/2014/main" xmlns="" id="{3B3ED1A5-8AE7-4A9C-B4D9-D01656A810EF}"/>
              </a:ext>
            </a:extLst>
          </p:cNvPr>
          <p:cNvSpPr/>
          <p:nvPr/>
        </p:nvSpPr>
        <p:spPr>
          <a:xfrm>
            <a:off x="13630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latin typeface="+mn-ea"/>
              </a:rPr>
              <a:t>COMMON</a:t>
            </a:r>
            <a:endParaRPr lang="ko-KR" altLang="en-US" sz="1100" b="1">
              <a:latin typeface="+mn-ea"/>
            </a:endParaRPr>
          </a:p>
        </p:txBody>
      </p:sp>
      <p:sp>
        <p:nvSpPr>
          <p:cNvPr id="158" name="직사각형 157">
            <a:extLst>
              <a:ext uri="{FF2B5EF4-FFF2-40B4-BE49-F238E27FC236}">
                <a16:creationId xmlns:a16="http://schemas.microsoft.com/office/drawing/2014/main" xmlns="" id="{67E995AB-479D-406D-80F0-FFDBD4FB0D48}"/>
              </a:ext>
            </a:extLst>
          </p:cNvPr>
          <p:cNvSpPr/>
          <p:nvPr/>
        </p:nvSpPr>
        <p:spPr>
          <a:xfrm>
            <a:off x="14860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latin typeface="+mn-ea"/>
              </a:rPr>
              <a:t>뷰티즌 ▼</a:t>
            </a:r>
            <a:endParaRPr lang="ko-KR" altLang="en-US" sz="900" b="1" dirty="0">
              <a:solidFill>
                <a:schemeClr val="tx2">
                  <a:lumMod val="60000"/>
                  <a:lumOff val="40000"/>
                </a:schemeClr>
              </a:solidFill>
              <a:latin typeface="+mn-ea"/>
            </a:endParaRPr>
          </a:p>
        </p:txBody>
      </p:sp>
      <p:sp>
        <p:nvSpPr>
          <p:cNvPr id="159" name="직사각형 158">
            <a:extLst>
              <a:ext uri="{FF2B5EF4-FFF2-40B4-BE49-F238E27FC236}">
                <a16:creationId xmlns:a16="http://schemas.microsoft.com/office/drawing/2014/main" xmlns="" id="{0523F915-4D0E-451A-9C05-354739639781}"/>
              </a:ext>
            </a:extLst>
          </p:cNvPr>
          <p:cNvSpPr/>
          <p:nvPr/>
        </p:nvSpPr>
        <p:spPr>
          <a:xfrm>
            <a:off x="161797" y="684985"/>
            <a:ext cx="350549" cy="276999"/>
          </a:xfrm>
          <a:prstGeom prst="rect">
            <a:avLst/>
          </a:prstGeom>
        </p:spPr>
        <p:txBody>
          <a:bodyPr wrap="square">
            <a:spAutoFit/>
          </a:bodyPr>
          <a:lstStyle/>
          <a:p>
            <a:pPr algn="ctr"/>
            <a:r>
              <a:rPr lang="ko-KR" altLang="en-US" sz="1200" dirty="0">
                <a:latin typeface="+mn-ea"/>
              </a:rPr>
              <a:t>◀</a:t>
            </a:r>
            <a:endParaRPr lang="en-US" altLang="ko-KR" sz="1200" dirty="0">
              <a:latin typeface="+mn-ea"/>
            </a:endParaRPr>
          </a:p>
        </p:txBody>
      </p:sp>
      <p:sp>
        <p:nvSpPr>
          <p:cNvPr id="160" name="사각형: 둥근 모서리 159">
            <a:extLst>
              <a:ext uri="{FF2B5EF4-FFF2-40B4-BE49-F238E27FC236}">
                <a16:creationId xmlns:a16="http://schemas.microsoft.com/office/drawing/2014/main" xmlns="" id="{272F6A81-048B-49AC-A3DB-5FDD8AC4B2A4}"/>
              </a:ext>
            </a:extLst>
          </p:cNvPr>
          <p:cNvSpPr/>
          <p:nvPr/>
        </p:nvSpPr>
        <p:spPr>
          <a:xfrm>
            <a:off x="168305" y="1052736"/>
            <a:ext cx="1144954" cy="363592"/>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뷰티즌이란</a:t>
            </a:r>
            <a:r>
              <a:rPr lang="en-US" altLang="ko-KR" sz="900" dirty="0">
                <a:solidFill>
                  <a:schemeClr val="tx1"/>
                </a:solidFill>
                <a:latin typeface="+mn-ea"/>
              </a:rPr>
              <a:t>?</a:t>
            </a:r>
            <a:endParaRPr lang="ko-KR" altLang="en-US" sz="900" dirty="0">
              <a:solidFill>
                <a:schemeClr val="tx1"/>
              </a:solidFill>
              <a:latin typeface="+mn-ea"/>
            </a:endParaRPr>
          </a:p>
        </p:txBody>
      </p:sp>
      <p:sp>
        <p:nvSpPr>
          <p:cNvPr id="161" name="사각형: 둥근 모서리 160">
            <a:extLst>
              <a:ext uri="{FF2B5EF4-FFF2-40B4-BE49-F238E27FC236}">
                <a16:creationId xmlns:a16="http://schemas.microsoft.com/office/drawing/2014/main" xmlns="" id="{D430E66B-376D-4987-88CD-397F0E4668D2}"/>
              </a:ext>
            </a:extLst>
          </p:cNvPr>
          <p:cNvSpPr/>
          <p:nvPr/>
        </p:nvSpPr>
        <p:spPr>
          <a:xfrm>
            <a:off x="1307168" y="1062259"/>
            <a:ext cx="1144954" cy="351761"/>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뷰티즌 모집</a:t>
            </a:r>
          </a:p>
        </p:txBody>
      </p:sp>
      <p:sp>
        <p:nvSpPr>
          <p:cNvPr id="162" name="사각형: 둥근 모서리 161">
            <a:extLst>
              <a:ext uri="{FF2B5EF4-FFF2-40B4-BE49-F238E27FC236}">
                <a16:creationId xmlns:a16="http://schemas.microsoft.com/office/drawing/2014/main" xmlns="" id="{62065A54-3352-4F99-A633-F6F36974FE3E}"/>
              </a:ext>
            </a:extLst>
          </p:cNvPr>
          <p:cNvSpPr/>
          <p:nvPr/>
        </p:nvSpPr>
        <p:spPr>
          <a:xfrm>
            <a:off x="2449869" y="1052736"/>
            <a:ext cx="1144954"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뷰티즌 프로필</a:t>
            </a:r>
          </a:p>
        </p:txBody>
      </p:sp>
      <p:sp>
        <p:nvSpPr>
          <p:cNvPr id="163" name="직사각형 162">
            <a:extLst>
              <a:ext uri="{FF2B5EF4-FFF2-40B4-BE49-F238E27FC236}">
                <a16:creationId xmlns:a16="http://schemas.microsoft.com/office/drawing/2014/main" xmlns="" id="{2B3DF826-A621-43ED-95A0-545ECAD4E9F2}"/>
              </a:ext>
            </a:extLst>
          </p:cNvPr>
          <p:cNvSpPr/>
          <p:nvPr/>
        </p:nvSpPr>
        <p:spPr>
          <a:xfrm>
            <a:off x="157871" y="1412520"/>
            <a:ext cx="3464382" cy="307585"/>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뷰티즌 지원서 작성 </a:t>
            </a:r>
            <a:endParaRPr lang="en-US" altLang="ko-KR" sz="900" b="1" dirty="0">
              <a:solidFill>
                <a:schemeClr val="tx1"/>
              </a:solidFill>
              <a:latin typeface="+mn-ea"/>
            </a:endParaRPr>
          </a:p>
        </p:txBody>
      </p:sp>
      <p:sp>
        <p:nvSpPr>
          <p:cNvPr id="77" name="TextBox 76">
            <a:extLst>
              <a:ext uri="{FF2B5EF4-FFF2-40B4-BE49-F238E27FC236}">
                <a16:creationId xmlns:a16="http://schemas.microsoft.com/office/drawing/2014/main" xmlns="" id="{2898F354-CC8F-49B4-A34A-01C6C0159032}"/>
              </a:ext>
            </a:extLst>
          </p:cNvPr>
          <p:cNvSpPr txBox="1"/>
          <p:nvPr/>
        </p:nvSpPr>
        <p:spPr>
          <a:xfrm>
            <a:off x="3034440" y="5753685"/>
            <a:ext cx="595035" cy="246221"/>
          </a:xfrm>
          <a:prstGeom prst="rect">
            <a:avLst/>
          </a:prstGeom>
          <a:noFill/>
        </p:spPr>
        <p:txBody>
          <a:bodyPr wrap="none" rtlCol="0">
            <a:spAutoFit/>
          </a:bodyPr>
          <a:lstStyle/>
          <a:p>
            <a:r>
              <a:rPr lang="en-US" altLang="ko-KR" sz="1000" dirty="0">
                <a:solidFill>
                  <a:schemeClr val="bg1">
                    <a:lumMod val="50000"/>
                  </a:schemeClr>
                </a:solidFill>
              </a:rPr>
              <a:t>22/500</a:t>
            </a:r>
            <a:endParaRPr lang="ko-KR" altLang="en-US" sz="1000" dirty="0">
              <a:solidFill>
                <a:schemeClr val="bg1">
                  <a:lumMod val="50000"/>
                </a:schemeClr>
              </a:solidFill>
            </a:endParaRPr>
          </a:p>
        </p:txBody>
      </p:sp>
      <p:sp>
        <p:nvSpPr>
          <p:cNvPr id="81" name="TextBox 80">
            <a:extLst>
              <a:ext uri="{FF2B5EF4-FFF2-40B4-BE49-F238E27FC236}">
                <a16:creationId xmlns:a16="http://schemas.microsoft.com/office/drawing/2014/main" xmlns="" id="{73A38DF1-572B-4D4B-8CCB-3A7E86ED8EC3}"/>
              </a:ext>
            </a:extLst>
          </p:cNvPr>
          <p:cNvSpPr txBox="1"/>
          <p:nvPr/>
        </p:nvSpPr>
        <p:spPr>
          <a:xfrm>
            <a:off x="6670613" y="838997"/>
            <a:ext cx="595035" cy="246221"/>
          </a:xfrm>
          <a:prstGeom prst="rect">
            <a:avLst/>
          </a:prstGeom>
          <a:noFill/>
        </p:spPr>
        <p:txBody>
          <a:bodyPr wrap="none" rtlCol="0">
            <a:spAutoFit/>
          </a:bodyPr>
          <a:lstStyle/>
          <a:p>
            <a:r>
              <a:rPr lang="en-US" altLang="ko-KR" sz="1000" dirty="0">
                <a:solidFill>
                  <a:schemeClr val="bg1">
                    <a:lumMod val="50000"/>
                  </a:schemeClr>
                </a:solidFill>
              </a:rPr>
              <a:t>22/500</a:t>
            </a:r>
            <a:endParaRPr lang="ko-KR" altLang="en-US" sz="1000" dirty="0">
              <a:solidFill>
                <a:schemeClr val="bg1">
                  <a:lumMod val="50000"/>
                </a:schemeClr>
              </a:solidFill>
            </a:endParaRPr>
          </a:p>
        </p:txBody>
      </p:sp>
      <p:sp>
        <p:nvSpPr>
          <p:cNvPr id="2" name="직사각형 1"/>
          <p:cNvSpPr/>
          <p:nvPr/>
        </p:nvSpPr>
        <p:spPr>
          <a:xfrm>
            <a:off x="9938974" y="1703"/>
            <a:ext cx="914400" cy="169762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smtClean="0"/>
          </a:p>
          <a:p>
            <a:pPr algn="ctr"/>
            <a:r>
              <a:rPr lang="en-US" altLang="ko-KR" sz="1050" dirty="0" smtClean="0"/>
              <a:t>5/4</a:t>
            </a:r>
          </a:p>
          <a:p>
            <a:pPr algn="ctr"/>
            <a:r>
              <a:rPr lang="ko-KR" altLang="en-US" sz="1050" smtClean="0"/>
              <a:t>개인정보동의문구 수정</a:t>
            </a:r>
            <a:r>
              <a:rPr lang="en-US" altLang="ko-KR" sz="1050" dirty="0" smtClean="0"/>
              <a:t>(</a:t>
            </a:r>
            <a:r>
              <a:rPr lang="ko-KR" altLang="en-US" sz="1050" smtClean="0"/>
              <a:t>보안팀검토</a:t>
            </a:r>
            <a:r>
              <a:rPr lang="en-US" altLang="ko-KR" sz="1050" dirty="0" smtClean="0"/>
              <a:t>)</a:t>
            </a:r>
            <a:endParaRPr lang="en-US" altLang="ko-KR" sz="1050" dirty="0"/>
          </a:p>
          <a:p>
            <a:pPr algn="ctr"/>
            <a:endParaRPr lang="en-US" altLang="ko-KR" sz="1050" dirty="0" smtClean="0"/>
          </a:p>
          <a:p>
            <a:pPr algn="ctr"/>
            <a:r>
              <a:rPr lang="en-US" altLang="ko-KR" sz="1050" dirty="0" smtClean="0"/>
              <a:t>4/23</a:t>
            </a:r>
          </a:p>
          <a:p>
            <a:pPr algn="ctr"/>
            <a:r>
              <a:rPr lang="ko-KR" altLang="en-US" sz="1000" dirty="0" smtClean="0"/>
              <a:t>개인정보수집이용동의 추가</a:t>
            </a:r>
            <a:endParaRPr lang="ko-KR" altLang="en-US" sz="1000" dirty="0"/>
          </a:p>
        </p:txBody>
      </p:sp>
      <p:sp>
        <p:nvSpPr>
          <p:cNvPr id="93" name="직사각형 92"/>
          <p:cNvSpPr/>
          <p:nvPr/>
        </p:nvSpPr>
        <p:spPr>
          <a:xfrm>
            <a:off x="3848048" y="2540899"/>
            <a:ext cx="3523796" cy="590719"/>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115" name="직사각형 114">
            <a:extLst>
              <a:ext uri="{FF2B5EF4-FFF2-40B4-BE49-F238E27FC236}">
                <a16:creationId xmlns:a16="http://schemas.microsoft.com/office/drawing/2014/main" xmlns="" id="{88D461A7-CBD9-4021-BC42-4E2B7BAE4A70}"/>
              </a:ext>
            </a:extLst>
          </p:cNvPr>
          <p:cNvSpPr/>
          <p:nvPr/>
        </p:nvSpPr>
        <p:spPr>
          <a:xfrm>
            <a:off x="217143" y="5065639"/>
            <a:ext cx="3464382" cy="170923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121" name="직사각형 120">
            <a:extLst>
              <a:ext uri="{FF2B5EF4-FFF2-40B4-BE49-F238E27FC236}">
                <a16:creationId xmlns:a16="http://schemas.microsoft.com/office/drawing/2014/main" xmlns="" id="{E43E9A21-CA57-42DD-932A-DAA2D7E56F72}"/>
              </a:ext>
            </a:extLst>
          </p:cNvPr>
          <p:cNvSpPr/>
          <p:nvPr/>
        </p:nvSpPr>
        <p:spPr>
          <a:xfrm>
            <a:off x="3861153" y="1976682"/>
            <a:ext cx="3464382" cy="40599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128" name="TextBox 127">
            <a:extLst>
              <a:ext uri="{FF2B5EF4-FFF2-40B4-BE49-F238E27FC236}">
                <a16:creationId xmlns:a16="http://schemas.microsoft.com/office/drawing/2014/main" xmlns="" id="{D46F2887-5AAE-417B-82A7-7FEEBF55D754}"/>
              </a:ext>
            </a:extLst>
          </p:cNvPr>
          <p:cNvSpPr txBox="1"/>
          <p:nvPr/>
        </p:nvSpPr>
        <p:spPr>
          <a:xfrm>
            <a:off x="3900851" y="2358903"/>
            <a:ext cx="2017811"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smtClean="0">
                <a:latin typeface="+mn-ea"/>
              </a:rPr>
              <a:t>개인정보 수집</a:t>
            </a:r>
            <a:r>
              <a:rPr lang="en-US" altLang="ko-KR" sz="900" b="1" dirty="0" smtClean="0">
                <a:latin typeface="+mn-ea"/>
              </a:rPr>
              <a:t>/</a:t>
            </a:r>
            <a:r>
              <a:rPr lang="ko-KR" altLang="en-US" sz="900" b="1" smtClean="0">
                <a:latin typeface="+mn-ea"/>
              </a:rPr>
              <a:t>이용 </a:t>
            </a:r>
            <a:r>
              <a:rPr lang="ko-KR" altLang="en-US" sz="900" b="1" dirty="0" smtClean="0">
                <a:latin typeface="+mn-ea"/>
              </a:rPr>
              <a:t>동의</a:t>
            </a:r>
            <a:r>
              <a:rPr lang="en-US" altLang="ko-KR" sz="900" b="1" dirty="0" smtClean="0">
                <a:latin typeface="+mn-ea"/>
              </a:rPr>
              <a:t>(</a:t>
            </a:r>
            <a:r>
              <a:rPr lang="ko-KR" altLang="en-US" sz="900" b="1" smtClean="0">
                <a:latin typeface="+mn-ea"/>
              </a:rPr>
              <a:t>필수</a:t>
            </a:r>
            <a:r>
              <a:rPr lang="en-US" altLang="ko-KR" sz="900" b="1" dirty="0" smtClean="0">
                <a:latin typeface="+mn-ea"/>
              </a:rPr>
              <a:t>)</a:t>
            </a:r>
            <a:endParaRPr lang="ko-KR" altLang="en-US" sz="900" b="1" dirty="0">
              <a:latin typeface="+mn-ea"/>
            </a:endParaRPr>
          </a:p>
        </p:txBody>
      </p:sp>
      <p:sp>
        <p:nvSpPr>
          <p:cNvPr id="129" name="직사각형 128"/>
          <p:cNvSpPr/>
          <p:nvPr/>
        </p:nvSpPr>
        <p:spPr>
          <a:xfrm>
            <a:off x="3968344" y="2598383"/>
            <a:ext cx="3240360" cy="49277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en-US" altLang="ko-KR" sz="700" dirty="0" smtClean="0">
                <a:solidFill>
                  <a:schemeClr val="bg1">
                    <a:lumMod val="65000"/>
                  </a:schemeClr>
                </a:solidFill>
              </a:rPr>
              <a:t>-</a:t>
            </a:r>
            <a:r>
              <a:rPr lang="ko-KR" altLang="en-US" sz="700" smtClean="0">
                <a:solidFill>
                  <a:schemeClr val="bg1">
                    <a:lumMod val="65000"/>
                  </a:schemeClr>
                </a:solidFill>
              </a:rPr>
              <a:t>수집 </a:t>
            </a:r>
            <a:r>
              <a:rPr lang="ko-KR" altLang="en-US" sz="700" dirty="0">
                <a:solidFill>
                  <a:schemeClr val="bg1">
                    <a:lumMod val="65000"/>
                  </a:schemeClr>
                </a:solidFill>
              </a:rPr>
              <a:t>개인정보 항목 </a:t>
            </a:r>
            <a:r>
              <a:rPr lang="en-US" altLang="ko-KR" sz="700" dirty="0">
                <a:solidFill>
                  <a:schemeClr val="bg1">
                    <a:lumMod val="65000"/>
                  </a:schemeClr>
                </a:solidFill>
              </a:rPr>
              <a:t>: </a:t>
            </a:r>
            <a:r>
              <a:rPr lang="ko-KR" altLang="en-US" sz="700">
                <a:solidFill>
                  <a:schemeClr val="bg1">
                    <a:lumMod val="65000"/>
                  </a:schemeClr>
                </a:solidFill>
              </a:rPr>
              <a:t>에뛰드 </a:t>
            </a:r>
            <a:r>
              <a:rPr lang="en-US" altLang="ko-KR" sz="700" dirty="0">
                <a:solidFill>
                  <a:schemeClr val="bg1">
                    <a:lumMod val="65000"/>
                  </a:schemeClr>
                </a:solidFill>
              </a:rPr>
              <a:t>ID, </a:t>
            </a:r>
            <a:r>
              <a:rPr lang="ko-KR" altLang="en-US" sz="700">
                <a:solidFill>
                  <a:schemeClr val="bg1">
                    <a:lumMod val="65000"/>
                  </a:schemeClr>
                </a:solidFill>
              </a:rPr>
              <a:t>사진</a:t>
            </a:r>
            <a:r>
              <a:rPr lang="en-US" altLang="ko-KR" sz="700" dirty="0">
                <a:solidFill>
                  <a:schemeClr val="bg1">
                    <a:lumMod val="65000"/>
                  </a:schemeClr>
                </a:solidFill>
              </a:rPr>
              <a:t>, </a:t>
            </a:r>
            <a:r>
              <a:rPr lang="ko-KR" altLang="en-US" sz="700">
                <a:solidFill>
                  <a:schemeClr val="bg1">
                    <a:lumMod val="65000"/>
                  </a:schemeClr>
                </a:solidFill>
              </a:rPr>
              <a:t>이름</a:t>
            </a:r>
            <a:r>
              <a:rPr lang="en-US" altLang="ko-KR" sz="700" dirty="0">
                <a:solidFill>
                  <a:schemeClr val="bg1">
                    <a:lumMod val="65000"/>
                  </a:schemeClr>
                </a:solidFill>
              </a:rPr>
              <a:t>, </a:t>
            </a:r>
            <a:r>
              <a:rPr lang="ko-KR" altLang="en-US" sz="700">
                <a:solidFill>
                  <a:schemeClr val="bg1">
                    <a:lumMod val="65000"/>
                  </a:schemeClr>
                </a:solidFill>
              </a:rPr>
              <a:t>성별</a:t>
            </a:r>
            <a:r>
              <a:rPr lang="en-US" altLang="ko-KR" sz="700" dirty="0">
                <a:solidFill>
                  <a:schemeClr val="bg1">
                    <a:lumMod val="65000"/>
                  </a:schemeClr>
                </a:solidFill>
              </a:rPr>
              <a:t>, </a:t>
            </a:r>
            <a:r>
              <a:rPr lang="ko-KR" altLang="en-US" sz="700" smtClean="0">
                <a:solidFill>
                  <a:schemeClr val="bg1">
                    <a:lumMod val="65000"/>
                  </a:schemeClr>
                </a:solidFill>
              </a:rPr>
              <a:t>연락처</a:t>
            </a:r>
            <a:r>
              <a:rPr lang="en-US" altLang="ko-KR" sz="700" dirty="0">
                <a:solidFill>
                  <a:schemeClr val="bg1">
                    <a:lumMod val="65000"/>
                  </a:schemeClr>
                </a:solidFill>
              </a:rPr>
              <a:t>(</a:t>
            </a:r>
            <a:r>
              <a:rPr lang="ko-KR" altLang="en-US" sz="700">
                <a:solidFill>
                  <a:schemeClr val="bg1">
                    <a:lumMod val="65000"/>
                  </a:schemeClr>
                </a:solidFill>
              </a:rPr>
              <a:t>휴대전화번호</a:t>
            </a:r>
            <a:r>
              <a:rPr lang="en-US" altLang="ko-KR" sz="700" dirty="0">
                <a:solidFill>
                  <a:schemeClr val="bg1">
                    <a:lumMod val="65000"/>
                  </a:schemeClr>
                </a:solidFill>
              </a:rPr>
              <a:t>), </a:t>
            </a:r>
            <a:r>
              <a:rPr lang="ko-KR" altLang="en-US" sz="700">
                <a:solidFill>
                  <a:schemeClr val="bg1">
                    <a:lumMod val="65000"/>
                  </a:schemeClr>
                </a:solidFill>
              </a:rPr>
              <a:t>생년월일</a:t>
            </a:r>
            <a:r>
              <a:rPr lang="en-US" altLang="ko-KR" sz="700" dirty="0">
                <a:solidFill>
                  <a:schemeClr val="bg1">
                    <a:lumMod val="65000"/>
                  </a:schemeClr>
                </a:solidFill>
              </a:rPr>
              <a:t>, </a:t>
            </a:r>
            <a:r>
              <a:rPr lang="ko-KR" altLang="en-US" sz="700">
                <a:solidFill>
                  <a:schemeClr val="bg1">
                    <a:lumMod val="65000"/>
                  </a:schemeClr>
                </a:solidFill>
              </a:rPr>
              <a:t>홈페이지</a:t>
            </a:r>
            <a:r>
              <a:rPr lang="en-US" altLang="ko-KR" sz="700" dirty="0">
                <a:solidFill>
                  <a:schemeClr val="bg1">
                    <a:lumMod val="65000"/>
                  </a:schemeClr>
                </a:solidFill>
              </a:rPr>
              <a:t>(</a:t>
            </a:r>
            <a:r>
              <a:rPr lang="ko-KR" altLang="en-US" sz="700">
                <a:solidFill>
                  <a:schemeClr val="bg1">
                    <a:lumMod val="65000"/>
                  </a:schemeClr>
                </a:solidFill>
              </a:rPr>
              <a:t>블로그</a:t>
            </a:r>
            <a:r>
              <a:rPr lang="en-US" altLang="ko-KR" sz="700" dirty="0">
                <a:solidFill>
                  <a:schemeClr val="bg1">
                    <a:lumMod val="65000"/>
                  </a:schemeClr>
                </a:solidFill>
              </a:rPr>
              <a:t>), SNS</a:t>
            </a:r>
            <a:r>
              <a:rPr lang="ko-KR" altLang="en-US" sz="700">
                <a:solidFill>
                  <a:schemeClr val="bg1">
                    <a:lumMod val="65000"/>
                  </a:schemeClr>
                </a:solidFill>
              </a:rPr>
              <a:t>주소</a:t>
            </a:r>
            <a:r>
              <a:rPr lang="en-US" altLang="ko-KR" sz="700" dirty="0" smtClean="0">
                <a:solidFill>
                  <a:schemeClr val="bg1">
                    <a:lumMod val="65000"/>
                  </a:schemeClr>
                </a:solidFill>
              </a:rPr>
              <a:t>,</a:t>
            </a:r>
          </a:p>
          <a:p>
            <a:r>
              <a:rPr lang="en-US" altLang="ko-KR" sz="700" dirty="0" smtClean="0">
                <a:solidFill>
                  <a:schemeClr val="bg1">
                    <a:lumMod val="65000"/>
                  </a:schemeClr>
                </a:solidFill>
              </a:rPr>
              <a:t>- </a:t>
            </a:r>
            <a:r>
              <a:rPr lang="ko-KR" altLang="en-US" sz="700" smtClean="0">
                <a:solidFill>
                  <a:schemeClr val="bg1">
                    <a:lumMod val="65000"/>
                  </a:schemeClr>
                </a:solidFill>
              </a:rPr>
              <a:t>수집 및 이용목적 </a:t>
            </a:r>
            <a:r>
              <a:rPr lang="en-US" altLang="ko-KR" sz="700" dirty="0" smtClean="0">
                <a:solidFill>
                  <a:schemeClr val="bg1">
                    <a:lumMod val="65000"/>
                  </a:schemeClr>
                </a:solidFill>
              </a:rPr>
              <a:t>: </a:t>
            </a:r>
            <a:r>
              <a:rPr lang="ko-KR" altLang="en-US" sz="700" smtClean="0">
                <a:solidFill>
                  <a:schemeClr val="bg1">
                    <a:lumMod val="65000"/>
                  </a:schemeClr>
                </a:solidFill>
              </a:rPr>
              <a:t>뷰티즌 모집 지원자 확인 및 선정</a:t>
            </a:r>
            <a:r>
              <a:rPr lang="en-US" altLang="ko-KR" sz="700" dirty="0" smtClean="0">
                <a:solidFill>
                  <a:schemeClr val="bg1">
                    <a:lumMod val="65000"/>
                  </a:schemeClr>
                </a:solidFill>
              </a:rPr>
              <a:t>, </a:t>
            </a:r>
            <a:r>
              <a:rPr lang="ko-KR" altLang="en-US" sz="700" smtClean="0">
                <a:solidFill>
                  <a:schemeClr val="bg1">
                    <a:lumMod val="65000"/>
                  </a:schemeClr>
                </a:solidFill>
              </a:rPr>
              <a:t>공지사항 전달</a:t>
            </a:r>
          </a:p>
          <a:p>
            <a:r>
              <a:rPr lang="en-US" altLang="ko-KR" sz="700" dirty="0" smtClean="0">
                <a:solidFill>
                  <a:schemeClr val="bg1">
                    <a:lumMod val="65000"/>
                  </a:schemeClr>
                </a:solidFill>
              </a:rPr>
              <a:t>- </a:t>
            </a:r>
            <a:r>
              <a:rPr lang="ko-KR" altLang="en-US" sz="700">
                <a:solidFill>
                  <a:schemeClr val="bg1">
                    <a:lumMod val="65000"/>
                  </a:schemeClr>
                </a:solidFill>
              </a:rPr>
              <a:t>보유 및 이용기간 </a:t>
            </a:r>
            <a:r>
              <a:rPr lang="en-US" altLang="ko-KR" sz="700" dirty="0">
                <a:solidFill>
                  <a:schemeClr val="bg1">
                    <a:lumMod val="65000"/>
                  </a:schemeClr>
                </a:solidFill>
              </a:rPr>
              <a:t>: </a:t>
            </a:r>
            <a:r>
              <a:rPr lang="ko-KR" altLang="en-US" sz="700">
                <a:solidFill>
                  <a:schemeClr val="bg1">
                    <a:lumMod val="65000"/>
                  </a:schemeClr>
                </a:solidFill>
              </a:rPr>
              <a:t>합격자 발표 후 </a:t>
            </a:r>
            <a:r>
              <a:rPr lang="en-US" altLang="ko-KR" sz="700" dirty="0">
                <a:solidFill>
                  <a:schemeClr val="bg1">
                    <a:lumMod val="65000"/>
                  </a:schemeClr>
                </a:solidFill>
              </a:rPr>
              <a:t>1</a:t>
            </a:r>
            <a:r>
              <a:rPr lang="ko-KR" altLang="en-US" sz="700">
                <a:solidFill>
                  <a:schemeClr val="bg1">
                    <a:lumMod val="65000"/>
                  </a:schemeClr>
                </a:solidFill>
              </a:rPr>
              <a:t>개월 </a:t>
            </a:r>
            <a:r>
              <a:rPr lang="en-US" altLang="ko-KR" sz="700" dirty="0">
                <a:solidFill>
                  <a:schemeClr val="bg1">
                    <a:lumMod val="65000"/>
                  </a:schemeClr>
                </a:solidFill>
              </a:rPr>
              <a:t>(</a:t>
            </a:r>
            <a:r>
              <a:rPr lang="ko-KR" altLang="en-US" sz="700">
                <a:solidFill>
                  <a:schemeClr val="bg1">
                    <a:lumMod val="65000"/>
                  </a:schemeClr>
                </a:solidFill>
              </a:rPr>
              <a:t>단</a:t>
            </a:r>
            <a:r>
              <a:rPr lang="en-US" altLang="ko-KR" sz="700" dirty="0">
                <a:solidFill>
                  <a:schemeClr val="bg1">
                    <a:lumMod val="65000"/>
                  </a:schemeClr>
                </a:solidFill>
              </a:rPr>
              <a:t>, </a:t>
            </a:r>
            <a:r>
              <a:rPr lang="ko-KR" altLang="en-US" sz="700">
                <a:solidFill>
                  <a:schemeClr val="bg1">
                    <a:lumMod val="65000"/>
                  </a:schemeClr>
                </a:solidFill>
              </a:rPr>
              <a:t>합격자의 경우 활동 종료 시 까지</a:t>
            </a:r>
            <a:r>
              <a:rPr lang="en-US" altLang="ko-KR" sz="700" dirty="0" smtClean="0">
                <a:solidFill>
                  <a:schemeClr val="bg1">
                    <a:lumMod val="65000"/>
                  </a:schemeClr>
                </a:solidFill>
              </a:rPr>
              <a:t>)</a:t>
            </a:r>
            <a:endParaRPr lang="en-US" altLang="ko-KR" sz="700" dirty="0">
              <a:solidFill>
                <a:schemeClr val="bg1">
                  <a:lumMod val="65000"/>
                </a:schemeClr>
              </a:solidFill>
            </a:endParaRPr>
          </a:p>
        </p:txBody>
      </p:sp>
      <p:sp>
        <p:nvSpPr>
          <p:cNvPr id="132" name="직사각형 131"/>
          <p:cNvSpPr/>
          <p:nvPr/>
        </p:nvSpPr>
        <p:spPr>
          <a:xfrm>
            <a:off x="3928704" y="3082910"/>
            <a:ext cx="3312368" cy="338554"/>
          </a:xfrm>
          <a:prstGeom prst="rect">
            <a:avLst/>
          </a:prstGeom>
        </p:spPr>
        <p:txBody>
          <a:bodyPr wrap="square">
            <a:spAutoFit/>
          </a:bodyPr>
          <a:lstStyle/>
          <a:p>
            <a:pPr lvl="0"/>
            <a:r>
              <a:rPr lang="ko-KR" altLang="en-US" sz="800" dirty="0">
                <a:solidFill>
                  <a:sysClr val="windowText" lastClr="000000"/>
                </a:solidFill>
              </a:rPr>
              <a:t>지원자는 개인정보 수집 및 이용동의에 거부할 수 있습니다</a:t>
            </a:r>
            <a:r>
              <a:rPr lang="en-US" altLang="ko-KR" sz="800" dirty="0">
                <a:solidFill>
                  <a:sysClr val="windowText" lastClr="000000"/>
                </a:solidFill>
              </a:rPr>
              <a:t>. </a:t>
            </a:r>
            <a:r>
              <a:rPr lang="ko-KR" altLang="en-US" sz="800">
                <a:solidFill>
                  <a:sysClr val="windowText" lastClr="000000"/>
                </a:solidFill>
              </a:rPr>
              <a:t>다만</a:t>
            </a:r>
            <a:r>
              <a:rPr lang="en-US" altLang="ko-KR" sz="800" dirty="0">
                <a:solidFill>
                  <a:sysClr val="windowText" lastClr="000000"/>
                </a:solidFill>
              </a:rPr>
              <a:t>, </a:t>
            </a:r>
            <a:r>
              <a:rPr lang="ko-KR" altLang="en-US" sz="800">
                <a:solidFill>
                  <a:sysClr val="windowText" lastClr="000000"/>
                </a:solidFill>
              </a:rPr>
              <a:t>거부할 경우 뷰티즌 지원이 불가능 합니다</a:t>
            </a:r>
            <a:r>
              <a:rPr lang="en-US" altLang="ko-KR" sz="800" dirty="0">
                <a:solidFill>
                  <a:sysClr val="windowText" lastClr="000000"/>
                </a:solidFill>
              </a:rPr>
              <a:t>.</a:t>
            </a:r>
          </a:p>
        </p:txBody>
      </p:sp>
      <p:grpSp>
        <p:nvGrpSpPr>
          <p:cNvPr id="3" name="그룹 2"/>
          <p:cNvGrpSpPr/>
          <p:nvPr/>
        </p:nvGrpSpPr>
        <p:grpSpPr>
          <a:xfrm>
            <a:off x="6057651" y="3281435"/>
            <a:ext cx="1118245" cy="230832"/>
            <a:chOff x="6057651" y="3710312"/>
            <a:chExt cx="1118245" cy="230832"/>
          </a:xfrm>
        </p:grpSpPr>
        <p:sp>
          <p:nvSpPr>
            <p:cNvPr id="133" name="직사각형 132">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134" name="TextBox 133">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sp>
        <p:nvSpPr>
          <p:cNvPr id="135" name="TextBox 134">
            <a:extLst>
              <a:ext uri="{FF2B5EF4-FFF2-40B4-BE49-F238E27FC236}">
                <a16:creationId xmlns:a16="http://schemas.microsoft.com/office/drawing/2014/main" xmlns="" id="{D46F2887-5AAE-417B-82A7-7FEEBF55D754}"/>
              </a:ext>
            </a:extLst>
          </p:cNvPr>
          <p:cNvSpPr txBox="1"/>
          <p:nvPr/>
        </p:nvSpPr>
        <p:spPr>
          <a:xfrm>
            <a:off x="3900851" y="3556525"/>
            <a:ext cx="2313832"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t>민감정보 수집 및 </a:t>
            </a:r>
            <a:r>
              <a:rPr lang="ko-KR" altLang="en-US" sz="900" b="1" dirty="0" smtClean="0"/>
              <a:t>이용동의</a:t>
            </a:r>
            <a:r>
              <a:rPr lang="en-US" altLang="ko-KR" sz="900" b="1" dirty="0" smtClean="0">
                <a:latin typeface="+mn-ea"/>
              </a:rPr>
              <a:t>(</a:t>
            </a:r>
            <a:r>
              <a:rPr lang="ko-KR" altLang="en-US" sz="900" b="1" smtClean="0">
                <a:latin typeface="+mn-ea"/>
              </a:rPr>
              <a:t>필수</a:t>
            </a:r>
            <a:r>
              <a:rPr lang="en-US" altLang="ko-KR" sz="900" b="1" dirty="0" smtClean="0">
                <a:latin typeface="+mn-ea"/>
              </a:rPr>
              <a:t>)</a:t>
            </a:r>
            <a:endParaRPr lang="ko-KR" altLang="en-US" sz="900" b="1" dirty="0">
              <a:latin typeface="+mn-ea"/>
            </a:endParaRPr>
          </a:p>
        </p:txBody>
      </p:sp>
      <p:sp>
        <p:nvSpPr>
          <p:cNvPr id="136" name="직사각형 135"/>
          <p:cNvSpPr/>
          <p:nvPr/>
        </p:nvSpPr>
        <p:spPr>
          <a:xfrm>
            <a:off x="3968344" y="3796005"/>
            <a:ext cx="3240360" cy="387578"/>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en-US" altLang="ko-KR" sz="700" dirty="0" smtClean="0">
                <a:solidFill>
                  <a:schemeClr val="bg1">
                    <a:lumMod val="65000"/>
                  </a:schemeClr>
                </a:solidFill>
              </a:rPr>
              <a:t>- </a:t>
            </a:r>
            <a:r>
              <a:rPr lang="ko-KR" altLang="en-US" sz="700" smtClean="0">
                <a:solidFill>
                  <a:schemeClr val="bg1">
                    <a:lumMod val="65000"/>
                  </a:schemeClr>
                </a:solidFill>
              </a:rPr>
              <a:t>수집 </a:t>
            </a:r>
            <a:r>
              <a:rPr lang="ko-KR" altLang="en-US" sz="700" dirty="0">
                <a:solidFill>
                  <a:schemeClr val="bg1">
                    <a:lumMod val="65000"/>
                  </a:schemeClr>
                </a:solidFill>
              </a:rPr>
              <a:t>및 이용항목 </a:t>
            </a:r>
            <a:r>
              <a:rPr lang="en-US" altLang="ko-KR" sz="700" dirty="0">
                <a:solidFill>
                  <a:schemeClr val="bg1">
                    <a:lumMod val="65000"/>
                  </a:schemeClr>
                </a:solidFill>
              </a:rPr>
              <a:t>: </a:t>
            </a:r>
            <a:r>
              <a:rPr lang="ko-KR" altLang="en-US" sz="700">
                <a:solidFill>
                  <a:schemeClr val="bg1">
                    <a:lumMod val="65000"/>
                  </a:schemeClr>
                </a:solidFill>
              </a:rPr>
              <a:t>학력사항</a:t>
            </a:r>
          </a:p>
          <a:p>
            <a:r>
              <a:rPr lang="en-US" altLang="ko-KR" sz="700" dirty="0">
                <a:solidFill>
                  <a:schemeClr val="bg1">
                    <a:lumMod val="65000"/>
                  </a:schemeClr>
                </a:solidFill>
              </a:rPr>
              <a:t>- </a:t>
            </a:r>
            <a:r>
              <a:rPr lang="ko-KR" altLang="en-US" sz="700">
                <a:solidFill>
                  <a:schemeClr val="bg1">
                    <a:lumMod val="65000"/>
                  </a:schemeClr>
                </a:solidFill>
              </a:rPr>
              <a:t>수집 및 이용목적 </a:t>
            </a:r>
            <a:r>
              <a:rPr lang="en-US" altLang="ko-KR" sz="700" dirty="0">
                <a:solidFill>
                  <a:schemeClr val="bg1">
                    <a:lumMod val="65000"/>
                  </a:schemeClr>
                </a:solidFill>
              </a:rPr>
              <a:t>: </a:t>
            </a:r>
            <a:r>
              <a:rPr lang="ko-KR" altLang="en-US" sz="700">
                <a:solidFill>
                  <a:schemeClr val="bg1">
                    <a:lumMod val="65000"/>
                  </a:schemeClr>
                </a:solidFill>
              </a:rPr>
              <a:t>뷰티즌 선발 지원자 확인</a:t>
            </a:r>
          </a:p>
          <a:p>
            <a:r>
              <a:rPr lang="en-US" altLang="ko-KR" sz="700" dirty="0">
                <a:solidFill>
                  <a:schemeClr val="bg1">
                    <a:lumMod val="65000"/>
                  </a:schemeClr>
                </a:solidFill>
              </a:rPr>
              <a:t>- </a:t>
            </a:r>
            <a:r>
              <a:rPr lang="ko-KR" altLang="en-US" sz="700">
                <a:solidFill>
                  <a:schemeClr val="bg1">
                    <a:lumMod val="65000"/>
                  </a:schemeClr>
                </a:solidFill>
              </a:rPr>
              <a:t>보유 및 이용기간 </a:t>
            </a:r>
            <a:r>
              <a:rPr lang="en-US" altLang="ko-KR" sz="700" dirty="0">
                <a:solidFill>
                  <a:schemeClr val="bg1">
                    <a:lumMod val="65000"/>
                  </a:schemeClr>
                </a:solidFill>
              </a:rPr>
              <a:t>: </a:t>
            </a:r>
            <a:r>
              <a:rPr lang="ko-KR" altLang="en-US" sz="700">
                <a:solidFill>
                  <a:schemeClr val="bg1">
                    <a:lumMod val="65000"/>
                  </a:schemeClr>
                </a:solidFill>
              </a:rPr>
              <a:t>합격자 발표 후 </a:t>
            </a:r>
            <a:r>
              <a:rPr lang="en-US" altLang="ko-KR" sz="700" dirty="0">
                <a:solidFill>
                  <a:schemeClr val="bg1">
                    <a:lumMod val="65000"/>
                  </a:schemeClr>
                </a:solidFill>
              </a:rPr>
              <a:t>1</a:t>
            </a:r>
            <a:r>
              <a:rPr lang="ko-KR" altLang="en-US" sz="700">
                <a:solidFill>
                  <a:schemeClr val="bg1">
                    <a:lumMod val="65000"/>
                  </a:schemeClr>
                </a:solidFill>
              </a:rPr>
              <a:t>개월 </a:t>
            </a:r>
            <a:r>
              <a:rPr lang="en-US" altLang="ko-KR" sz="700" dirty="0">
                <a:solidFill>
                  <a:schemeClr val="bg1">
                    <a:lumMod val="65000"/>
                  </a:schemeClr>
                </a:solidFill>
              </a:rPr>
              <a:t>(</a:t>
            </a:r>
            <a:r>
              <a:rPr lang="ko-KR" altLang="en-US" sz="700">
                <a:solidFill>
                  <a:schemeClr val="bg1">
                    <a:lumMod val="65000"/>
                  </a:schemeClr>
                </a:solidFill>
              </a:rPr>
              <a:t>단</a:t>
            </a:r>
            <a:r>
              <a:rPr lang="en-US" altLang="ko-KR" sz="700" dirty="0">
                <a:solidFill>
                  <a:schemeClr val="bg1">
                    <a:lumMod val="65000"/>
                  </a:schemeClr>
                </a:solidFill>
              </a:rPr>
              <a:t>, </a:t>
            </a:r>
            <a:r>
              <a:rPr lang="ko-KR" altLang="en-US" sz="700">
                <a:solidFill>
                  <a:schemeClr val="bg1">
                    <a:lumMod val="65000"/>
                  </a:schemeClr>
                </a:solidFill>
              </a:rPr>
              <a:t>합격자의 경우 활동 종료 시 까지</a:t>
            </a:r>
            <a:r>
              <a:rPr lang="en-US" altLang="ko-KR" sz="700" dirty="0">
                <a:solidFill>
                  <a:schemeClr val="bg1">
                    <a:lumMod val="65000"/>
                  </a:schemeClr>
                </a:solidFill>
              </a:rPr>
              <a:t>)</a:t>
            </a:r>
          </a:p>
        </p:txBody>
      </p:sp>
      <p:sp>
        <p:nvSpPr>
          <p:cNvPr id="137" name="직사각형 136"/>
          <p:cNvSpPr/>
          <p:nvPr/>
        </p:nvSpPr>
        <p:spPr>
          <a:xfrm>
            <a:off x="3928704" y="4174453"/>
            <a:ext cx="3312368" cy="338554"/>
          </a:xfrm>
          <a:prstGeom prst="rect">
            <a:avLst/>
          </a:prstGeom>
        </p:spPr>
        <p:txBody>
          <a:bodyPr wrap="square">
            <a:spAutoFit/>
          </a:bodyPr>
          <a:lstStyle/>
          <a:p>
            <a:pPr lvl="0"/>
            <a:r>
              <a:rPr lang="ko-KR" altLang="en-US" sz="800" dirty="0">
                <a:solidFill>
                  <a:sysClr val="windowText" lastClr="000000"/>
                </a:solidFill>
              </a:rPr>
              <a:t>지원자는 </a:t>
            </a:r>
            <a:r>
              <a:rPr lang="ko-KR" altLang="en-US" sz="800" dirty="0" smtClean="0">
                <a:solidFill>
                  <a:sysClr val="windowText" lastClr="000000"/>
                </a:solidFill>
              </a:rPr>
              <a:t>민감정보 </a:t>
            </a:r>
            <a:r>
              <a:rPr lang="ko-KR" altLang="en-US" sz="800" dirty="0">
                <a:solidFill>
                  <a:sysClr val="windowText" lastClr="000000"/>
                </a:solidFill>
              </a:rPr>
              <a:t>수집 및 이용동의에 거부할 수 있습니다</a:t>
            </a:r>
            <a:r>
              <a:rPr lang="en-US" altLang="ko-KR" sz="800" dirty="0">
                <a:solidFill>
                  <a:sysClr val="windowText" lastClr="000000"/>
                </a:solidFill>
              </a:rPr>
              <a:t>. </a:t>
            </a:r>
            <a:r>
              <a:rPr lang="ko-KR" altLang="en-US" sz="800">
                <a:solidFill>
                  <a:sysClr val="windowText" lastClr="000000"/>
                </a:solidFill>
              </a:rPr>
              <a:t>다만</a:t>
            </a:r>
            <a:r>
              <a:rPr lang="en-US" altLang="ko-KR" sz="800" dirty="0">
                <a:solidFill>
                  <a:sysClr val="windowText" lastClr="000000"/>
                </a:solidFill>
              </a:rPr>
              <a:t>, </a:t>
            </a:r>
            <a:r>
              <a:rPr lang="ko-KR" altLang="en-US" sz="800">
                <a:solidFill>
                  <a:sysClr val="windowText" lastClr="000000"/>
                </a:solidFill>
              </a:rPr>
              <a:t>거부할 경우 뷰티즌 지원이 불가능 합니다</a:t>
            </a:r>
            <a:r>
              <a:rPr lang="en-US" altLang="ko-KR" sz="800" dirty="0">
                <a:solidFill>
                  <a:sysClr val="windowText" lastClr="000000"/>
                </a:solidFill>
              </a:rPr>
              <a:t>.</a:t>
            </a:r>
          </a:p>
        </p:txBody>
      </p:sp>
      <p:sp>
        <p:nvSpPr>
          <p:cNvPr id="127" name="직사각형 126">
            <a:extLst>
              <a:ext uri="{FF2B5EF4-FFF2-40B4-BE49-F238E27FC236}">
                <a16:creationId xmlns:a16="http://schemas.microsoft.com/office/drawing/2014/main" xmlns="" id="{81CFB260-9C8F-46CB-85A0-77D760282379}"/>
              </a:ext>
            </a:extLst>
          </p:cNvPr>
          <p:cNvSpPr/>
          <p:nvPr/>
        </p:nvSpPr>
        <p:spPr bwMode="auto">
          <a:xfrm>
            <a:off x="3801687" y="210956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5" name="TextBox 74">
            <a:extLst>
              <a:ext uri="{FF2B5EF4-FFF2-40B4-BE49-F238E27FC236}">
                <a16:creationId xmlns:a16="http://schemas.microsoft.com/office/drawing/2014/main" xmlns="" id="{12C3B86A-D65C-42E2-BCA8-B831E7A8B14B}"/>
              </a:ext>
            </a:extLst>
          </p:cNvPr>
          <p:cNvSpPr txBox="1"/>
          <p:nvPr/>
        </p:nvSpPr>
        <p:spPr>
          <a:xfrm>
            <a:off x="3986936" y="2058596"/>
            <a:ext cx="2912477" cy="230832"/>
          </a:xfrm>
          <a:prstGeom prst="rect">
            <a:avLst/>
          </a:prstGeom>
          <a:noFill/>
        </p:spPr>
        <p:txBody>
          <a:bodyPr wrap="square" rtlCol="0">
            <a:spAutoFit/>
          </a:bodyPr>
          <a:lstStyle/>
          <a:p>
            <a:r>
              <a:rPr lang="ko-KR" altLang="en-US" sz="900" b="1" dirty="0">
                <a:latin typeface="+mn-ea"/>
              </a:rPr>
              <a:t>전체 동의합니다</a:t>
            </a:r>
            <a:r>
              <a:rPr lang="en-US" altLang="ko-KR" sz="900" b="1" dirty="0" smtClean="0">
                <a:latin typeface="+mn-ea"/>
              </a:rPr>
              <a:t>.</a:t>
            </a:r>
            <a:endParaRPr lang="en-US" altLang="ko-KR" sz="900" b="1" dirty="0">
              <a:latin typeface="+mn-ea"/>
            </a:endParaRPr>
          </a:p>
        </p:txBody>
      </p:sp>
      <p:sp>
        <p:nvSpPr>
          <p:cNvPr id="76" name="직사각형 75">
            <a:extLst>
              <a:ext uri="{FF2B5EF4-FFF2-40B4-BE49-F238E27FC236}">
                <a16:creationId xmlns:a16="http://schemas.microsoft.com/office/drawing/2014/main" xmlns="" id="{E4C7E239-219B-487C-8579-B4F60B9FEDED}"/>
              </a:ext>
            </a:extLst>
          </p:cNvPr>
          <p:cNvSpPr/>
          <p:nvPr/>
        </p:nvSpPr>
        <p:spPr>
          <a:xfrm>
            <a:off x="7026722" y="2110591"/>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cxnSp>
        <p:nvCxnSpPr>
          <p:cNvPr id="80" name="직선 연결선 79">
            <a:extLst>
              <a:ext uri="{FF2B5EF4-FFF2-40B4-BE49-F238E27FC236}">
                <a16:creationId xmlns:a16="http://schemas.microsoft.com/office/drawing/2014/main" xmlns="" id="{0B3514BE-F3DA-41A2-965E-552EC6E88056}"/>
              </a:ext>
            </a:extLst>
          </p:cNvPr>
          <p:cNvCxnSpPr/>
          <p:nvPr/>
        </p:nvCxnSpPr>
        <p:spPr>
          <a:xfrm>
            <a:off x="4025477" y="2316964"/>
            <a:ext cx="31666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2" name="그룹 81"/>
          <p:cNvGrpSpPr/>
          <p:nvPr/>
        </p:nvGrpSpPr>
        <p:grpSpPr>
          <a:xfrm>
            <a:off x="6057651" y="4487148"/>
            <a:ext cx="1118245" cy="230832"/>
            <a:chOff x="6057651" y="3710312"/>
            <a:chExt cx="1118245" cy="230832"/>
          </a:xfrm>
        </p:grpSpPr>
        <p:sp>
          <p:nvSpPr>
            <p:cNvPr id="83" name="직사각형 82">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84" name="TextBox 83">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sp>
        <p:nvSpPr>
          <p:cNvPr id="85" name="TextBox 84">
            <a:extLst>
              <a:ext uri="{FF2B5EF4-FFF2-40B4-BE49-F238E27FC236}">
                <a16:creationId xmlns:a16="http://schemas.microsoft.com/office/drawing/2014/main" xmlns="" id="{D46F2887-5AAE-417B-82A7-7FEEBF55D754}"/>
              </a:ext>
            </a:extLst>
          </p:cNvPr>
          <p:cNvSpPr txBox="1"/>
          <p:nvPr/>
        </p:nvSpPr>
        <p:spPr>
          <a:xfrm>
            <a:off x="3900851" y="4721779"/>
            <a:ext cx="2313832"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smtClean="0"/>
              <a:t>개인정보 취급위탁에 대한 동의</a:t>
            </a:r>
            <a:r>
              <a:rPr lang="en-US" altLang="ko-KR" sz="900" b="1" dirty="0" smtClean="0">
                <a:latin typeface="+mn-ea"/>
              </a:rPr>
              <a:t>(</a:t>
            </a:r>
            <a:r>
              <a:rPr lang="ko-KR" altLang="en-US" sz="900" b="1" smtClean="0">
                <a:latin typeface="+mn-ea"/>
              </a:rPr>
              <a:t>필수</a:t>
            </a:r>
            <a:r>
              <a:rPr lang="en-US" altLang="ko-KR" sz="900" b="1" dirty="0" smtClean="0">
                <a:latin typeface="+mn-ea"/>
              </a:rPr>
              <a:t>)</a:t>
            </a:r>
            <a:endParaRPr lang="ko-KR" altLang="en-US" sz="900" b="1" dirty="0">
              <a:latin typeface="+mn-ea"/>
            </a:endParaRPr>
          </a:p>
        </p:txBody>
      </p:sp>
      <p:sp>
        <p:nvSpPr>
          <p:cNvPr id="86" name="직사각형 85"/>
          <p:cNvSpPr/>
          <p:nvPr/>
        </p:nvSpPr>
        <p:spPr>
          <a:xfrm>
            <a:off x="3968344" y="4961259"/>
            <a:ext cx="3240360" cy="29856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en-US" altLang="ko-KR" sz="700" dirty="0">
                <a:solidFill>
                  <a:schemeClr val="bg1">
                    <a:lumMod val="65000"/>
                  </a:schemeClr>
                </a:solidFill>
              </a:rPr>
              <a:t>- </a:t>
            </a:r>
            <a:r>
              <a:rPr lang="ko-KR" altLang="en-US" sz="700">
                <a:solidFill>
                  <a:schemeClr val="bg1">
                    <a:lumMod val="65000"/>
                  </a:schemeClr>
                </a:solidFill>
              </a:rPr>
              <a:t>개인정보를 취급위탁 받는자 </a:t>
            </a:r>
            <a:r>
              <a:rPr lang="en-US" altLang="ko-KR" sz="700" dirty="0">
                <a:solidFill>
                  <a:schemeClr val="bg1">
                    <a:lumMod val="65000"/>
                  </a:schemeClr>
                </a:solidFill>
              </a:rPr>
              <a:t>: IBM(</a:t>
            </a:r>
            <a:r>
              <a:rPr lang="ko-KR" altLang="en-US" sz="700">
                <a:solidFill>
                  <a:schemeClr val="bg1">
                    <a:lumMod val="65000"/>
                  </a:schemeClr>
                </a:solidFill>
              </a:rPr>
              <a:t>주</a:t>
            </a:r>
            <a:r>
              <a:rPr lang="en-US" altLang="ko-KR" sz="700" dirty="0">
                <a:solidFill>
                  <a:schemeClr val="bg1">
                    <a:lumMod val="65000"/>
                  </a:schemeClr>
                </a:solidFill>
              </a:rPr>
              <a:t>)</a:t>
            </a:r>
          </a:p>
          <a:p>
            <a:r>
              <a:rPr lang="en-US" altLang="ko-KR" sz="700" dirty="0">
                <a:solidFill>
                  <a:schemeClr val="bg1">
                    <a:lumMod val="65000"/>
                  </a:schemeClr>
                </a:solidFill>
              </a:rPr>
              <a:t>- </a:t>
            </a:r>
            <a:r>
              <a:rPr lang="ko-KR" altLang="en-US" sz="700">
                <a:solidFill>
                  <a:schemeClr val="bg1">
                    <a:lumMod val="65000"/>
                  </a:schemeClr>
                </a:solidFill>
              </a:rPr>
              <a:t>취급위탁 받는 업무 </a:t>
            </a:r>
            <a:r>
              <a:rPr lang="en-US" altLang="ko-KR" sz="700" dirty="0">
                <a:solidFill>
                  <a:schemeClr val="bg1">
                    <a:lumMod val="65000"/>
                  </a:schemeClr>
                </a:solidFill>
              </a:rPr>
              <a:t>: </a:t>
            </a:r>
            <a:r>
              <a:rPr lang="ko-KR" altLang="en-US" sz="700">
                <a:solidFill>
                  <a:schemeClr val="bg1">
                    <a:lumMod val="65000"/>
                  </a:schemeClr>
                </a:solidFill>
              </a:rPr>
              <a:t>개인정보의 전산처리 및 저장</a:t>
            </a:r>
          </a:p>
        </p:txBody>
      </p:sp>
      <p:grpSp>
        <p:nvGrpSpPr>
          <p:cNvPr id="87" name="그룹 86"/>
          <p:cNvGrpSpPr/>
          <p:nvPr/>
        </p:nvGrpSpPr>
        <p:grpSpPr>
          <a:xfrm>
            <a:off x="6057651" y="5247799"/>
            <a:ext cx="1118245" cy="230832"/>
            <a:chOff x="6057651" y="3710312"/>
            <a:chExt cx="1118245" cy="230832"/>
          </a:xfrm>
        </p:grpSpPr>
        <p:sp>
          <p:nvSpPr>
            <p:cNvPr id="88" name="직사각형 87">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89" name="TextBox 88">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sp>
        <p:nvSpPr>
          <p:cNvPr id="90" name="TextBox 89">
            <a:extLst>
              <a:ext uri="{FF2B5EF4-FFF2-40B4-BE49-F238E27FC236}">
                <a16:creationId xmlns:a16="http://schemas.microsoft.com/office/drawing/2014/main" xmlns="" id="{D46F2887-5AAE-417B-82A7-7FEEBF55D754}"/>
              </a:ext>
            </a:extLst>
          </p:cNvPr>
          <p:cNvSpPr txBox="1"/>
          <p:nvPr/>
        </p:nvSpPr>
        <p:spPr>
          <a:xfrm>
            <a:off x="3900850" y="5555258"/>
            <a:ext cx="3470994" cy="215444"/>
          </a:xfrm>
          <a:prstGeom prst="rect">
            <a:avLst/>
          </a:prstGeom>
          <a:noFill/>
        </p:spPr>
        <p:txBody>
          <a:bodyPr wrap="square" rtlCol="0">
            <a:spAutoFit/>
          </a:bodyPr>
          <a:lstStyle/>
          <a:p>
            <a:pPr marL="171450" indent="-171450">
              <a:buFont typeface="Arial" panose="020B0604020202020204" pitchFamily="34" charset="0"/>
              <a:buChar char="•"/>
            </a:pPr>
            <a:r>
              <a:rPr lang="ko-KR" altLang="en-US" sz="800" dirty="0" smtClean="0"/>
              <a:t>만 </a:t>
            </a:r>
            <a:r>
              <a:rPr lang="en-US" altLang="ko-KR" sz="800" dirty="0" smtClean="0"/>
              <a:t>14</a:t>
            </a:r>
            <a:r>
              <a:rPr lang="ko-KR" altLang="en-US" sz="800"/>
              <a:t>세미만의 경우 아동의 개인정보보호를 위하여 지원자격이 제한됩니다</a:t>
            </a:r>
            <a:r>
              <a:rPr lang="en-US" altLang="ko-KR" sz="800" dirty="0" smtClean="0"/>
              <a:t>.</a:t>
            </a:r>
            <a:endParaRPr lang="en-US" altLang="ko-KR" sz="900" b="1" dirty="0"/>
          </a:p>
        </p:txBody>
      </p:sp>
      <p:grpSp>
        <p:nvGrpSpPr>
          <p:cNvPr id="92" name="그룹 91"/>
          <p:cNvGrpSpPr/>
          <p:nvPr/>
        </p:nvGrpSpPr>
        <p:grpSpPr>
          <a:xfrm>
            <a:off x="4515356" y="5717137"/>
            <a:ext cx="2676724" cy="230832"/>
            <a:chOff x="4499172" y="3710312"/>
            <a:chExt cx="2676724" cy="230832"/>
          </a:xfrm>
        </p:grpSpPr>
        <p:sp>
          <p:nvSpPr>
            <p:cNvPr id="94" name="직사각형 93">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95" name="TextBox 94">
              <a:extLst>
                <a:ext uri="{FF2B5EF4-FFF2-40B4-BE49-F238E27FC236}">
                  <a16:creationId xmlns:a16="http://schemas.microsoft.com/office/drawing/2014/main" xmlns="" id="{B2C72DB2-CE5A-40B4-96B9-03A249513990}"/>
                </a:ext>
              </a:extLst>
            </p:cNvPr>
            <p:cNvSpPr txBox="1"/>
            <p:nvPr/>
          </p:nvSpPr>
          <p:spPr>
            <a:xfrm>
              <a:off x="4499172" y="3710312"/>
              <a:ext cx="2565175" cy="230832"/>
            </a:xfrm>
            <a:prstGeom prst="rect">
              <a:avLst/>
            </a:prstGeom>
            <a:noFill/>
          </p:spPr>
          <p:txBody>
            <a:bodyPr wrap="square" rtlCol="0">
              <a:spAutoFit/>
            </a:bodyPr>
            <a:lstStyle/>
            <a:p>
              <a:pPr algn="r"/>
              <a:r>
                <a:rPr lang="ko-KR" altLang="en-US" sz="900" b="1" dirty="0"/>
                <a:t>지원자는 만 </a:t>
              </a:r>
              <a:r>
                <a:rPr lang="en-US" altLang="ko-KR" sz="900" b="1" dirty="0"/>
                <a:t>14</a:t>
              </a:r>
              <a:r>
                <a:rPr lang="ko-KR" altLang="en-US" sz="900" b="1"/>
                <a:t>세 이상임을 확인합니다</a:t>
              </a:r>
              <a:r>
                <a:rPr lang="en-US" altLang="ko-KR" sz="900" b="1" dirty="0"/>
                <a:t>. </a:t>
              </a:r>
              <a:r>
                <a:rPr lang="en-US" altLang="ko-KR" sz="900" b="1" dirty="0" smtClean="0">
                  <a:latin typeface="+mn-ea"/>
                </a:rPr>
                <a:t> </a:t>
              </a:r>
              <a:endParaRPr lang="ko-KR" altLang="en-US" sz="900" b="1" dirty="0">
                <a:latin typeface="+mn-ea"/>
              </a:endParaRPr>
            </a:p>
          </p:txBody>
        </p:sp>
      </p:grpSp>
      <p:sp>
        <p:nvSpPr>
          <p:cNvPr id="96" name="직사각형 95">
            <a:extLst>
              <a:ext uri="{FF2B5EF4-FFF2-40B4-BE49-F238E27FC236}">
                <a16:creationId xmlns:a16="http://schemas.microsoft.com/office/drawing/2014/main" xmlns="" id="{1F083039-CC37-4507-A0E3-92244A7CCD0F}"/>
              </a:ext>
            </a:extLst>
          </p:cNvPr>
          <p:cNvSpPr/>
          <p:nvPr/>
        </p:nvSpPr>
        <p:spPr>
          <a:xfrm>
            <a:off x="4592960" y="6417132"/>
            <a:ext cx="729962" cy="303613"/>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초기화</a:t>
            </a:r>
            <a:endParaRPr lang="en-US" altLang="ko-KR" sz="900" dirty="0">
              <a:solidFill>
                <a:schemeClr val="tx1"/>
              </a:solidFill>
              <a:latin typeface="+mn-ea"/>
            </a:endParaRPr>
          </a:p>
        </p:txBody>
      </p:sp>
      <p:sp>
        <p:nvSpPr>
          <p:cNvPr id="99" name="직사각형 98">
            <a:extLst>
              <a:ext uri="{FF2B5EF4-FFF2-40B4-BE49-F238E27FC236}">
                <a16:creationId xmlns:a16="http://schemas.microsoft.com/office/drawing/2014/main" xmlns="" id="{09C6073E-5BFE-4F98-89B8-36479C07729B}"/>
              </a:ext>
            </a:extLst>
          </p:cNvPr>
          <p:cNvSpPr/>
          <p:nvPr/>
        </p:nvSpPr>
        <p:spPr>
          <a:xfrm>
            <a:off x="5367630" y="6415640"/>
            <a:ext cx="72996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임시저장</a:t>
            </a:r>
            <a:endParaRPr lang="en-US" altLang="ko-KR" sz="900" dirty="0">
              <a:solidFill>
                <a:schemeClr val="tx1"/>
              </a:solidFill>
              <a:latin typeface="+mn-ea"/>
            </a:endParaRPr>
          </a:p>
        </p:txBody>
      </p:sp>
      <p:sp>
        <p:nvSpPr>
          <p:cNvPr id="106" name="직사각형 105">
            <a:extLst>
              <a:ext uri="{FF2B5EF4-FFF2-40B4-BE49-F238E27FC236}">
                <a16:creationId xmlns:a16="http://schemas.microsoft.com/office/drawing/2014/main" xmlns="" id="{407AEF56-BAA0-4D4F-B47F-E2A641F65C00}"/>
              </a:ext>
            </a:extLst>
          </p:cNvPr>
          <p:cNvSpPr/>
          <p:nvPr/>
        </p:nvSpPr>
        <p:spPr>
          <a:xfrm>
            <a:off x="6149836" y="6415640"/>
            <a:ext cx="729962" cy="296561"/>
          </a:xfrm>
          <a:prstGeom prst="rect">
            <a:avLst/>
          </a:prstGeom>
          <a:solidFill>
            <a:schemeClr val="accent4">
              <a:lumMod val="60000"/>
              <a:lumOff val="4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a:solidFill>
                  <a:schemeClr val="tx1"/>
                </a:solidFill>
                <a:latin typeface="+mn-ea"/>
              </a:rPr>
              <a:t>제출하기</a:t>
            </a:r>
            <a:endParaRPr lang="en-US" altLang="ko-KR" sz="900" b="1" dirty="0">
              <a:solidFill>
                <a:schemeClr val="tx1"/>
              </a:solidFill>
              <a:latin typeface="+mn-ea"/>
            </a:endParaRPr>
          </a:p>
        </p:txBody>
      </p:sp>
      <p:sp>
        <p:nvSpPr>
          <p:cNvPr id="107" name="직사각형 106">
            <a:extLst>
              <a:ext uri="{FF2B5EF4-FFF2-40B4-BE49-F238E27FC236}">
                <a16:creationId xmlns:a16="http://schemas.microsoft.com/office/drawing/2014/main" xmlns="" id="{81CFB260-9C8F-46CB-85A0-77D760282379}"/>
              </a:ext>
            </a:extLst>
          </p:cNvPr>
          <p:cNvSpPr/>
          <p:nvPr/>
        </p:nvSpPr>
        <p:spPr bwMode="auto">
          <a:xfrm>
            <a:off x="4391891" y="637296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91" name="TextBox 90">
            <a:extLst>
              <a:ext uri="{FF2B5EF4-FFF2-40B4-BE49-F238E27FC236}">
                <a16:creationId xmlns:a16="http://schemas.microsoft.com/office/drawing/2014/main" xmlns="" id="{8D756667-FEF6-42C4-B14A-C9892CB06E94}"/>
              </a:ext>
            </a:extLst>
          </p:cNvPr>
          <p:cNvSpPr txBox="1"/>
          <p:nvPr/>
        </p:nvSpPr>
        <p:spPr>
          <a:xfrm>
            <a:off x="3882044" y="6137555"/>
            <a:ext cx="3424843" cy="230832"/>
          </a:xfrm>
          <a:prstGeom prst="rect">
            <a:avLst/>
          </a:prstGeom>
          <a:noFill/>
        </p:spPr>
        <p:txBody>
          <a:bodyPr wrap="square" rtlCol="0">
            <a:spAutoFit/>
          </a:bodyPr>
          <a:lstStyle/>
          <a:p>
            <a:pPr algn="ctr"/>
            <a:r>
              <a:rPr lang="en-US" altLang="ko-KR" sz="900" b="1" dirty="0">
                <a:latin typeface="+mn-ea"/>
              </a:rPr>
              <a:t>※ </a:t>
            </a:r>
            <a:r>
              <a:rPr lang="ko-KR" altLang="en-US" sz="900" b="1" dirty="0">
                <a:latin typeface="+mn-ea"/>
              </a:rPr>
              <a:t>상기 내용이 사실임을 증명합니다</a:t>
            </a:r>
            <a:r>
              <a:rPr lang="en-US" altLang="ko-KR" sz="900" b="1" dirty="0">
                <a:latin typeface="+mn-ea"/>
              </a:rPr>
              <a:t>.</a:t>
            </a:r>
            <a:endParaRPr lang="ko-KR" altLang="en-US" sz="900" b="1" dirty="0">
              <a:latin typeface="+mn-ea"/>
            </a:endParaRPr>
          </a:p>
        </p:txBody>
      </p:sp>
      <p:sp>
        <p:nvSpPr>
          <p:cNvPr id="108" name="직사각형 107"/>
          <p:cNvSpPr/>
          <p:nvPr/>
        </p:nvSpPr>
        <p:spPr>
          <a:xfrm>
            <a:off x="3843717" y="5478307"/>
            <a:ext cx="3463391" cy="558352"/>
          </a:xfrm>
          <a:prstGeom prst="rect">
            <a:avLst/>
          </a:prstGeom>
          <a:solidFill>
            <a:srgbClr val="000000">
              <a:alpha val="50196"/>
            </a:srgb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5/4 </a:t>
            </a:r>
            <a:r>
              <a:rPr lang="ko-KR" altLang="en-US" smtClean="0"/>
              <a:t>삭제</a:t>
            </a:r>
            <a:r>
              <a:rPr lang="en-US" altLang="ko-KR" dirty="0" smtClean="0"/>
              <a:t>(</a:t>
            </a:r>
            <a:r>
              <a:rPr lang="ko-KR" altLang="en-US" smtClean="0"/>
              <a:t>보안팀요청</a:t>
            </a:r>
            <a:r>
              <a:rPr lang="en-US" altLang="ko-KR" dirty="0" smtClean="0"/>
              <a:t>)</a:t>
            </a:r>
          </a:p>
        </p:txBody>
      </p:sp>
    </p:spTree>
    <p:extLst>
      <p:ext uri="{BB962C8B-B14F-4D97-AF65-F5344CB8AC3E}">
        <p14:creationId xmlns:p14="http://schemas.microsoft.com/office/powerpoint/2010/main" val="1866433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p:txBody>
          <a:bodyPr/>
          <a:lstStyle/>
          <a:p>
            <a:r>
              <a:rPr lang="en-US" altLang="ko-KR" dirty="0" smtClean="0"/>
              <a:t>-</a:t>
            </a:r>
            <a:endParaRPr lang="ko-KR" altLang="en-US"/>
          </a:p>
        </p:txBody>
      </p:sp>
      <p:sp>
        <p:nvSpPr>
          <p:cNvPr id="3" name="텍스트 개체 틀 2"/>
          <p:cNvSpPr>
            <a:spLocks noGrp="1"/>
          </p:cNvSpPr>
          <p:nvPr>
            <p:ph type="body" idx="10"/>
          </p:nvPr>
        </p:nvSpPr>
        <p:spPr/>
        <p:txBody>
          <a:bodyPr/>
          <a:lstStyle/>
          <a:p>
            <a:pPr lvl="0" defTabSz="844083">
              <a:spcBef>
                <a:spcPts val="0"/>
              </a:spcBef>
              <a:defRPr/>
            </a:pPr>
            <a:r>
              <a:rPr lang="ko-KR" altLang="en-US" dirty="0">
                <a:solidFill>
                  <a:schemeClr val="tx1"/>
                </a:solidFill>
                <a:latin typeface="아리따-돋움(TTF)-Medium" panose="02020603020101020101" pitchFamily="18" charset="-127"/>
                <a:ea typeface="아리따-돋움(TTF)-Medium" panose="02020603020101020101" pitchFamily="18" charset="-127"/>
              </a:rPr>
              <a:t>대외유형 </a:t>
            </a:r>
            <a:r>
              <a:rPr lang="ko-KR" altLang="en-US" dirty="0" smtClean="0">
                <a:solidFill>
                  <a:schemeClr val="tx1"/>
                </a:solidFill>
                <a:latin typeface="아리따-돋움(TTF)-Medium" panose="02020603020101020101" pitchFamily="18" charset="-127"/>
                <a:ea typeface="아리따-돋움(TTF)-Medium" panose="02020603020101020101" pitchFamily="18" charset="-127"/>
              </a:rPr>
              <a:t>선택 </a:t>
            </a:r>
            <a:r>
              <a:rPr lang="ko-KR" altLang="en-US" dirty="0" err="1" smtClean="0">
                <a:solidFill>
                  <a:schemeClr val="tx1"/>
                </a:solidFill>
                <a:latin typeface="아리따-돋움(TTF)-Medium" panose="02020603020101020101" pitchFamily="18" charset="-127"/>
                <a:ea typeface="아리따-돋움(TTF)-Medium" panose="02020603020101020101" pitchFamily="18" charset="-127"/>
              </a:rPr>
              <a:t>드롭다운</a:t>
            </a:r>
            <a:r>
              <a:rPr lang="ko-KR" altLang="en-US" dirty="0" smtClean="0">
                <a:solidFill>
                  <a:schemeClr val="tx1"/>
                </a:solidFill>
                <a:latin typeface="아리따-돋움(TTF)-Medium" panose="02020603020101020101" pitchFamily="18" charset="-127"/>
                <a:ea typeface="아리따-돋움(TTF)-Medium" panose="02020603020101020101" pitchFamily="18" charset="-127"/>
              </a:rPr>
              <a:t> 메뉴 정의</a:t>
            </a:r>
            <a:endParaRPr lang="en-US" altLang="ko-KR" dirty="0">
              <a:solidFill>
                <a:schemeClr val="tx1"/>
              </a:solidFill>
              <a:latin typeface="아리따-돋움(TTF)-Medium" panose="02020603020101020101" pitchFamily="18" charset="-127"/>
              <a:ea typeface="아리따-돋움(TTF)-Medium" panose="02020603020101020101" pitchFamily="18" charset="-127"/>
            </a:endParaRPr>
          </a:p>
        </p:txBody>
      </p:sp>
      <p:sp>
        <p:nvSpPr>
          <p:cNvPr id="4" name="텍스트 개체 틀 3"/>
          <p:cNvSpPr>
            <a:spLocks noGrp="1"/>
          </p:cNvSpPr>
          <p:nvPr>
            <p:ph type="body" idx="11"/>
          </p:nvPr>
        </p:nvSpPr>
        <p:spPr/>
        <p:txBody>
          <a:bodyPr/>
          <a:lstStyle/>
          <a:p>
            <a:r>
              <a:rPr lang="en-US" altLang="ko-KR" dirty="0" smtClean="0"/>
              <a:t>-</a:t>
            </a:r>
            <a:endParaRPr lang="ko-KR" altLang="en-US" dirty="0"/>
          </a:p>
        </p:txBody>
      </p:sp>
      <p:sp>
        <p:nvSpPr>
          <p:cNvPr id="5" name="TextBox 4">
            <a:extLst>
              <a:ext uri="{FF2B5EF4-FFF2-40B4-BE49-F238E27FC236}">
                <a16:creationId xmlns:a16="http://schemas.microsoft.com/office/drawing/2014/main" xmlns="" id="{AF874BA6-930A-4A37-BEAD-F5C48674B035}"/>
              </a:ext>
            </a:extLst>
          </p:cNvPr>
          <p:cNvSpPr txBox="1"/>
          <p:nvPr/>
        </p:nvSpPr>
        <p:spPr>
          <a:xfrm>
            <a:off x="273050" y="731901"/>
            <a:ext cx="1149926" cy="276999"/>
          </a:xfrm>
          <a:prstGeom prst="rect">
            <a:avLst/>
          </a:prstGeom>
          <a:noFill/>
        </p:spPr>
        <p:txBody>
          <a:bodyPr wrap="square" rtlCol="0">
            <a:spAutoFit/>
          </a:bodyPr>
          <a:lstStyle/>
          <a:p>
            <a:r>
              <a:rPr lang="en-US" altLang="ko-KR" sz="1200" dirty="0">
                <a:latin typeface="+mn-ea"/>
              </a:rPr>
              <a:t>[</a:t>
            </a:r>
            <a:r>
              <a:rPr lang="ko-KR" altLang="en-US" sz="1200" dirty="0">
                <a:latin typeface="+mn-ea"/>
              </a:rPr>
              <a:t>학년 선택</a:t>
            </a:r>
            <a:r>
              <a:rPr lang="en-US" altLang="ko-KR" sz="1200" dirty="0">
                <a:latin typeface="+mn-ea"/>
              </a:rPr>
              <a:t>]</a:t>
            </a:r>
            <a:endParaRPr lang="ko-KR" altLang="en-US" sz="1200" dirty="0">
              <a:latin typeface="+mn-ea"/>
            </a:endParaRPr>
          </a:p>
        </p:txBody>
      </p:sp>
      <p:sp>
        <p:nvSpPr>
          <p:cNvPr id="6" name="TextBox 5">
            <a:extLst>
              <a:ext uri="{FF2B5EF4-FFF2-40B4-BE49-F238E27FC236}">
                <a16:creationId xmlns:a16="http://schemas.microsoft.com/office/drawing/2014/main" xmlns="" id="{0BE11D77-D5B9-4848-A997-7FBD04ADEDAC}"/>
              </a:ext>
            </a:extLst>
          </p:cNvPr>
          <p:cNvSpPr txBox="1"/>
          <p:nvPr/>
        </p:nvSpPr>
        <p:spPr>
          <a:xfrm>
            <a:off x="1513211" y="745993"/>
            <a:ext cx="1229989" cy="276999"/>
          </a:xfrm>
          <a:prstGeom prst="rect">
            <a:avLst/>
          </a:prstGeom>
          <a:noFill/>
        </p:spPr>
        <p:txBody>
          <a:bodyPr wrap="square" rtlCol="0">
            <a:spAutoFit/>
          </a:bodyPr>
          <a:lstStyle/>
          <a:p>
            <a:pPr algn="ctr"/>
            <a:r>
              <a:rPr lang="en-US" altLang="ko-KR" sz="1200" dirty="0">
                <a:latin typeface="+mn-ea"/>
              </a:rPr>
              <a:t>[</a:t>
            </a:r>
            <a:r>
              <a:rPr lang="ko-KR" altLang="en-US" sz="1200" dirty="0">
                <a:latin typeface="+mn-ea"/>
              </a:rPr>
              <a:t>이수학기 선택</a:t>
            </a:r>
            <a:r>
              <a:rPr lang="en-US" altLang="ko-KR" sz="1200" dirty="0">
                <a:latin typeface="+mn-ea"/>
              </a:rPr>
              <a:t>]</a:t>
            </a:r>
            <a:endParaRPr lang="ko-KR" altLang="en-US" sz="1200" dirty="0">
              <a:latin typeface="+mn-ea"/>
            </a:endParaRPr>
          </a:p>
        </p:txBody>
      </p:sp>
      <p:sp>
        <p:nvSpPr>
          <p:cNvPr id="7" name="TextBox 6">
            <a:extLst>
              <a:ext uri="{FF2B5EF4-FFF2-40B4-BE49-F238E27FC236}">
                <a16:creationId xmlns:a16="http://schemas.microsoft.com/office/drawing/2014/main" xmlns="" id="{28239BD6-6D75-47E2-9F36-B29501804476}"/>
              </a:ext>
            </a:extLst>
          </p:cNvPr>
          <p:cNvSpPr txBox="1"/>
          <p:nvPr/>
        </p:nvSpPr>
        <p:spPr>
          <a:xfrm>
            <a:off x="2783659" y="748623"/>
            <a:ext cx="1534651" cy="276999"/>
          </a:xfrm>
          <a:prstGeom prst="rect">
            <a:avLst/>
          </a:prstGeom>
          <a:noFill/>
        </p:spPr>
        <p:txBody>
          <a:bodyPr wrap="square" rtlCol="0">
            <a:spAutoFit/>
          </a:bodyPr>
          <a:lstStyle/>
          <a:p>
            <a:r>
              <a:rPr lang="en-US" altLang="ko-KR" sz="1200" dirty="0">
                <a:latin typeface="+mn-ea"/>
              </a:rPr>
              <a:t>[</a:t>
            </a:r>
            <a:r>
              <a:rPr lang="ko-KR" altLang="en-US" sz="1200" dirty="0">
                <a:latin typeface="+mn-ea"/>
              </a:rPr>
              <a:t>대외활동 유형 선택</a:t>
            </a:r>
            <a:r>
              <a:rPr lang="en-US" altLang="ko-KR" sz="1200" dirty="0">
                <a:latin typeface="+mn-ea"/>
              </a:rPr>
              <a:t>]</a:t>
            </a:r>
            <a:endParaRPr lang="ko-KR" altLang="en-US" sz="1200" dirty="0">
              <a:latin typeface="+mn-ea"/>
            </a:endParaRPr>
          </a:p>
        </p:txBody>
      </p:sp>
      <p:sp>
        <p:nvSpPr>
          <p:cNvPr id="8" name="직사각형 7">
            <a:extLst>
              <a:ext uri="{FF2B5EF4-FFF2-40B4-BE49-F238E27FC236}">
                <a16:creationId xmlns:a16="http://schemas.microsoft.com/office/drawing/2014/main" xmlns="" id="{EA18127E-C4C1-4685-BFD4-F7C5F6207863}"/>
              </a:ext>
            </a:extLst>
          </p:cNvPr>
          <p:cNvSpPr/>
          <p:nvPr/>
        </p:nvSpPr>
        <p:spPr>
          <a:xfrm>
            <a:off x="265959" y="1021706"/>
            <a:ext cx="1216565" cy="220685"/>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mn-ea"/>
              </a:rPr>
              <a:t>학년 선택                   ▼</a:t>
            </a:r>
          </a:p>
        </p:txBody>
      </p:sp>
      <p:sp>
        <p:nvSpPr>
          <p:cNvPr id="9" name="직사각형 8">
            <a:extLst>
              <a:ext uri="{FF2B5EF4-FFF2-40B4-BE49-F238E27FC236}">
                <a16:creationId xmlns:a16="http://schemas.microsoft.com/office/drawing/2014/main" xmlns="" id="{7A44048F-4051-46FE-AFEC-0138DFF816AC}"/>
              </a:ext>
            </a:extLst>
          </p:cNvPr>
          <p:cNvSpPr/>
          <p:nvPr/>
        </p:nvSpPr>
        <p:spPr>
          <a:xfrm>
            <a:off x="265959" y="1229952"/>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1</a:t>
            </a:r>
            <a:r>
              <a:rPr lang="ko-KR" altLang="en-US" sz="800" dirty="0">
                <a:solidFill>
                  <a:schemeClr val="tx1"/>
                </a:solidFill>
                <a:latin typeface="+mn-ea"/>
              </a:rPr>
              <a:t>학년</a:t>
            </a:r>
          </a:p>
        </p:txBody>
      </p:sp>
      <p:sp>
        <p:nvSpPr>
          <p:cNvPr id="10" name="직사각형 9">
            <a:extLst>
              <a:ext uri="{FF2B5EF4-FFF2-40B4-BE49-F238E27FC236}">
                <a16:creationId xmlns:a16="http://schemas.microsoft.com/office/drawing/2014/main" xmlns="" id="{61547E67-4C91-4B1E-B2A7-B0E9FE9CF986}"/>
              </a:ext>
            </a:extLst>
          </p:cNvPr>
          <p:cNvSpPr/>
          <p:nvPr/>
        </p:nvSpPr>
        <p:spPr>
          <a:xfrm>
            <a:off x="265959" y="1450637"/>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2</a:t>
            </a:r>
            <a:r>
              <a:rPr lang="ko-KR" altLang="en-US" sz="800" dirty="0">
                <a:solidFill>
                  <a:schemeClr val="tx1"/>
                </a:solidFill>
                <a:latin typeface="+mn-ea"/>
              </a:rPr>
              <a:t>학년</a:t>
            </a:r>
          </a:p>
        </p:txBody>
      </p:sp>
      <p:sp>
        <p:nvSpPr>
          <p:cNvPr id="11" name="직사각형 10">
            <a:extLst>
              <a:ext uri="{FF2B5EF4-FFF2-40B4-BE49-F238E27FC236}">
                <a16:creationId xmlns:a16="http://schemas.microsoft.com/office/drawing/2014/main" xmlns="" id="{51807F21-EE88-47D4-818B-751F5C0A1F6E}"/>
              </a:ext>
            </a:extLst>
          </p:cNvPr>
          <p:cNvSpPr/>
          <p:nvPr/>
        </p:nvSpPr>
        <p:spPr>
          <a:xfrm>
            <a:off x="265959" y="1671322"/>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3</a:t>
            </a:r>
            <a:r>
              <a:rPr lang="ko-KR" altLang="en-US" sz="800" dirty="0">
                <a:solidFill>
                  <a:schemeClr val="tx1"/>
                </a:solidFill>
                <a:latin typeface="+mn-ea"/>
              </a:rPr>
              <a:t>학년</a:t>
            </a:r>
          </a:p>
        </p:txBody>
      </p:sp>
      <p:sp>
        <p:nvSpPr>
          <p:cNvPr id="12" name="직사각형 11">
            <a:extLst>
              <a:ext uri="{FF2B5EF4-FFF2-40B4-BE49-F238E27FC236}">
                <a16:creationId xmlns:a16="http://schemas.microsoft.com/office/drawing/2014/main" xmlns="" id="{5AA75CC9-F183-44BD-B0DC-D7682954BFEC}"/>
              </a:ext>
            </a:extLst>
          </p:cNvPr>
          <p:cNvSpPr/>
          <p:nvPr/>
        </p:nvSpPr>
        <p:spPr>
          <a:xfrm>
            <a:off x="265959" y="1892007"/>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4</a:t>
            </a:r>
            <a:r>
              <a:rPr lang="ko-KR" altLang="en-US" sz="800" dirty="0">
                <a:solidFill>
                  <a:schemeClr val="tx1"/>
                </a:solidFill>
                <a:latin typeface="+mn-ea"/>
              </a:rPr>
              <a:t>학년</a:t>
            </a:r>
          </a:p>
        </p:txBody>
      </p:sp>
      <p:sp>
        <p:nvSpPr>
          <p:cNvPr id="13" name="직사각형 12">
            <a:extLst>
              <a:ext uri="{FF2B5EF4-FFF2-40B4-BE49-F238E27FC236}">
                <a16:creationId xmlns:a16="http://schemas.microsoft.com/office/drawing/2014/main" xmlns="" id="{58CAF912-1E28-4C52-BFE3-00DE8E205FB5}"/>
              </a:ext>
            </a:extLst>
          </p:cNvPr>
          <p:cNvSpPr/>
          <p:nvPr/>
        </p:nvSpPr>
        <p:spPr>
          <a:xfrm>
            <a:off x="1522934" y="1020634"/>
            <a:ext cx="1216565" cy="220685"/>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mn-ea"/>
              </a:rPr>
              <a:t>이수학기 선택            ▼</a:t>
            </a:r>
          </a:p>
        </p:txBody>
      </p:sp>
      <p:sp>
        <p:nvSpPr>
          <p:cNvPr id="14" name="직사각형 13">
            <a:extLst>
              <a:ext uri="{FF2B5EF4-FFF2-40B4-BE49-F238E27FC236}">
                <a16:creationId xmlns:a16="http://schemas.microsoft.com/office/drawing/2014/main" xmlns="" id="{453725F1-2B4C-4FE3-A32D-905C386E471E}"/>
              </a:ext>
            </a:extLst>
          </p:cNvPr>
          <p:cNvSpPr/>
          <p:nvPr/>
        </p:nvSpPr>
        <p:spPr>
          <a:xfrm>
            <a:off x="1522934" y="1228880"/>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1</a:t>
            </a:r>
            <a:r>
              <a:rPr lang="ko-KR" altLang="en-US" sz="800" dirty="0">
                <a:solidFill>
                  <a:schemeClr val="tx1"/>
                </a:solidFill>
                <a:latin typeface="+mn-ea"/>
              </a:rPr>
              <a:t>학기 이수</a:t>
            </a:r>
          </a:p>
        </p:txBody>
      </p:sp>
      <p:sp>
        <p:nvSpPr>
          <p:cNvPr id="15" name="직사각형 14">
            <a:extLst>
              <a:ext uri="{FF2B5EF4-FFF2-40B4-BE49-F238E27FC236}">
                <a16:creationId xmlns:a16="http://schemas.microsoft.com/office/drawing/2014/main" xmlns="" id="{5F63A457-E604-48D7-8825-8332BD33715C}"/>
              </a:ext>
            </a:extLst>
          </p:cNvPr>
          <p:cNvSpPr/>
          <p:nvPr/>
        </p:nvSpPr>
        <p:spPr>
          <a:xfrm>
            <a:off x="1522934" y="1449565"/>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2</a:t>
            </a:r>
            <a:r>
              <a:rPr lang="ko-KR" altLang="en-US" sz="800" dirty="0">
                <a:solidFill>
                  <a:schemeClr val="tx1"/>
                </a:solidFill>
                <a:latin typeface="+mn-ea"/>
              </a:rPr>
              <a:t>학기 이수</a:t>
            </a:r>
          </a:p>
        </p:txBody>
      </p:sp>
      <p:sp>
        <p:nvSpPr>
          <p:cNvPr id="16" name="직사각형 15">
            <a:extLst>
              <a:ext uri="{FF2B5EF4-FFF2-40B4-BE49-F238E27FC236}">
                <a16:creationId xmlns:a16="http://schemas.microsoft.com/office/drawing/2014/main" xmlns="" id="{F2FC48EF-C25F-44F1-80BC-7FB4DFAC636C}"/>
              </a:ext>
            </a:extLst>
          </p:cNvPr>
          <p:cNvSpPr/>
          <p:nvPr/>
        </p:nvSpPr>
        <p:spPr>
          <a:xfrm>
            <a:off x="1522934" y="1670250"/>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3</a:t>
            </a:r>
            <a:r>
              <a:rPr lang="ko-KR" altLang="en-US" sz="800" dirty="0">
                <a:solidFill>
                  <a:schemeClr val="tx1"/>
                </a:solidFill>
                <a:latin typeface="+mn-ea"/>
              </a:rPr>
              <a:t>학기 이수</a:t>
            </a:r>
          </a:p>
        </p:txBody>
      </p:sp>
      <p:sp>
        <p:nvSpPr>
          <p:cNvPr id="17" name="직사각형 16">
            <a:extLst>
              <a:ext uri="{FF2B5EF4-FFF2-40B4-BE49-F238E27FC236}">
                <a16:creationId xmlns:a16="http://schemas.microsoft.com/office/drawing/2014/main" xmlns="" id="{A16EEA04-D7AD-4E78-842E-E41A6B5E9618}"/>
              </a:ext>
            </a:extLst>
          </p:cNvPr>
          <p:cNvSpPr/>
          <p:nvPr/>
        </p:nvSpPr>
        <p:spPr>
          <a:xfrm>
            <a:off x="1522934" y="1890935"/>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4</a:t>
            </a:r>
            <a:r>
              <a:rPr lang="ko-KR" altLang="en-US" sz="800" dirty="0">
                <a:solidFill>
                  <a:schemeClr val="tx1"/>
                </a:solidFill>
                <a:latin typeface="+mn-ea"/>
              </a:rPr>
              <a:t>학기 이수</a:t>
            </a:r>
          </a:p>
        </p:txBody>
      </p:sp>
      <p:sp>
        <p:nvSpPr>
          <p:cNvPr id="18" name="직사각형 17">
            <a:extLst>
              <a:ext uri="{FF2B5EF4-FFF2-40B4-BE49-F238E27FC236}">
                <a16:creationId xmlns:a16="http://schemas.microsoft.com/office/drawing/2014/main" xmlns="" id="{36CDFBE5-69B6-44F8-B7DF-DC814696F3BE}"/>
              </a:ext>
            </a:extLst>
          </p:cNvPr>
          <p:cNvSpPr/>
          <p:nvPr/>
        </p:nvSpPr>
        <p:spPr>
          <a:xfrm>
            <a:off x="1522934" y="2095845"/>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5</a:t>
            </a:r>
            <a:r>
              <a:rPr lang="ko-KR" altLang="en-US" sz="800" dirty="0">
                <a:solidFill>
                  <a:schemeClr val="tx1"/>
                </a:solidFill>
                <a:latin typeface="+mn-ea"/>
              </a:rPr>
              <a:t>학기 이수</a:t>
            </a:r>
          </a:p>
        </p:txBody>
      </p:sp>
      <p:sp>
        <p:nvSpPr>
          <p:cNvPr id="19" name="직사각형 18">
            <a:extLst>
              <a:ext uri="{FF2B5EF4-FFF2-40B4-BE49-F238E27FC236}">
                <a16:creationId xmlns:a16="http://schemas.microsoft.com/office/drawing/2014/main" xmlns="" id="{B8A22391-0F76-4E6D-8E3B-0C4910B19D7A}"/>
              </a:ext>
            </a:extLst>
          </p:cNvPr>
          <p:cNvSpPr/>
          <p:nvPr/>
        </p:nvSpPr>
        <p:spPr>
          <a:xfrm>
            <a:off x="1522934" y="2300755"/>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6</a:t>
            </a:r>
            <a:r>
              <a:rPr lang="ko-KR" altLang="en-US" sz="800" dirty="0">
                <a:solidFill>
                  <a:schemeClr val="tx1"/>
                </a:solidFill>
                <a:latin typeface="+mn-ea"/>
              </a:rPr>
              <a:t>학기 이수</a:t>
            </a:r>
          </a:p>
        </p:txBody>
      </p:sp>
      <p:sp>
        <p:nvSpPr>
          <p:cNvPr id="20" name="직사각형 19">
            <a:extLst>
              <a:ext uri="{FF2B5EF4-FFF2-40B4-BE49-F238E27FC236}">
                <a16:creationId xmlns:a16="http://schemas.microsoft.com/office/drawing/2014/main" xmlns="" id="{F752C844-97FB-45DD-9A07-750A78AF27E9}"/>
              </a:ext>
            </a:extLst>
          </p:cNvPr>
          <p:cNvSpPr/>
          <p:nvPr/>
        </p:nvSpPr>
        <p:spPr>
          <a:xfrm>
            <a:off x="1522934" y="2514622"/>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7</a:t>
            </a:r>
            <a:r>
              <a:rPr lang="ko-KR" altLang="en-US" sz="800" dirty="0">
                <a:solidFill>
                  <a:schemeClr val="tx1"/>
                </a:solidFill>
                <a:latin typeface="+mn-ea"/>
              </a:rPr>
              <a:t>학기 이수</a:t>
            </a:r>
          </a:p>
        </p:txBody>
      </p:sp>
      <p:sp>
        <p:nvSpPr>
          <p:cNvPr id="21" name="직사각형 20">
            <a:extLst>
              <a:ext uri="{FF2B5EF4-FFF2-40B4-BE49-F238E27FC236}">
                <a16:creationId xmlns:a16="http://schemas.microsoft.com/office/drawing/2014/main" xmlns="" id="{8900E51C-C717-4181-BD20-400CF033C234}"/>
              </a:ext>
            </a:extLst>
          </p:cNvPr>
          <p:cNvSpPr/>
          <p:nvPr/>
        </p:nvSpPr>
        <p:spPr>
          <a:xfrm>
            <a:off x="1522934" y="2727541"/>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8</a:t>
            </a:r>
            <a:r>
              <a:rPr lang="ko-KR" altLang="en-US" sz="800" dirty="0">
                <a:solidFill>
                  <a:schemeClr val="tx1"/>
                </a:solidFill>
                <a:latin typeface="+mn-ea"/>
              </a:rPr>
              <a:t>학기 이수</a:t>
            </a:r>
          </a:p>
        </p:txBody>
      </p:sp>
      <p:sp>
        <p:nvSpPr>
          <p:cNvPr id="22" name="직사각형 21">
            <a:extLst>
              <a:ext uri="{FF2B5EF4-FFF2-40B4-BE49-F238E27FC236}">
                <a16:creationId xmlns:a16="http://schemas.microsoft.com/office/drawing/2014/main" xmlns="" id="{11840633-2F82-48D2-8C38-0EF5560DEFD6}"/>
              </a:ext>
            </a:extLst>
          </p:cNvPr>
          <p:cNvSpPr/>
          <p:nvPr/>
        </p:nvSpPr>
        <p:spPr>
          <a:xfrm>
            <a:off x="1522934" y="2945568"/>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9</a:t>
            </a:r>
            <a:r>
              <a:rPr lang="ko-KR" altLang="en-US" sz="800" dirty="0">
                <a:solidFill>
                  <a:schemeClr val="tx1"/>
                </a:solidFill>
                <a:latin typeface="+mn-ea"/>
              </a:rPr>
              <a:t>학기 이수</a:t>
            </a:r>
          </a:p>
        </p:txBody>
      </p:sp>
      <p:sp>
        <p:nvSpPr>
          <p:cNvPr id="23" name="직사각형 22">
            <a:extLst>
              <a:ext uri="{FF2B5EF4-FFF2-40B4-BE49-F238E27FC236}">
                <a16:creationId xmlns:a16="http://schemas.microsoft.com/office/drawing/2014/main" xmlns="" id="{E9A749EE-1497-4B63-B067-0FB3FBD66F4A}"/>
              </a:ext>
            </a:extLst>
          </p:cNvPr>
          <p:cNvSpPr/>
          <p:nvPr/>
        </p:nvSpPr>
        <p:spPr>
          <a:xfrm>
            <a:off x="1522934" y="3148409"/>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mn-ea"/>
              </a:rPr>
              <a:t>10</a:t>
            </a:r>
            <a:r>
              <a:rPr lang="ko-KR" altLang="en-US" sz="800" dirty="0">
                <a:solidFill>
                  <a:schemeClr val="tx1"/>
                </a:solidFill>
                <a:latin typeface="+mn-ea"/>
              </a:rPr>
              <a:t>학기 이수</a:t>
            </a:r>
          </a:p>
        </p:txBody>
      </p:sp>
      <p:sp>
        <p:nvSpPr>
          <p:cNvPr id="24" name="직사각형 23">
            <a:extLst>
              <a:ext uri="{FF2B5EF4-FFF2-40B4-BE49-F238E27FC236}">
                <a16:creationId xmlns:a16="http://schemas.microsoft.com/office/drawing/2014/main" xmlns="" id="{A9EA6E84-DE3B-43F6-B88A-41799E358B66}"/>
              </a:ext>
            </a:extLst>
          </p:cNvPr>
          <p:cNvSpPr/>
          <p:nvPr/>
        </p:nvSpPr>
        <p:spPr>
          <a:xfrm>
            <a:off x="2786304" y="1022110"/>
            <a:ext cx="1216565" cy="220685"/>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mn-ea"/>
              </a:rPr>
              <a:t>유형 선택                   ▼</a:t>
            </a:r>
          </a:p>
        </p:txBody>
      </p:sp>
      <p:sp>
        <p:nvSpPr>
          <p:cNvPr id="25" name="직사각형 24">
            <a:extLst>
              <a:ext uri="{FF2B5EF4-FFF2-40B4-BE49-F238E27FC236}">
                <a16:creationId xmlns:a16="http://schemas.microsoft.com/office/drawing/2014/main" xmlns="" id="{278E9F0B-73C7-4D8C-8FC2-AE222D915BFB}"/>
              </a:ext>
            </a:extLst>
          </p:cNvPr>
          <p:cNvSpPr/>
          <p:nvPr/>
        </p:nvSpPr>
        <p:spPr>
          <a:xfrm>
            <a:off x="2786304" y="1230356"/>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mn-ea"/>
              </a:rPr>
              <a:t>대학생프로그램</a:t>
            </a:r>
          </a:p>
        </p:txBody>
      </p:sp>
      <p:sp>
        <p:nvSpPr>
          <p:cNvPr id="26" name="직사각형 25">
            <a:extLst>
              <a:ext uri="{FF2B5EF4-FFF2-40B4-BE49-F238E27FC236}">
                <a16:creationId xmlns:a16="http://schemas.microsoft.com/office/drawing/2014/main" xmlns="" id="{16A58389-3208-4E27-9068-323BB3349A87}"/>
              </a:ext>
            </a:extLst>
          </p:cNvPr>
          <p:cNvSpPr/>
          <p:nvPr/>
        </p:nvSpPr>
        <p:spPr>
          <a:xfrm>
            <a:off x="2786304" y="1451041"/>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mn-ea"/>
              </a:rPr>
              <a:t>공모전</a:t>
            </a:r>
          </a:p>
        </p:txBody>
      </p:sp>
      <p:sp>
        <p:nvSpPr>
          <p:cNvPr id="27" name="직사각형 26">
            <a:extLst>
              <a:ext uri="{FF2B5EF4-FFF2-40B4-BE49-F238E27FC236}">
                <a16:creationId xmlns:a16="http://schemas.microsoft.com/office/drawing/2014/main" xmlns="" id="{504DE827-0D93-4B11-AF92-B8157A824541}"/>
              </a:ext>
            </a:extLst>
          </p:cNvPr>
          <p:cNvSpPr/>
          <p:nvPr/>
        </p:nvSpPr>
        <p:spPr>
          <a:xfrm>
            <a:off x="2786304" y="1671726"/>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mn-ea"/>
              </a:rPr>
              <a:t>기타대외활동</a:t>
            </a:r>
          </a:p>
        </p:txBody>
      </p:sp>
      <p:sp>
        <p:nvSpPr>
          <p:cNvPr id="28" name="직사각형 27">
            <a:extLst>
              <a:ext uri="{FF2B5EF4-FFF2-40B4-BE49-F238E27FC236}">
                <a16:creationId xmlns:a16="http://schemas.microsoft.com/office/drawing/2014/main" xmlns="" id="{85780FA3-C747-4E15-BEB5-1DD6B33CD079}"/>
              </a:ext>
            </a:extLst>
          </p:cNvPr>
          <p:cNvSpPr/>
          <p:nvPr/>
        </p:nvSpPr>
        <p:spPr>
          <a:xfrm>
            <a:off x="2786304" y="1892411"/>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mn-ea"/>
              </a:rPr>
              <a:t>학생회</a:t>
            </a:r>
          </a:p>
        </p:txBody>
      </p:sp>
      <p:sp>
        <p:nvSpPr>
          <p:cNvPr id="29" name="직사각형 28">
            <a:extLst>
              <a:ext uri="{FF2B5EF4-FFF2-40B4-BE49-F238E27FC236}">
                <a16:creationId xmlns:a16="http://schemas.microsoft.com/office/drawing/2014/main" xmlns="" id="{77486F86-6360-44F1-94A1-07840A1A47EF}"/>
              </a:ext>
            </a:extLst>
          </p:cNvPr>
          <p:cNvSpPr/>
          <p:nvPr/>
        </p:nvSpPr>
        <p:spPr>
          <a:xfrm>
            <a:off x="2786304" y="2105372"/>
            <a:ext cx="1216565" cy="220685"/>
          </a:xfrm>
          <a:prstGeom prst="rect">
            <a:avLst/>
          </a:prstGeom>
          <a:solidFill>
            <a:srgbClr val="FFFFF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mn-ea"/>
              </a:rPr>
              <a:t>동아리</a:t>
            </a:r>
          </a:p>
        </p:txBody>
      </p:sp>
    </p:spTree>
    <p:extLst>
      <p:ext uri="{BB962C8B-B14F-4D97-AF65-F5344CB8AC3E}">
        <p14:creationId xmlns:p14="http://schemas.microsoft.com/office/powerpoint/2010/main" val="2861563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286" y="302593"/>
            <a:ext cx="8453511" cy="400110"/>
          </a:xfrm>
          <a:prstGeom prst="rect">
            <a:avLst/>
          </a:prstGeom>
          <a:noFill/>
        </p:spPr>
        <p:txBody>
          <a:bodyPr wrap="square" rtlCol="0" anchor="ctr">
            <a:spAutoFit/>
          </a:bodyPr>
          <a:lstStyle/>
          <a:p>
            <a:pPr>
              <a:spcBef>
                <a:spcPct val="0"/>
              </a:spcBef>
              <a:defRPr/>
            </a:pPr>
            <a:r>
              <a:rPr lang="en-US" altLang="ko-KR" sz="2000" spc="-150">
                <a:solidFill>
                  <a:srgbClr val="19396B"/>
                </a:solidFill>
                <a:latin typeface="아리따-돋움(TTF)-Bold" panose="02020603020101020101" pitchFamily="18" charset="-127"/>
                <a:ea typeface="아리따-돋움(TTF)-Bold" panose="02020603020101020101" pitchFamily="18" charset="-127"/>
                <a:sym typeface="아리따-돋움(OTF)-Medium"/>
              </a:rPr>
              <a:t>Document History</a:t>
            </a:r>
            <a:endParaRPr lang="ko-KR" altLang="en-US" sz="2000" spc="-150">
              <a:solidFill>
                <a:srgbClr val="19396B"/>
              </a:solidFill>
              <a:latin typeface="아리따-돋움(TTF)-Bold" panose="02020603020101020101" pitchFamily="18" charset="-127"/>
              <a:ea typeface="아리따-돋움(TTF)-Bold" panose="02020603020101020101" pitchFamily="18" charset="-127"/>
            </a:endParaRPr>
          </a:p>
        </p:txBody>
      </p:sp>
      <p:graphicFrame>
        <p:nvGraphicFramePr>
          <p:cNvPr id="7" name="표 6"/>
          <p:cNvGraphicFramePr>
            <a:graphicFrameLocks noGrp="1"/>
          </p:cNvGraphicFramePr>
          <p:nvPr>
            <p:extLst>
              <p:ext uri="{D42A27DB-BD31-4B8C-83A1-F6EECF244321}">
                <p14:modId xmlns:p14="http://schemas.microsoft.com/office/powerpoint/2010/main" val="3059581864"/>
              </p:ext>
            </p:extLst>
          </p:nvPr>
        </p:nvGraphicFramePr>
        <p:xfrm>
          <a:off x="164433" y="764704"/>
          <a:ext cx="9577134" cy="2015811"/>
        </p:xfrm>
        <a:graphic>
          <a:graphicData uri="http://schemas.openxmlformats.org/drawingml/2006/table">
            <a:tbl>
              <a:tblPr firstRow="1" bandRow="1">
                <a:tableStyleId>{5940675A-B579-460E-94D1-54222C63F5DA}</a:tableStyleId>
              </a:tblPr>
              <a:tblGrid>
                <a:gridCol w="781102">
                  <a:extLst>
                    <a:ext uri="{9D8B030D-6E8A-4147-A177-3AD203B41FA5}">
                      <a16:colId xmlns:a16="http://schemas.microsoft.com/office/drawing/2014/main" xmlns="" val="20000"/>
                    </a:ext>
                  </a:extLst>
                </a:gridCol>
                <a:gridCol w="660468">
                  <a:extLst>
                    <a:ext uri="{9D8B030D-6E8A-4147-A177-3AD203B41FA5}">
                      <a16:colId xmlns:a16="http://schemas.microsoft.com/office/drawing/2014/main" xmlns="" val="20001"/>
                    </a:ext>
                  </a:extLst>
                </a:gridCol>
                <a:gridCol w="733853">
                  <a:extLst>
                    <a:ext uri="{9D8B030D-6E8A-4147-A177-3AD203B41FA5}">
                      <a16:colId xmlns:a16="http://schemas.microsoft.com/office/drawing/2014/main" xmlns="" val="20002"/>
                    </a:ext>
                  </a:extLst>
                </a:gridCol>
                <a:gridCol w="5205432">
                  <a:extLst>
                    <a:ext uri="{9D8B030D-6E8A-4147-A177-3AD203B41FA5}">
                      <a16:colId xmlns:a16="http://schemas.microsoft.com/office/drawing/2014/main" xmlns="" val="20003"/>
                    </a:ext>
                  </a:extLst>
                </a:gridCol>
                <a:gridCol w="648072">
                  <a:extLst>
                    <a:ext uri="{9D8B030D-6E8A-4147-A177-3AD203B41FA5}">
                      <a16:colId xmlns:a16="http://schemas.microsoft.com/office/drawing/2014/main" xmlns="" val="20004"/>
                    </a:ext>
                  </a:extLst>
                </a:gridCol>
                <a:gridCol w="936104">
                  <a:extLst>
                    <a:ext uri="{9D8B030D-6E8A-4147-A177-3AD203B41FA5}">
                      <a16:colId xmlns:a16="http://schemas.microsoft.com/office/drawing/2014/main" xmlns="" val="20005"/>
                    </a:ext>
                  </a:extLst>
                </a:gridCol>
                <a:gridCol w="612103">
                  <a:extLst>
                    <a:ext uri="{9D8B030D-6E8A-4147-A177-3AD203B41FA5}">
                      <a16:colId xmlns:a16="http://schemas.microsoft.com/office/drawing/2014/main" xmlns="" val="20006"/>
                    </a:ext>
                  </a:extLst>
                </a:gridCol>
              </a:tblGrid>
              <a:tr h="369321">
                <a:tc>
                  <a:txBody>
                    <a:bodyPr/>
                    <a:lstStyle/>
                    <a:p>
                      <a:pPr algn="ctr" latinLnBrk="1"/>
                      <a:r>
                        <a:rPr lang="ko-KR" altLang="en-US" sz="1200" b="1" dirty="0">
                          <a:solidFill>
                            <a:schemeClr val="tx1">
                              <a:lumMod val="75000"/>
                              <a:lumOff val="25000"/>
                            </a:schemeClr>
                          </a:solidFill>
                        </a:rPr>
                        <a:t>변경일자</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1" dirty="0">
                          <a:solidFill>
                            <a:schemeClr val="tx1">
                              <a:lumMod val="75000"/>
                              <a:lumOff val="25000"/>
                            </a:schemeClr>
                          </a:solidFill>
                        </a:rPr>
                        <a:t>Version</a:t>
                      </a:r>
                      <a:endParaRPr lang="ko-KR" altLang="en-US" sz="1200" b="1">
                        <a:solidFill>
                          <a:schemeClr val="tx1">
                            <a:lumMod val="75000"/>
                            <a:lumOff val="25000"/>
                          </a:schemeClr>
                        </a:solidFill>
                      </a:endParaRP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dirty="0">
                          <a:solidFill>
                            <a:schemeClr val="tx1">
                              <a:lumMod val="75000"/>
                              <a:lumOff val="25000"/>
                            </a:schemeClr>
                          </a:solidFill>
                        </a:rPr>
                        <a:t>개정사유</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a:solidFill>
                            <a:schemeClr val="tx1">
                              <a:lumMod val="75000"/>
                              <a:lumOff val="25000"/>
                            </a:schemeClr>
                          </a:solidFill>
                        </a:rPr>
                        <a:t>상세 내용</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dirty="0">
                          <a:solidFill>
                            <a:schemeClr val="tx1">
                              <a:lumMod val="75000"/>
                              <a:lumOff val="25000"/>
                            </a:schemeClr>
                          </a:solidFill>
                        </a:rPr>
                        <a:t>작업자</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dirty="0">
                          <a:solidFill>
                            <a:schemeClr val="tx1">
                              <a:lumMod val="75000"/>
                              <a:lumOff val="25000"/>
                            </a:schemeClr>
                          </a:solidFill>
                        </a:rPr>
                        <a:t>승인일자</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200" b="1" dirty="0">
                          <a:solidFill>
                            <a:schemeClr val="tx1">
                              <a:lumMod val="75000"/>
                              <a:lumOff val="25000"/>
                            </a:schemeClr>
                          </a:solidFill>
                        </a:rPr>
                        <a:t>승인자</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280990">
                <a:tc>
                  <a:txBody>
                    <a:bodyPr/>
                    <a:lstStyle/>
                    <a:p>
                      <a:pPr algn="ctr" latinLnBrk="1"/>
                      <a:r>
                        <a:rPr lang="en-US" altLang="ko-KR" sz="800" dirty="0" smtClean="0"/>
                        <a:t>2018-04-23</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smtClean="0"/>
                        <a:t>0.16</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smtClean="0"/>
                        <a:t>추가</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smtClean="0"/>
                        <a:t>뷰티즌모집 內 개인정보수집 이용동의 내용 추가</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smtClean="0"/>
                        <a:t>박진아</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1"/>
                  </a:ext>
                </a:extLst>
              </a:tr>
              <a:tr h="280990">
                <a:tc>
                  <a:txBody>
                    <a:bodyPr/>
                    <a:lstStyle/>
                    <a:p>
                      <a:pPr algn="ctr" latinLnBrk="1"/>
                      <a:r>
                        <a:rPr lang="en-US" altLang="ko-KR" sz="800" dirty="0" smtClean="0"/>
                        <a:t>2018-04-27</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smtClean="0"/>
                        <a:t>0.17</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smtClean="0"/>
                        <a:t>추가</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smtClean="0"/>
                        <a:t>청춘강연 참가신청 화면 추가</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smtClean="0"/>
                        <a:t>박진아</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 val="10002"/>
                  </a:ext>
                </a:extLst>
              </a:tr>
              <a:tr h="280990">
                <a:tc>
                  <a:txBody>
                    <a:bodyPr/>
                    <a:lstStyle/>
                    <a:p>
                      <a:pPr algn="ctr" latinLnBrk="1"/>
                      <a:r>
                        <a:rPr lang="en-US" altLang="ko-KR" sz="800" dirty="0" smtClean="0"/>
                        <a:t>2018-05-04</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smtClean="0"/>
                        <a:t>0.18</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smtClean="0"/>
                        <a:t>수정</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en-US" altLang="ko-KR" sz="800" dirty="0" smtClean="0"/>
                        <a:t>1)</a:t>
                      </a:r>
                      <a:r>
                        <a:rPr lang="ko-KR" altLang="en-US" sz="800" baseline="0" smtClean="0"/>
                        <a:t>청춘강연 참가신청 화면</a:t>
                      </a:r>
                      <a:r>
                        <a:rPr lang="en-US" altLang="ko-KR" sz="800" baseline="0" dirty="0" smtClean="0"/>
                        <a:t>: </a:t>
                      </a:r>
                    </a:p>
                    <a:p>
                      <a:pPr latinLnBrk="1"/>
                      <a:r>
                        <a:rPr lang="en-US" altLang="ko-KR" sz="800" baseline="0" dirty="0" smtClean="0"/>
                        <a:t>- </a:t>
                      </a:r>
                      <a:r>
                        <a:rPr lang="ko-KR" altLang="en-US" sz="800" baseline="0" smtClean="0"/>
                        <a:t>동반인원 성별 및 연령 추가</a:t>
                      </a:r>
                      <a:endParaRPr lang="en-US" altLang="ko-KR" sz="800" baseline="0" dirty="0" smtClean="0"/>
                    </a:p>
                    <a:p>
                      <a:pPr latinLnBrk="1"/>
                      <a:r>
                        <a:rPr lang="en-US" altLang="ko-KR" sz="800" baseline="0" dirty="0" smtClean="0"/>
                        <a:t>- </a:t>
                      </a:r>
                      <a:r>
                        <a:rPr lang="ko-KR" altLang="en-US" sz="800" baseline="0" smtClean="0"/>
                        <a:t>청춘강연 관련 이미지</a:t>
                      </a:r>
                      <a:r>
                        <a:rPr lang="en-US" altLang="ko-KR" sz="800" baseline="0" dirty="0" smtClean="0"/>
                        <a:t>, </a:t>
                      </a:r>
                      <a:r>
                        <a:rPr lang="ko-KR" altLang="en-US" sz="800" baseline="0" smtClean="0"/>
                        <a:t>문구 수정</a:t>
                      </a:r>
                      <a:endParaRPr lang="en-US" altLang="ko-KR" sz="800" baseline="0" dirty="0" smtClean="0"/>
                    </a:p>
                    <a:p>
                      <a:pPr latinLnBrk="1"/>
                      <a:r>
                        <a:rPr lang="en-US" altLang="ko-KR" sz="800" dirty="0" smtClean="0"/>
                        <a:t>2)</a:t>
                      </a:r>
                      <a:r>
                        <a:rPr lang="ko-KR" altLang="en-US" sz="800" smtClean="0"/>
                        <a:t>뷰티즌 지원서 작성</a:t>
                      </a:r>
                      <a:r>
                        <a:rPr lang="en-US" altLang="ko-KR" sz="800" dirty="0" smtClean="0"/>
                        <a:t>: </a:t>
                      </a:r>
                    </a:p>
                    <a:p>
                      <a:pPr latinLnBrk="1"/>
                      <a:r>
                        <a:rPr lang="en-US" altLang="ko-KR" sz="800" dirty="0" smtClean="0"/>
                        <a:t>- </a:t>
                      </a:r>
                      <a:r>
                        <a:rPr lang="ko-KR" altLang="en-US" sz="800" smtClean="0"/>
                        <a:t>주소</a:t>
                      </a:r>
                      <a:r>
                        <a:rPr lang="en-US" altLang="ko-KR" sz="800" dirty="0" smtClean="0">
                          <a:sym typeface="Wingdings" panose="05000000000000000000" pitchFamily="2" charset="2"/>
                        </a:rPr>
                        <a:t> </a:t>
                      </a:r>
                      <a:r>
                        <a:rPr lang="ko-KR" altLang="en-US" sz="800" smtClean="0">
                          <a:sym typeface="Wingdings" panose="05000000000000000000" pitchFamily="2" charset="2"/>
                        </a:rPr>
                        <a:t>거주지역으로 변경</a:t>
                      </a:r>
                      <a:endParaRPr lang="en-US" altLang="ko-KR" sz="800" dirty="0" smtClean="0">
                        <a:sym typeface="Wingdings" panose="05000000000000000000" pitchFamily="2" charset="2"/>
                      </a:endParaRPr>
                    </a:p>
                    <a:p>
                      <a:pPr latinLnBrk="1"/>
                      <a:r>
                        <a:rPr lang="en-US" altLang="ko-KR" sz="800" dirty="0" smtClean="0"/>
                        <a:t>-</a:t>
                      </a:r>
                      <a:r>
                        <a:rPr lang="ko-KR" altLang="en-US" sz="800" baseline="0" smtClean="0"/>
                        <a:t> 개인정보 수집내용 수정</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smtClean="0"/>
                        <a:t>박진아</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r>
              <a:tr h="280990">
                <a:tc>
                  <a:txBody>
                    <a:bodyPr/>
                    <a:lstStyle/>
                    <a:p>
                      <a:pPr algn="ctr" latinLnBrk="1"/>
                      <a:r>
                        <a:rPr lang="en-US" altLang="ko-KR" sz="800" dirty="0" smtClean="0"/>
                        <a:t>2018-06-08</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en-US" altLang="ko-KR" sz="800" dirty="0" smtClean="0"/>
                        <a:t>0.19</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dirty="0" smtClean="0"/>
                        <a:t>수정</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latinLnBrk="1"/>
                      <a:r>
                        <a:rPr lang="ko-KR" altLang="en-US" sz="800" dirty="0" err="1" smtClean="0"/>
                        <a:t>뷰티즌</a:t>
                      </a:r>
                      <a:r>
                        <a:rPr lang="ko-KR" altLang="en-US" sz="800" dirty="0" smtClean="0"/>
                        <a:t> 모집</a:t>
                      </a:r>
                      <a:r>
                        <a:rPr lang="en-US" altLang="ko-KR" sz="800" dirty="0" smtClean="0"/>
                        <a:t>- </a:t>
                      </a:r>
                      <a:r>
                        <a:rPr lang="ko-KR" altLang="en-US" sz="800" smtClean="0"/>
                        <a:t>지원서 수정 버튼 선택 시 </a:t>
                      </a:r>
                      <a:r>
                        <a:rPr lang="en-US" altLang="ko-KR" sz="800" dirty="0" smtClean="0"/>
                        <a:t>Alert</a:t>
                      </a:r>
                      <a:r>
                        <a:rPr lang="en-US" altLang="ko-KR" sz="800" baseline="0" dirty="0" smtClean="0"/>
                        <a:t> </a:t>
                      </a:r>
                      <a:r>
                        <a:rPr lang="ko-KR" altLang="en-US" sz="800" smtClean="0"/>
                        <a:t>추가</a:t>
                      </a:r>
                      <a:r>
                        <a:rPr lang="en-US" altLang="ko-KR" sz="800" dirty="0" smtClean="0"/>
                        <a:t>(page 25, 32, 98, 106)</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r>
                        <a:rPr lang="ko-KR" altLang="en-US" sz="800" smtClean="0"/>
                        <a:t>하로사</a:t>
                      </a:r>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c>
                  <a:txBody>
                    <a:bodyPr/>
                    <a:lstStyle/>
                    <a:p>
                      <a:pPr algn="ctr" latinLnBrk="1"/>
                      <a:endParaRPr lang="ko-KR" altLang="en-US" sz="800" dirty="0"/>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59021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EH.BC.08.001.BAP1.LIP1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a:t>
            </a:r>
            <a:r>
              <a:rPr lang="en-US" altLang="ko-KR" dirty="0"/>
              <a:t>_</a:t>
            </a:r>
            <a:r>
              <a:rPr lang="ko-KR" altLang="en-US" dirty="0"/>
              <a:t>지원서 </a:t>
            </a:r>
            <a:r>
              <a:rPr lang="en-US" altLang="ko-KR" dirty="0"/>
              <a:t>2</a:t>
            </a:r>
            <a:r>
              <a:rPr lang="ko-KR" altLang="en-US" dirty="0"/>
              <a:t>단계</a:t>
            </a:r>
            <a:r>
              <a:rPr lang="en-US" altLang="ko-KR" dirty="0"/>
              <a:t>_</a:t>
            </a:r>
            <a:r>
              <a:rPr lang="en-US" altLang="ko-KR" dirty="0" err="1"/>
              <a:t>sns</a:t>
            </a:r>
            <a:r>
              <a:rPr lang="ko-KR" altLang="en-US" dirty="0"/>
              <a:t>등록 시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pSp>
        <p:nvGrpSpPr>
          <p:cNvPr id="150" name="그룹 149">
            <a:extLst>
              <a:ext uri="{FF2B5EF4-FFF2-40B4-BE49-F238E27FC236}">
                <a16:creationId xmlns:a16="http://schemas.microsoft.com/office/drawing/2014/main" xmlns="" id="{ABCCDF92-0B35-42F5-906E-8D332012441F}"/>
              </a:ext>
            </a:extLst>
          </p:cNvPr>
          <p:cNvGrpSpPr/>
          <p:nvPr/>
        </p:nvGrpSpPr>
        <p:grpSpPr>
          <a:xfrm>
            <a:off x="834792" y="1484784"/>
            <a:ext cx="3233832" cy="2206253"/>
            <a:chOff x="495384" y="3184433"/>
            <a:chExt cx="3142478" cy="1782086"/>
          </a:xfrm>
        </p:grpSpPr>
        <p:sp>
          <p:nvSpPr>
            <p:cNvPr id="151" name="직사각형 150">
              <a:extLst>
                <a:ext uri="{FF2B5EF4-FFF2-40B4-BE49-F238E27FC236}">
                  <a16:creationId xmlns:a16="http://schemas.microsoft.com/office/drawing/2014/main" xmlns="" id="{5B283059-0E4F-431E-B84E-C025643886A7}"/>
                </a:ext>
              </a:extLst>
            </p:cNvPr>
            <p:cNvSpPr/>
            <p:nvPr/>
          </p:nvSpPr>
          <p:spPr>
            <a:xfrm>
              <a:off x="495384" y="3184433"/>
              <a:ext cx="3142478" cy="1782086"/>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200" dirty="0"/>
            </a:p>
          </p:txBody>
        </p:sp>
        <p:sp>
          <p:nvSpPr>
            <p:cNvPr id="152" name="직사각형 151">
              <a:extLst>
                <a:ext uri="{FF2B5EF4-FFF2-40B4-BE49-F238E27FC236}">
                  <a16:creationId xmlns:a16="http://schemas.microsoft.com/office/drawing/2014/main" xmlns="" id="{D1428659-10DA-4C98-9974-75ED1AA2A5DA}"/>
                </a:ext>
              </a:extLst>
            </p:cNvPr>
            <p:cNvSpPr/>
            <p:nvPr/>
          </p:nvSpPr>
          <p:spPr>
            <a:xfrm>
              <a:off x="620817" y="3335895"/>
              <a:ext cx="2556528" cy="1199517"/>
            </a:xfrm>
            <a:prstGeom prst="rect">
              <a:avLst/>
            </a:prstGeom>
          </p:spPr>
          <p:txBody>
            <a:bodyPr wrap="none">
              <a:spAutoFit/>
            </a:bodyPr>
            <a:lstStyle/>
            <a:p>
              <a:endParaRPr lang="en-US" altLang="ko-KR" sz="800" dirty="0"/>
            </a:p>
            <a:p>
              <a:r>
                <a:rPr lang="en-US" altLang="ko-KR" sz="800" dirty="0">
                  <a:latin typeface="+mn-ea"/>
                </a:rPr>
                <a:t>1. </a:t>
              </a:r>
              <a:r>
                <a:rPr lang="ko-KR" altLang="en-US" sz="800" dirty="0">
                  <a:latin typeface="+mn-ea"/>
                </a:rPr>
                <a:t>페이스북 담벼락 올리기</a:t>
              </a:r>
              <a:r>
                <a:rPr lang="en-US" altLang="ko-KR" sz="800" dirty="0">
                  <a:latin typeface="+mn-ea"/>
                </a:rPr>
                <a:t> </a:t>
              </a:r>
            </a:p>
            <a:p>
              <a:r>
                <a:rPr lang="ko-KR" altLang="en-US" sz="800" dirty="0">
                  <a:latin typeface="+mn-ea"/>
                </a:rPr>
                <a:t>뷰티즌 이미지를 다운받아 나의 뷰티즌 지원을 알리는</a:t>
              </a:r>
              <a:r>
                <a:rPr lang="en-US" altLang="ko-KR" sz="800" dirty="0">
                  <a:latin typeface="+mn-ea"/>
                </a:rPr>
                <a:t> </a:t>
              </a:r>
            </a:p>
            <a:p>
              <a:r>
                <a:rPr lang="ko-KR" altLang="en-US" sz="800" dirty="0">
                  <a:latin typeface="+mn-ea"/>
                </a:rPr>
                <a:t>담벼락을 알린다</a:t>
              </a:r>
              <a:r>
                <a:rPr lang="en-US" altLang="ko-KR" sz="800" dirty="0">
                  <a:latin typeface="+mn-ea"/>
                </a:rPr>
                <a:t>. </a:t>
              </a:r>
            </a:p>
            <a:p>
              <a:endParaRPr lang="en-US" altLang="ko-KR" sz="800" dirty="0">
                <a:latin typeface="+mn-ea"/>
              </a:endParaRPr>
            </a:p>
            <a:p>
              <a:r>
                <a:rPr lang="en-US" altLang="ko-KR" sz="800" dirty="0">
                  <a:latin typeface="+mn-ea"/>
                </a:rPr>
                <a:t>2. </a:t>
              </a:r>
              <a:r>
                <a:rPr lang="ko-KR" altLang="en-US" sz="800" dirty="0">
                  <a:latin typeface="+mn-ea"/>
                </a:rPr>
                <a:t>친구들에게 알리기</a:t>
              </a:r>
              <a:endParaRPr lang="en-US" altLang="ko-KR" sz="800" dirty="0">
                <a:latin typeface="+mn-ea"/>
              </a:endParaRPr>
            </a:p>
            <a:p>
              <a:r>
                <a:rPr lang="ko-KR" altLang="en-US" sz="800" dirty="0">
                  <a:latin typeface="+mn-ea"/>
                </a:rPr>
                <a:t>나의 페이스북 친구들이 담벼락을 보고 </a:t>
              </a:r>
              <a:r>
                <a:rPr lang="ko-KR" altLang="en-US" sz="800" dirty="0" err="1">
                  <a:latin typeface="+mn-ea"/>
                </a:rPr>
                <a:t>좋아요를</a:t>
              </a:r>
              <a:r>
                <a:rPr lang="ko-KR" altLang="en-US" sz="800" dirty="0">
                  <a:latin typeface="+mn-ea"/>
                </a:rPr>
                <a:t> 누르거나 </a:t>
              </a:r>
              <a:endParaRPr lang="en-US" altLang="ko-KR" sz="800" dirty="0">
                <a:latin typeface="+mn-ea"/>
              </a:endParaRPr>
            </a:p>
            <a:p>
              <a:r>
                <a:rPr lang="ko-KR" altLang="en-US" sz="800" dirty="0">
                  <a:latin typeface="+mn-ea"/>
                </a:rPr>
                <a:t>댓글을 달아주면 나의 페이스북 활동 지수는 </a:t>
              </a:r>
              <a:r>
                <a:rPr lang="en-US" altLang="ko-KR" sz="800" dirty="0">
                  <a:latin typeface="+mn-ea"/>
                </a:rPr>
                <a:t>UP!UP!</a:t>
              </a:r>
            </a:p>
            <a:p>
              <a:endParaRPr lang="en-US" altLang="ko-KR" sz="800" dirty="0">
                <a:latin typeface="+mn-ea"/>
              </a:endParaRPr>
            </a:p>
            <a:p>
              <a:r>
                <a:rPr lang="en-US" altLang="ko-KR" sz="800" dirty="0">
                  <a:latin typeface="+mn-ea"/>
                </a:rPr>
                <a:t>3. </a:t>
              </a:r>
              <a:r>
                <a:rPr lang="ko-KR" altLang="en-US" sz="800" dirty="0">
                  <a:latin typeface="+mn-ea"/>
                </a:rPr>
                <a:t>담벼락 주소 입력하기 </a:t>
              </a:r>
              <a:endParaRPr lang="en-US" altLang="ko-KR" sz="800" dirty="0">
                <a:latin typeface="+mn-ea"/>
              </a:endParaRPr>
            </a:p>
            <a:p>
              <a:pPr algn="ctr"/>
              <a:endParaRPr lang="en-US" altLang="ko-KR" sz="1050" dirty="0"/>
            </a:p>
          </p:txBody>
        </p:sp>
      </p:grpSp>
      <p:sp>
        <p:nvSpPr>
          <p:cNvPr id="153" name="직사각형 152">
            <a:extLst>
              <a:ext uri="{FF2B5EF4-FFF2-40B4-BE49-F238E27FC236}">
                <a16:creationId xmlns:a16="http://schemas.microsoft.com/office/drawing/2014/main" xmlns="" id="{24D818B4-BE63-4A13-A901-F6EA481ECFE7}"/>
              </a:ext>
            </a:extLst>
          </p:cNvPr>
          <p:cNvSpPr/>
          <p:nvPr/>
        </p:nvSpPr>
        <p:spPr>
          <a:xfrm>
            <a:off x="1125446" y="2980382"/>
            <a:ext cx="2871694" cy="21544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050" dirty="0">
              <a:solidFill>
                <a:schemeClr val="tx1"/>
              </a:solidFill>
            </a:endParaRPr>
          </a:p>
        </p:txBody>
      </p:sp>
      <p:sp>
        <p:nvSpPr>
          <p:cNvPr id="154" name="직사각형 153">
            <a:extLst>
              <a:ext uri="{FF2B5EF4-FFF2-40B4-BE49-F238E27FC236}">
                <a16:creationId xmlns:a16="http://schemas.microsoft.com/office/drawing/2014/main" xmlns="" id="{FB0A5942-91D0-4150-B34E-FAF33EA1E03C}"/>
              </a:ext>
            </a:extLst>
          </p:cNvPr>
          <p:cNvSpPr/>
          <p:nvPr/>
        </p:nvSpPr>
        <p:spPr>
          <a:xfrm>
            <a:off x="1493904" y="3308976"/>
            <a:ext cx="974184" cy="27699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dirty="0">
                <a:solidFill>
                  <a:schemeClr val="tx1"/>
                </a:solidFill>
              </a:rPr>
              <a:t>취소</a:t>
            </a:r>
          </a:p>
        </p:txBody>
      </p:sp>
      <p:sp>
        <p:nvSpPr>
          <p:cNvPr id="155" name="직사각형 154">
            <a:extLst>
              <a:ext uri="{FF2B5EF4-FFF2-40B4-BE49-F238E27FC236}">
                <a16:creationId xmlns:a16="http://schemas.microsoft.com/office/drawing/2014/main" xmlns="" id="{1E8800E5-8CBC-4C5F-815D-49459719D567}"/>
              </a:ext>
            </a:extLst>
          </p:cNvPr>
          <p:cNvSpPr/>
          <p:nvPr/>
        </p:nvSpPr>
        <p:spPr>
          <a:xfrm>
            <a:off x="2518632" y="3308976"/>
            <a:ext cx="974184" cy="2769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dirty="0">
                <a:solidFill>
                  <a:schemeClr val="tx1"/>
                </a:solidFill>
              </a:rPr>
              <a:t>확인</a:t>
            </a:r>
          </a:p>
        </p:txBody>
      </p:sp>
      <p:sp>
        <p:nvSpPr>
          <p:cNvPr id="156" name="직사각형 155">
            <a:extLst>
              <a:ext uri="{FF2B5EF4-FFF2-40B4-BE49-F238E27FC236}">
                <a16:creationId xmlns:a16="http://schemas.microsoft.com/office/drawing/2014/main" xmlns="" id="{CBA07872-C021-4AD5-BFC6-0570CC822A78}"/>
              </a:ext>
            </a:extLst>
          </p:cNvPr>
          <p:cNvSpPr/>
          <p:nvPr/>
        </p:nvSpPr>
        <p:spPr>
          <a:xfrm>
            <a:off x="1125446" y="2982028"/>
            <a:ext cx="478016" cy="215444"/>
          </a:xfrm>
          <a:prstGeom prst="rect">
            <a:avLst/>
          </a:prstGeom>
        </p:spPr>
        <p:txBody>
          <a:bodyPr wrap="none">
            <a:spAutoFit/>
          </a:bodyPr>
          <a:lstStyle/>
          <a:p>
            <a:pPr algn="ctr"/>
            <a:r>
              <a:rPr lang="en-US" altLang="ko-KR" sz="800" dirty="0">
                <a:solidFill>
                  <a:schemeClr val="bg1">
                    <a:lumMod val="75000"/>
                  </a:schemeClr>
                </a:solidFill>
              </a:rPr>
              <a:t>http://</a:t>
            </a:r>
            <a:endParaRPr lang="ko-KR" altLang="en-US" sz="800" dirty="0">
              <a:solidFill>
                <a:schemeClr val="bg1">
                  <a:lumMod val="75000"/>
                </a:schemeClr>
              </a:solidFill>
            </a:endParaRPr>
          </a:p>
        </p:txBody>
      </p:sp>
      <p:sp>
        <p:nvSpPr>
          <p:cNvPr id="157" name="직사각형 156">
            <a:extLst>
              <a:ext uri="{FF2B5EF4-FFF2-40B4-BE49-F238E27FC236}">
                <a16:creationId xmlns:a16="http://schemas.microsoft.com/office/drawing/2014/main" xmlns="" id="{544AA878-FF55-42A6-9C9B-B7C0BD45BB66}"/>
              </a:ext>
            </a:extLst>
          </p:cNvPr>
          <p:cNvSpPr/>
          <p:nvPr/>
        </p:nvSpPr>
        <p:spPr>
          <a:xfrm>
            <a:off x="836672" y="1416788"/>
            <a:ext cx="3231951"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페이스북 등록 방법</a:t>
            </a:r>
          </a:p>
        </p:txBody>
      </p:sp>
      <p:sp>
        <p:nvSpPr>
          <p:cNvPr id="159" name="TextBox 158">
            <a:extLst>
              <a:ext uri="{FF2B5EF4-FFF2-40B4-BE49-F238E27FC236}">
                <a16:creationId xmlns:a16="http://schemas.microsoft.com/office/drawing/2014/main" xmlns="" id="{E8D179FF-3470-40FE-9040-D06CD068A2EA}"/>
              </a:ext>
            </a:extLst>
          </p:cNvPr>
          <p:cNvSpPr txBox="1"/>
          <p:nvPr/>
        </p:nvSpPr>
        <p:spPr>
          <a:xfrm>
            <a:off x="804677" y="1120443"/>
            <a:ext cx="1882196" cy="276999"/>
          </a:xfrm>
          <a:prstGeom prst="rect">
            <a:avLst/>
          </a:prstGeom>
          <a:noFill/>
        </p:spPr>
        <p:txBody>
          <a:bodyPr wrap="square" rtlCol="0">
            <a:spAutoFit/>
          </a:bodyPr>
          <a:lstStyle/>
          <a:p>
            <a:r>
              <a:rPr lang="en-US" altLang="ko-KR" sz="1200" dirty="0"/>
              <a:t>[</a:t>
            </a:r>
            <a:r>
              <a:rPr lang="en-US" altLang="ko-KR" sz="1200" dirty="0" err="1"/>
              <a:t>sns</a:t>
            </a:r>
            <a:r>
              <a:rPr lang="en-US" altLang="ko-KR" sz="1200" dirty="0"/>
              <a:t> </a:t>
            </a:r>
            <a:r>
              <a:rPr lang="ko-KR" altLang="en-US" sz="1200" dirty="0"/>
              <a:t>등록 시</a:t>
            </a:r>
            <a:r>
              <a:rPr lang="en-US" altLang="ko-KR" sz="1200" dirty="0"/>
              <a:t>]</a:t>
            </a:r>
            <a:endParaRPr lang="ko-KR" altLang="en-US" sz="1200" dirty="0"/>
          </a:p>
        </p:txBody>
      </p:sp>
      <p:graphicFrame>
        <p:nvGraphicFramePr>
          <p:cNvPr id="14" name="Group 57">
            <a:extLst>
              <a:ext uri="{FF2B5EF4-FFF2-40B4-BE49-F238E27FC236}">
                <a16:creationId xmlns:a16="http://schemas.microsoft.com/office/drawing/2014/main" xmlns="" id="{E4FB3BE7-2DB4-45AC-B451-C6439A716CA1}"/>
              </a:ext>
            </a:extLst>
          </p:cNvPr>
          <p:cNvGraphicFramePr>
            <a:graphicFrameLocks noGrp="1"/>
          </p:cNvGraphicFramePr>
          <p:nvPr>
            <p:extLst>
              <p:ext uri="{D42A27DB-BD31-4B8C-83A1-F6EECF244321}">
                <p14:modId xmlns:p14="http://schemas.microsoft.com/office/powerpoint/2010/main" val="1138649308"/>
              </p:ext>
            </p:extLst>
          </p:nvPr>
        </p:nvGraphicFramePr>
        <p:xfrm>
          <a:off x="7464287" y="414711"/>
          <a:ext cx="2441713" cy="2662844"/>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http://m.etudehouse.com/kr/ko/mobile/beautizen.do?method=recruit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0">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작성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담벼락 주소 입력</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kumimoji="0" lang="ko-KR" altLang="en-US" sz="800" b="0" i="0" u="none" strike="noStrike" cap="none" normalizeH="0" baseline="0" dirty="0">
                          <a:ln>
                            <a:noFill/>
                          </a:ln>
                          <a:solidFill>
                            <a:schemeClr val="tx1"/>
                          </a:solidFill>
                          <a:effectLst/>
                          <a:latin typeface="맑은 고딕" pitchFamily="50" charset="-127"/>
                          <a:ea typeface="맑은 고딕" pitchFamily="50" charset="-127"/>
                        </a:rPr>
                        <a:t>내 </a:t>
                      </a:r>
                      <a:r>
                        <a:rPr kumimoji="0" lang="en-US" altLang="ko-KR" sz="800" b="0" i="0" u="none" strike="noStrike" cap="none" normalizeH="0" baseline="0" dirty="0">
                          <a:ln>
                            <a:noFill/>
                          </a:ln>
                          <a:solidFill>
                            <a:schemeClr val="tx1"/>
                          </a:solidFill>
                          <a:effectLst/>
                          <a:latin typeface="맑은 고딕" pitchFamily="50" charset="-127"/>
                          <a:ea typeface="맑은 고딕" pitchFamily="50" charset="-127"/>
                        </a:rPr>
                        <a:t>SNS </a:t>
                      </a:r>
                      <a:r>
                        <a:rPr kumimoji="0" lang="ko-KR" altLang="en-US" sz="800" b="0" i="0" u="none" strike="noStrike" cap="none" normalizeH="0" baseline="0" dirty="0">
                          <a:ln>
                            <a:noFill/>
                          </a:ln>
                          <a:solidFill>
                            <a:schemeClr val="tx1"/>
                          </a:solidFill>
                          <a:effectLst/>
                          <a:latin typeface="맑은 고딕" pitchFamily="50" charset="-127"/>
                          <a:ea typeface="맑은 고딕" pitchFamily="50" charset="-127"/>
                        </a:rPr>
                        <a:t>주소를 입력할 수 있는 폼 나의 담벼락 </a:t>
                      </a:r>
                      <a:r>
                        <a:rPr kumimoji="0" lang="en-US" altLang="ko-KR" sz="800" b="0" i="0" u="none" strike="noStrike" cap="none" normalizeH="0" baseline="0" dirty="0" err="1">
                          <a:ln>
                            <a:noFill/>
                          </a:ln>
                          <a:solidFill>
                            <a:schemeClr val="tx1"/>
                          </a:solidFill>
                          <a:effectLst/>
                          <a:latin typeface="맑은 고딕" pitchFamily="50" charset="-127"/>
                          <a:ea typeface="맑은 고딕" pitchFamily="50" charset="-127"/>
                        </a:rPr>
                        <a:t>url</a:t>
                      </a:r>
                      <a:r>
                        <a:rPr kumimoji="0" lang="ko-KR" altLang="en-US" sz="800" b="0" i="0" u="none" strike="noStrike" cap="none" normalizeH="0" baseline="0" dirty="0">
                          <a:ln>
                            <a:noFill/>
                          </a:ln>
                          <a:solidFill>
                            <a:schemeClr val="tx1"/>
                          </a:solidFill>
                          <a:effectLst/>
                          <a:latin typeface="맑은 고딕" pitchFamily="50" charset="-127"/>
                          <a:ea typeface="맑은 고딕" pitchFamily="50" charset="-127"/>
                        </a:rPr>
                        <a:t>을 입력함 </a:t>
                      </a:r>
                      <a:endParaRPr kumimoji="0" lang="en-US" altLang="ko-KR" sz="800" b="0" i="0" u="none" strike="noStrike" cap="none" normalizeH="0" baseline="0" dirty="0">
                        <a:ln>
                          <a:noFill/>
                        </a:ln>
                        <a:solidFill>
                          <a:schemeClr val="tx1"/>
                        </a:solidFill>
                        <a:effectLst/>
                        <a:latin typeface="맑은 고딕" pitchFamily="50" charset="-127"/>
                        <a:ea typeface="맑은 고딕"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취소</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취소 버튼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확인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확인 버튼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4132934621"/>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15" name="직사각형 14">
            <a:extLst>
              <a:ext uri="{FF2B5EF4-FFF2-40B4-BE49-F238E27FC236}">
                <a16:creationId xmlns:a16="http://schemas.microsoft.com/office/drawing/2014/main" xmlns="" id="{192F1C01-277D-4BA5-9E24-143BAF118A0E}"/>
              </a:ext>
            </a:extLst>
          </p:cNvPr>
          <p:cNvSpPr/>
          <p:nvPr/>
        </p:nvSpPr>
        <p:spPr bwMode="auto">
          <a:xfrm>
            <a:off x="834792" y="280564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6" name="직사각형 15">
            <a:extLst>
              <a:ext uri="{FF2B5EF4-FFF2-40B4-BE49-F238E27FC236}">
                <a16:creationId xmlns:a16="http://schemas.microsoft.com/office/drawing/2014/main" xmlns="" id="{1A8E5A30-97CA-48C1-86A8-31FAC2DA4CFE}"/>
              </a:ext>
            </a:extLst>
          </p:cNvPr>
          <p:cNvSpPr/>
          <p:nvPr/>
        </p:nvSpPr>
        <p:spPr bwMode="auto">
          <a:xfrm>
            <a:off x="1364454" y="321713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7" name="직사각형 16">
            <a:extLst>
              <a:ext uri="{FF2B5EF4-FFF2-40B4-BE49-F238E27FC236}">
                <a16:creationId xmlns:a16="http://schemas.microsoft.com/office/drawing/2014/main" xmlns="" id="{477A3613-00E2-46AB-90E0-C8AFAE783595}"/>
              </a:ext>
            </a:extLst>
          </p:cNvPr>
          <p:cNvSpPr/>
          <p:nvPr/>
        </p:nvSpPr>
        <p:spPr bwMode="auto">
          <a:xfrm>
            <a:off x="2445270" y="324466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8" name="직사각형 17">
            <a:extLst>
              <a:ext uri="{FF2B5EF4-FFF2-40B4-BE49-F238E27FC236}">
                <a16:creationId xmlns:a16="http://schemas.microsoft.com/office/drawing/2014/main" xmlns="" id="{1EA61C82-7A84-4CC6-8D87-1691D192A17E}"/>
              </a:ext>
            </a:extLst>
          </p:cNvPr>
          <p:cNvSpPr/>
          <p:nvPr/>
        </p:nvSpPr>
        <p:spPr>
          <a:xfrm>
            <a:off x="7461002" y="-3220"/>
            <a:ext cx="2441713" cy="1400661"/>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p>
          <a:p>
            <a:pPr algn="ctr"/>
            <a:endParaRPr lang="en-US" altLang="ko-KR" dirty="0"/>
          </a:p>
          <a:p>
            <a:pPr algn="ctr"/>
            <a:r>
              <a:rPr lang="ko-KR" altLang="en-US" sz="1200" dirty="0"/>
              <a:t>현업 확인 후 요건 변경 가능</a:t>
            </a:r>
          </a:p>
        </p:txBody>
      </p:sp>
    </p:spTree>
    <p:extLst>
      <p:ext uri="{BB962C8B-B14F-4D97-AF65-F5344CB8AC3E}">
        <p14:creationId xmlns:p14="http://schemas.microsoft.com/office/powerpoint/2010/main" val="3297550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EH.BC.08.001.BAP1.SPP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a:t>
            </a:r>
            <a:r>
              <a:rPr lang="en-US" altLang="ko-KR" dirty="0"/>
              <a:t>_</a:t>
            </a:r>
            <a:r>
              <a:rPr lang="ko-KR" altLang="en-US" dirty="0"/>
              <a:t>지원서 </a:t>
            </a:r>
            <a:r>
              <a:rPr lang="en-US" altLang="ko-KR" dirty="0"/>
              <a:t>2</a:t>
            </a:r>
            <a:r>
              <a:rPr lang="ko-KR" altLang="en-US" dirty="0"/>
              <a:t>단계</a:t>
            </a:r>
            <a:r>
              <a:rPr lang="en-US" altLang="ko-KR" dirty="0"/>
              <a:t>_</a:t>
            </a:r>
            <a:r>
              <a:rPr lang="ko-KR" altLang="en-US" dirty="0"/>
              <a:t>최종 제출 확인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pSp>
        <p:nvGrpSpPr>
          <p:cNvPr id="127" name="그룹 126">
            <a:extLst>
              <a:ext uri="{FF2B5EF4-FFF2-40B4-BE49-F238E27FC236}">
                <a16:creationId xmlns:a16="http://schemas.microsoft.com/office/drawing/2014/main" xmlns="" id="{4376167C-4CA8-4B62-B630-B05B0673A56B}"/>
              </a:ext>
            </a:extLst>
          </p:cNvPr>
          <p:cNvGrpSpPr/>
          <p:nvPr/>
        </p:nvGrpSpPr>
        <p:grpSpPr>
          <a:xfrm>
            <a:off x="416496" y="980728"/>
            <a:ext cx="2214816" cy="1521072"/>
            <a:chOff x="495384" y="3184433"/>
            <a:chExt cx="3142478" cy="1782086"/>
          </a:xfrm>
        </p:grpSpPr>
        <p:sp>
          <p:nvSpPr>
            <p:cNvPr id="128" name="직사각형 127">
              <a:extLst>
                <a:ext uri="{FF2B5EF4-FFF2-40B4-BE49-F238E27FC236}">
                  <a16:creationId xmlns:a16="http://schemas.microsoft.com/office/drawing/2014/main" xmlns="" id="{35AACBBD-8DBC-4DBD-A305-672CEB1F7B40}"/>
                </a:ext>
              </a:extLst>
            </p:cNvPr>
            <p:cNvSpPr/>
            <p:nvPr/>
          </p:nvSpPr>
          <p:spPr>
            <a:xfrm>
              <a:off x="495384" y="3184433"/>
              <a:ext cx="3142478" cy="1782086"/>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200" b="1" dirty="0"/>
            </a:p>
          </p:txBody>
        </p:sp>
        <p:sp>
          <p:nvSpPr>
            <p:cNvPr id="129" name="직사각형 128">
              <a:extLst>
                <a:ext uri="{FF2B5EF4-FFF2-40B4-BE49-F238E27FC236}">
                  <a16:creationId xmlns:a16="http://schemas.microsoft.com/office/drawing/2014/main" xmlns="" id="{C6D4AB25-037E-4077-A187-CC82F2216AA9}"/>
                </a:ext>
              </a:extLst>
            </p:cNvPr>
            <p:cNvSpPr/>
            <p:nvPr/>
          </p:nvSpPr>
          <p:spPr>
            <a:xfrm>
              <a:off x="1124465" y="3754504"/>
              <a:ext cx="1884315" cy="205099"/>
            </a:xfrm>
            <a:prstGeom prst="rect">
              <a:avLst/>
            </a:prstGeom>
          </p:spPr>
          <p:txBody>
            <a:bodyPr wrap="none">
              <a:spAutoFit/>
            </a:bodyPr>
            <a:lstStyle/>
            <a:p>
              <a:pPr algn="ctr"/>
              <a:r>
                <a:rPr lang="ko-KR" altLang="en-US" sz="1050" dirty="0"/>
                <a:t>지원하시겠습니까</a:t>
              </a:r>
              <a:r>
                <a:rPr lang="en-US" altLang="ko-KR" sz="1050" dirty="0"/>
                <a:t>?</a:t>
              </a:r>
            </a:p>
          </p:txBody>
        </p:sp>
      </p:grpSp>
      <p:sp>
        <p:nvSpPr>
          <p:cNvPr id="139" name="직사각형 138">
            <a:extLst>
              <a:ext uri="{FF2B5EF4-FFF2-40B4-BE49-F238E27FC236}">
                <a16:creationId xmlns:a16="http://schemas.microsoft.com/office/drawing/2014/main" xmlns="" id="{248205D3-5387-44BB-A61A-FA6C835B2317}"/>
              </a:ext>
            </a:extLst>
          </p:cNvPr>
          <p:cNvSpPr/>
          <p:nvPr/>
        </p:nvSpPr>
        <p:spPr>
          <a:xfrm>
            <a:off x="749953" y="1988840"/>
            <a:ext cx="743688" cy="27699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b="1" dirty="0">
                <a:solidFill>
                  <a:schemeClr val="tx1"/>
                </a:solidFill>
              </a:rPr>
              <a:t>아니오</a:t>
            </a:r>
          </a:p>
        </p:txBody>
      </p:sp>
      <p:sp>
        <p:nvSpPr>
          <p:cNvPr id="140" name="직사각형 139">
            <a:extLst>
              <a:ext uri="{FF2B5EF4-FFF2-40B4-BE49-F238E27FC236}">
                <a16:creationId xmlns:a16="http://schemas.microsoft.com/office/drawing/2014/main" xmlns="" id="{B0F48BFF-720B-4DC5-A700-F919D8807CE4}"/>
              </a:ext>
            </a:extLst>
          </p:cNvPr>
          <p:cNvSpPr/>
          <p:nvPr/>
        </p:nvSpPr>
        <p:spPr>
          <a:xfrm>
            <a:off x="1583833" y="1988840"/>
            <a:ext cx="743688" cy="2769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b="1" dirty="0">
                <a:solidFill>
                  <a:schemeClr val="tx1"/>
                </a:solidFill>
              </a:rPr>
              <a:t>예</a:t>
            </a:r>
          </a:p>
        </p:txBody>
      </p:sp>
      <p:sp>
        <p:nvSpPr>
          <p:cNvPr id="142" name="직사각형 141">
            <a:extLst>
              <a:ext uri="{FF2B5EF4-FFF2-40B4-BE49-F238E27FC236}">
                <a16:creationId xmlns:a16="http://schemas.microsoft.com/office/drawing/2014/main" xmlns="" id="{3232771D-C164-4B84-A40E-A99FD1CAC3F2}"/>
              </a:ext>
            </a:extLst>
          </p:cNvPr>
          <p:cNvSpPr/>
          <p:nvPr/>
        </p:nvSpPr>
        <p:spPr>
          <a:xfrm>
            <a:off x="418377" y="912731"/>
            <a:ext cx="2214816"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제출하기</a:t>
            </a:r>
          </a:p>
        </p:txBody>
      </p:sp>
    </p:spTree>
    <p:extLst>
      <p:ext uri="{BB962C8B-B14F-4D97-AF65-F5344CB8AC3E}">
        <p14:creationId xmlns:p14="http://schemas.microsoft.com/office/powerpoint/2010/main" val="617807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smtClean="0"/>
              <a:t>EH.BC.08.001.BER</a:t>
            </a:r>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a:t>
            </a:r>
            <a:r>
              <a:rPr lang="ko-KR" altLang="en-US"/>
              <a:t>모집</a:t>
            </a:r>
            <a:r>
              <a:rPr lang="en-US" altLang="ko-KR" dirty="0" smtClean="0"/>
              <a:t>_</a:t>
            </a:r>
            <a:r>
              <a:rPr lang="ko-KR" altLang="en-US" smtClean="0"/>
              <a:t>지원서 수정</a:t>
            </a:r>
            <a:r>
              <a:rPr lang="en-US" altLang="ko-KR" dirty="0" smtClean="0"/>
              <a:t>_</a:t>
            </a:r>
            <a:r>
              <a:rPr lang="ko-KR" altLang="en-US" smtClean="0"/>
              <a:t>지원 내역이 없을 경우</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pSp>
        <p:nvGrpSpPr>
          <p:cNvPr id="11" name="그룹 10">
            <a:extLst>
              <a:ext uri="{FF2B5EF4-FFF2-40B4-BE49-F238E27FC236}">
                <a16:creationId xmlns:a16="http://schemas.microsoft.com/office/drawing/2014/main" xmlns="" id="{4376167C-4CA8-4B62-B630-B05B0673A56B}"/>
              </a:ext>
            </a:extLst>
          </p:cNvPr>
          <p:cNvGrpSpPr/>
          <p:nvPr/>
        </p:nvGrpSpPr>
        <p:grpSpPr>
          <a:xfrm>
            <a:off x="441896" y="836795"/>
            <a:ext cx="2214816" cy="1521072"/>
            <a:chOff x="495384" y="3184433"/>
            <a:chExt cx="3142478" cy="1782086"/>
          </a:xfrm>
        </p:grpSpPr>
        <p:sp>
          <p:nvSpPr>
            <p:cNvPr id="12" name="직사각형 11">
              <a:extLst>
                <a:ext uri="{FF2B5EF4-FFF2-40B4-BE49-F238E27FC236}">
                  <a16:creationId xmlns:a16="http://schemas.microsoft.com/office/drawing/2014/main" xmlns="" id="{35AACBBD-8DBC-4DBD-A305-672CEB1F7B40}"/>
                </a:ext>
              </a:extLst>
            </p:cNvPr>
            <p:cNvSpPr/>
            <p:nvPr/>
          </p:nvSpPr>
          <p:spPr>
            <a:xfrm>
              <a:off x="495384" y="3184433"/>
              <a:ext cx="3142478" cy="1782086"/>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200" b="1" dirty="0"/>
            </a:p>
          </p:txBody>
        </p:sp>
        <p:sp>
          <p:nvSpPr>
            <p:cNvPr id="13" name="직사각형 12">
              <a:extLst>
                <a:ext uri="{FF2B5EF4-FFF2-40B4-BE49-F238E27FC236}">
                  <a16:creationId xmlns:a16="http://schemas.microsoft.com/office/drawing/2014/main" xmlns="" id="{C6D4AB25-037E-4077-A187-CC82F2216AA9}"/>
                </a:ext>
              </a:extLst>
            </p:cNvPr>
            <p:cNvSpPr/>
            <p:nvPr/>
          </p:nvSpPr>
          <p:spPr>
            <a:xfrm>
              <a:off x="1082710" y="3754504"/>
              <a:ext cx="1967820" cy="297488"/>
            </a:xfrm>
            <a:prstGeom prst="rect">
              <a:avLst/>
            </a:prstGeom>
          </p:spPr>
          <p:txBody>
            <a:bodyPr wrap="none">
              <a:spAutoFit/>
            </a:bodyPr>
            <a:lstStyle/>
            <a:p>
              <a:pPr algn="ctr"/>
              <a:r>
                <a:rPr lang="ko-KR" altLang="en-US" sz="1050" dirty="0" smtClean="0"/>
                <a:t>지원 </a:t>
              </a:r>
              <a:r>
                <a:rPr lang="ko-KR" altLang="en-US" sz="1050" smtClean="0"/>
                <a:t>내역이 없습니다</a:t>
              </a:r>
              <a:r>
                <a:rPr lang="en-US" altLang="ko-KR" sz="1050" dirty="0" smtClean="0"/>
                <a:t>.</a:t>
              </a:r>
              <a:endParaRPr lang="en-US" altLang="ko-KR" sz="1050" dirty="0"/>
            </a:p>
          </p:txBody>
        </p:sp>
      </p:grpSp>
      <p:sp>
        <p:nvSpPr>
          <p:cNvPr id="14" name="직사각형 13">
            <a:extLst>
              <a:ext uri="{FF2B5EF4-FFF2-40B4-BE49-F238E27FC236}">
                <a16:creationId xmlns:a16="http://schemas.microsoft.com/office/drawing/2014/main" xmlns="" id="{B0F48BFF-720B-4DC5-A700-F919D8807CE4}"/>
              </a:ext>
            </a:extLst>
          </p:cNvPr>
          <p:cNvSpPr/>
          <p:nvPr/>
        </p:nvSpPr>
        <p:spPr>
          <a:xfrm>
            <a:off x="1202833" y="1844907"/>
            <a:ext cx="743688" cy="2769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b="1" dirty="0" smtClean="0">
                <a:solidFill>
                  <a:schemeClr val="tx1"/>
                </a:solidFill>
              </a:rPr>
              <a:t>확인</a:t>
            </a:r>
            <a:endParaRPr lang="ko-KR" altLang="en-US" sz="900" b="1" dirty="0">
              <a:solidFill>
                <a:schemeClr val="tx1"/>
              </a:solidFill>
            </a:endParaRPr>
          </a:p>
        </p:txBody>
      </p:sp>
      <p:sp>
        <p:nvSpPr>
          <p:cNvPr id="15" name="직사각형 14">
            <a:extLst>
              <a:ext uri="{FF2B5EF4-FFF2-40B4-BE49-F238E27FC236}">
                <a16:creationId xmlns:a16="http://schemas.microsoft.com/office/drawing/2014/main" xmlns="" id="{3232771D-C164-4B84-A40E-A99FD1CAC3F2}"/>
              </a:ext>
            </a:extLst>
          </p:cNvPr>
          <p:cNvSpPr/>
          <p:nvPr/>
        </p:nvSpPr>
        <p:spPr>
          <a:xfrm>
            <a:off x="443777" y="768798"/>
            <a:ext cx="2214816"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solidFill>
              </a:rPr>
              <a:t>지원 내역 확인</a:t>
            </a:r>
            <a:endParaRPr lang="ko-KR" altLang="en-US" sz="900" b="1" dirty="0">
              <a:solidFill>
                <a:schemeClr val="tx1"/>
              </a:solidFill>
            </a:endParaRPr>
          </a:p>
        </p:txBody>
      </p:sp>
    </p:spTree>
    <p:extLst>
      <p:ext uri="{BB962C8B-B14F-4D97-AF65-F5344CB8AC3E}">
        <p14:creationId xmlns:p14="http://schemas.microsoft.com/office/powerpoint/2010/main" val="3178188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smtClean="0"/>
              <a:t>-</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 레이어 팝업</a:t>
            </a:r>
            <a:r>
              <a:rPr lang="en-US" altLang="ko-KR" dirty="0"/>
              <a:t>_</a:t>
            </a:r>
            <a:r>
              <a:rPr lang="ko-KR" altLang="en-US"/>
              <a:t>뷰티즌</a:t>
            </a:r>
            <a:r>
              <a:rPr lang="ko-KR" altLang="en-US" dirty="0"/>
              <a:t> 신청서 작성 시 </a:t>
            </a:r>
            <a:r>
              <a:rPr lang="en-US" altLang="ko-KR" dirty="0"/>
              <a:t>alert </a:t>
            </a:r>
            <a:r>
              <a:rPr lang="ko-KR" altLang="en-US" dirty="0"/>
              <a:t>메시지</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sp>
        <p:nvSpPr>
          <p:cNvPr id="86" name="TextBox 85">
            <a:extLst>
              <a:ext uri="{FF2B5EF4-FFF2-40B4-BE49-F238E27FC236}">
                <a16:creationId xmlns:a16="http://schemas.microsoft.com/office/drawing/2014/main" xmlns="" id="{922D3D5B-90C7-402E-9A79-6DAF7EA8683D}"/>
              </a:ext>
            </a:extLst>
          </p:cNvPr>
          <p:cNvSpPr txBox="1"/>
          <p:nvPr/>
        </p:nvSpPr>
        <p:spPr>
          <a:xfrm>
            <a:off x="284749" y="501159"/>
            <a:ext cx="4608512" cy="307777"/>
          </a:xfrm>
          <a:prstGeom prst="rect">
            <a:avLst/>
          </a:prstGeom>
          <a:noFill/>
        </p:spPr>
        <p:txBody>
          <a:bodyPr wrap="square" rtlCol="0">
            <a:spAutoFit/>
          </a:bodyPr>
          <a:lstStyle/>
          <a:p>
            <a:r>
              <a:rPr lang="ko-KR" altLang="en-US" sz="1400" dirty="0">
                <a:latin typeface="+mn-ea"/>
              </a:rPr>
              <a:t>뷰티즌 작성 시 피드백 메시지 </a:t>
            </a:r>
            <a:r>
              <a:rPr lang="en-US" altLang="ko-KR" sz="1400" dirty="0">
                <a:latin typeface="+mn-ea"/>
              </a:rPr>
              <a:t>alert</a:t>
            </a:r>
            <a:r>
              <a:rPr lang="ko-KR" altLang="en-US" sz="1400" dirty="0">
                <a:latin typeface="+mn-ea"/>
              </a:rPr>
              <a:t> 리스트</a:t>
            </a:r>
          </a:p>
        </p:txBody>
      </p:sp>
      <p:sp>
        <p:nvSpPr>
          <p:cNvPr id="8" name="TextBox 7">
            <a:extLst>
              <a:ext uri="{FF2B5EF4-FFF2-40B4-BE49-F238E27FC236}">
                <a16:creationId xmlns:a16="http://schemas.microsoft.com/office/drawing/2014/main" xmlns="" id="{FD08A5F3-2878-4CE1-BCFF-FD9723F9BCF5}"/>
              </a:ext>
            </a:extLst>
          </p:cNvPr>
          <p:cNvSpPr txBox="1"/>
          <p:nvPr/>
        </p:nvSpPr>
        <p:spPr>
          <a:xfrm>
            <a:off x="772901" y="232767"/>
            <a:ext cx="792205"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2018-04-23</a:t>
            </a:r>
            <a:endParaRPr lang="ko-KR" altLang="en-US" sz="900" dirty="0">
              <a:latin typeface="아리따-돋움(TTF)-Light" panose="02020603020101020101" pitchFamily="18" charset="-127"/>
              <a:ea typeface="아리따-돋움(TTF)-Light" panose="02020603020101020101" pitchFamily="18" charset="-127"/>
            </a:endParaRPr>
          </a:p>
        </p:txBody>
      </p:sp>
      <p:graphicFrame>
        <p:nvGraphicFramePr>
          <p:cNvPr id="2" name="표 1">
            <a:extLst>
              <a:ext uri="{FF2B5EF4-FFF2-40B4-BE49-F238E27FC236}">
                <a16:creationId xmlns:a16="http://schemas.microsoft.com/office/drawing/2014/main" xmlns="" id="{BA5A2DF9-7BE4-4CB9-B4F5-7543A09FCA3D}"/>
              </a:ext>
            </a:extLst>
          </p:cNvPr>
          <p:cNvGraphicFramePr>
            <a:graphicFrameLocks noGrp="1"/>
          </p:cNvGraphicFramePr>
          <p:nvPr>
            <p:extLst>
              <p:ext uri="{D42A27DB-BD31-4B8C-83A1-F6EECF244321}">
                <p14:modId xmlns:p14="http://schemas.microsoft.com/office/powerpoint/2010/main" val="1522051019"/>
              </p:ext>
            </p:extLst>
          </p:nvPr>
        </p:nvGraphicFramePr>
        <p:xfrm>
          <a:off x="344488" y="802356"/>
          <a:ext cx="9217024" cy="5420886"/>
        </p:xfrm>
        <a:graphic>
          <a:graphicData uri="http://schemas.openxmlformats.org/drawingml/2006/table">
            <a:tbl>
              <a:tblPr>
                <a:tableStyleId>{616DA210-FB5B-4158-B5E0-FEB733F419BA}</a:tableStyleId>
              </a:tblPr>
              <a:tblGrid>
                <a:gridCol w="2508898">
                  <a:extLst>
                    <a:ext uri="{9D8B030D-6E8A-4147-A177-3AD203B41FA5}">
                      <a16:colId xmlns:a16="http://schemas.microsoft.com/office/drawing/2014/main" xmlns="" val="1192833518"/>
                    </a:ext>
                  </a:extLst>
                </a:gridCol>
                <a:gridCol w="2837682">
                  <a:extLst>
                    <a:ext uri="{9D8B030D-6E8A-4147-A177-3AD203B41FA5}">
                      <a16:colId xmlns:a16="http://schemas.microsoft.com/office/drawing/2014/main" xmlns="" val="2134494065"/>
                    </a:ext>
                  </a:extLst>
                </a:gridCol>
                <a:gridCol w="3870444">
                  <a:extLst>
                    <a:ext uri="{9D8B030D-6E8A-4147-A177-3AD203B41FA5}">
                      <a16:colId xmlns:a16="http://schemas.microsoft.com/office/drawing/2014/main" xmlns="" val="204983139"/>
                    </a:ext>
                  </a:extLst>
                </a:gridCol>
              </a:tblGrid>
              <a:tr h="229346">
                <a:tc>
                  <a:txBody>
                    <a:bodyPr/>
                    <a:lstStyle/>
                    <a:p>
                      <a:pPr algn="ctr" rtl="0" fontAlgn="ctr"/>
                      <a:r>
                        <a:rPr lang="ko-KR" altLang="en-US" sz="1000" b="1" i="0" u="none" strike="noStrike" dirty="0">
                          <a:solidFill>
                            <a:srgbClr val="000000"/>
                          </a:solidFill>
                          <a:effectLst/>
                          <a:latin typeface="아리따-돋움(TTF)-Medium" panose="02020603020101020101" pitchFamily="18" charset="-127"/>
                          <a:ea typeface="아리따-돋움(TTF)-Medium" panose="02020603020101020101" pitchFamily="18" charset="-127"/>
                        </a:rPr>
                        <a:t>구분</a:t>
                      </a:r>
                    </a:p>
                  </a:txBody>
                  <a:tcPr marL="9141" marR="9141" marT="9141" marB="0" anchor="ctr">
                    <a:solidFill>
                      <a:schemeClr val="bg1">
                        <a:lumMod val="85000"/>
                      </a:schemeClr>
                    </a:solidFill>
                  </a:tcPr>
                </a:tc>
                <a:tc>
                  <a:txBody>
                    <a:bodyPr/>
                    <a:lstStyle/>
                    <a:p>
                      <a:pPr algn="ctr" rtl="0" fontAlgn="ctr"/>
                      <a:r>
                        <a:rPr lang="ko-KR" altLang="en-US" sz="1000" u="none" strike="noStrike" dirty="0">
                          <a:effectLst/>
                        </a:rPr>
                        <a:t>경우</a:t>
                      </a:r>
                      <a:endParaRPr lang="ko-KR" altLang="en-US" sz="1000" b="1"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solidFill>
                      <a:schemeClr val="bg1">
                        <a:lumMod val="85000"/>
                      </a:schemeClr>
                    </a:solidFill>
                  </a:tcPr>
                </a:tc>
                <a:tc>
                  <a:txBody>
                    <a:bodyPr/>
                    <a:lstStyle/>
                    <a:p>
                      <a:pPr algn="ctr" rtl="0" fontAlgn="ctr"/>
                      <a:r>
                        <a:rPr lang="ko-KR" altLang="en-US" sz="1000" u="none" strike="noStrike" dirty="0">
                          <a:effectLst/>
                        </a:rPr>
                        <a:t>메시지</a:t>
                      </a:r>
                      <a:endParaRPr lang="ko-KR" altLang="en-US" sz="1000" b="1"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solidFill>
                      <a:schemeClr val="bg1">
                        <a:lumMod val="85000"/>
                      </a:schemeClr>
                    </a:solidFill>
                  </a:tcPr>
                </a:tc>
                <a:extLst>
                  <a:ext uri="{0D108BD9-81ED-4DB2-BD59-A6C34878D82A}">
                    <a16:rowId xmlns:a16="http://schemas.microsoft.com/office/drawing/2014/main" xmlns="" val="2665064816"/>
                  </a:ext>
                </a:extLst>
              </a:tr>
              <a:tr h="254181">
                <a:tc rowSpan="12">
                  <a:txBody>
                    <a:bodyPr/>
                    <a:lstStyle/>
                    <a:p>
                      <a:pPr algn="l" rtl="0" fontAlgn="ctr"/>
                      <a:r>
                        <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모바일 </a:t>
                      </a:r>
                      <a:r>
                        <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1</a:t>
                      </a:r>
                      <a:r>
                        <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단계 </a:t>
                      </a:r>
                      <a:r>
                        <a:rPr lang="ko-KR" altLang="en-US" sz="1000" b="0" i="0" u="none" strike="noStrike">
                          <a:solidFill>
                            <a:srgbClr val="000000"/>
                          </a:solidFill>
                          <a:effectLst/>
                          <a:latin typeface="아리따-돋움(TTF)-Medium" panose="02020603020101020101" pitchFamily="18" charset="-127"/>
                          <a:ea typeface="아리따-돋움(TTF)-Medium" panose="02020603020101020101" pitchFamily="18" charset="-127"/>
                        </a:rPr>
                        <a:t>작성 </a:t>
                      </a:r>
                      <a:r>
                        <a:rPr lang="ko-KR" altLang="en-US" sz="1000" b="0" i="0" u="none" strike="noStrike" smtClean="0">
                          <a:solidFill>
                            <a:srgbClr val="000000"/>
                          </a:solidFill>
                          <a:effectLst/>
                          <a:latin typeface="아리따-돋움(TTF)-Medium" panose="02020603020101020101" pitchFamily="18" charset="-127"/>
                          <a:ea typeface="아리따-돋움(TTF)-Medium" panose="02020603020101020101" pitchFamily="18" charset="-127"/>
                        </a:rPr>
                        <a:t>후</a:t>
                      </a:r>
                      <a:endParaRPr lang="en-US" altLang="ko-KR" sz="1000" b="0" i="0" u="none" strike="noStrike" dirty="0" smtClean="0">
                        <a:solidFill>
                          <a:srgbClr val="000000"/>
                        </a:solidFill>
                        <a:effectLst/>
                        <a:latin typeface="아리따-돋움(TTF)-Medium" panose="02020603020101020101" pitchFamily="18" charset="-127"/>
                        <a:ea typeface="아리따-돋움(TTF)-Medium" panose="02020603020101020101" pitchFamily="18" charset="-127"/>
                      </a:endParaRPr>
                    </a:p>
                    <a:p>
                      <a:pPr algn="l" rtl="0" fontAlgn="ctr"/>
                      <a:r>
                        <a:rPr lang="en-US" altLang="ko-KR" sz="1000" b="0" i="0" u="none" strike="noStrike" dirty="0" smtClean="0">
                          <a:solidFill>
                            <a:srgbClr val="000000"/>
                          </a:solidFill>
                          <a:effectLst/>
                          <a:latin typeface="아리따-돋움(TTF)-Medium" panose="02020603020101020101" pitchFamily="18" charset="-127"/>
                          <a:ea typeface="아리따-돋움(TTF)-Medium" panose="02020603020101020101" pitchFamily="18" charset="-127"/>
                        </a:rPr>
                        <a:t>‘</a:t>
                      </a:r>
                      <a:r>
                        <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다음＇ 선택 </a:t>
                      </a:r>
                      <a:r>
                        <a:rPr lang="ko-KR" altLang="en-US" sz="1000" b="0" i="0" u="none" strike="noStrike">
                          <a:solidFill>
                            <a:srgbClr val="000000"/>
                          </a:solidFill>
                          <a:effectLst/>
                          <a:latin typeface="아리따-돋움(TTF)-Medium" panose="02020603020101020101" pitchFamily="18" charset="-127"/>
                          <a:ea typeface="아리따-돋움(TTF)-Medium" panose="02020603020101020101" pitchFamily="18" charset="-127"/>
                        </a:rPr>
                        <a:t>시 </a:t>
                      </a:r>
                      <a:r>
                        <a:rPr lang="en-US" altLang="ko-KR" sz="1000" b="0" i="0" u="none" strike="noStrike" dirty="0" smtClean="0">
                          <a:solidFill>
                            <a:srgbClr val="000000"/>
                          </a:solidFill>
                          <a:effectLst/>
                          <a:latin typeface="아리따-돋움(TTF)-Medium" panose="02020603020101020101" pitchFamily="18" charset="-127"/>
                          <a:ea typeface="아리따-돋움(TTF)-Medium" panose="02020603020101020101" pitchFamily="18" charset="-127"/>
                        </a:rPr>
                        <a:t>Alert(PC</a:t>
                      </a:r>
                      <a:r>
                        <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의 경우 </a:t>
                      </a:r>
                      <a:r>
                        <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a:t>
                      </a:r>
                      <a:r>
                        <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최종제출＇ </a:t>
                      </a:r>
                      <a:r>
                        <a:rPr lang="ko-KR" altLang="en-US" sz="1000" b="0" i="0" u="none" strike="noStrike">
                          <a:solidFill>
                            <a:srgbClr val="000000"/>
                          </a:solidFill>
                          <a:effectLst/>
                          <a:latin typeface="아리따-돋움(TTF)-Medium" panose="02020603020101020101" pitchFamily="18" charset="-127"/>
                          <a:ea typeface="아리따-돋움(TTF)-Medium" panose="02020603020101020101" pitchFamily="18" charset="-127"/>
                        </a:rPr>
                        <a:t>시 </a:t>
                      </a:r>
                      <a:r>
                        <a:rPr lang="en-US" altLang="ko-KR" sz="1000" b="0" i="0" u="none" strike="noStrike" dirty="0" smtClean="0">
                          <a:solidFill>
                            <a:srgbClr val="000000"/>
                          </a:solidFill>
                          <a:effectLst/>
                          <a:latin typeface="아리따-돋움(TTF)-Medium" panose="02020603020101020101" pitchFamily="18" charset="-127"/>
                          <a:ea typeface="아리따-돋움(TTF)-Medium" panose="02020603020101020101" pitchFamily="18" charset="-127"/>
                        </a:rPr>
                        <a:t>Alert)</a:t>
                      </a:r>
                      <a:endPar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(screen id : </a:t>
                      </a:r>
                      <a:r>
                        <a:rPr lang="en-US" altLang="ko-KR" sz="1000" dirty="0"/>
                        <a:t>EH.BC.08.001.BAP1</a:t>
                      </a:r>
                      <a:r>
                        <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a:t>
                      </a:r>
                      <a:endParaRPr lang="ko-KR" altLang="en-US" sz="1000" dirty="0"/>
                    </a:p>
                  </a:txBody>
                  <a:tcPr marL="72000" marR="9141" marT="9141" marB="0" anchor="ctr"/>
                </a:tc>
                <a:tc>
                  <a:txBody>
                    <a:bodyPr/>
                    <a:lstStyle/>
                    <a:p>
                      <a:pPr algn="l" rtl="0" fontAlgn="ctr"/>
                      <a:r>
                        <a:rPr lang="ko-KR" altLang="en-US" sz="800" u="none" strike="noStrike" dirty="0">
                          <a:effectLst/>
                          <a:latin typeface="+mn-lt"/>
                        </a:rPr>
                        <a:t>이미지 미 등록 시</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tc>
                  <a:txBody>
                    <a:bodyPr/>
                    <a:lstStyle/>
                    <a:p>
                      <a:pPr algn="l" rtl="0" fontAlgn="ctr"/>
                      <a:r>
                        <a:rPr lang="ko-KR" altLang="en-US" sz="800" u="none" strike="noStrike" dirty="0">
                          <a:effectLst/>
                          <a:latin typeface="+mn-lt"/>
                        </a:rPr>
                        <a:t>사진을 등록하세요</a:t>
                      </a:r>
                      <a:r>
                        <a:rPr lang="en-US" altLang="ko-KR" sz="800" u="none" strike="noStrike" dirty="0">
                          <a:effectLst/>
                          <a:latin typeface="+mn-lt"/>
                        </a:rPr>
                        <a:t>.</a:t>
                      </a:r>
                      <a:endParaRPr lang="en-US" altLang="ko-KR"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extLst>
                  <a:ext uri="{0D108BD9-81ED-4DB2-BD59-A6C34878D82A}">
                    <a16:rowId xmlns:a16="http://schemas.microsoft.com/office/drawing/2014/main" xmlns="" val="3885568867"/>
                  </a:ext>
                </a:extLst>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lt"/>
                        </a:rPr>
                        <a:t>연락처 </a:t>
                      </a:r>
                      <a:r>
                        <a:rPr lang="ko-KR" altLang="en-US" sz="800" u="none" strike="noStrike" dirty="0" err="1">
                          <a:effectLst/>
                          <a:latin typeface="+mn-lt"/>
                        </a:rPr>
                        <a:t>미입력</a:t>
                      </a:r>
                      <a:r>
                        <a:rPr lang="ko-KR" altLang="en-US" sz="800" u="none" strike="noStrike" dirty="0">
                          <a:effectLst/>
                          <a:latin typeface="+mn-lt"/>
                        </a:rPr>
                        <a:t> 시 </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tc>
                  <a:txBody>
                    <a:bodyPr/>
                    <a:lstStyle/>
                    <a:p>
                      <a:pPr algn="l" rtl="0" fontAlgn="ctr"/>
                      <a:r>
                        <a:rPr lang="ko-KR" altLang="en-US" sz="800" u="none" strike="noStrike">
                          <a:effectLst/>
                          <a:latin typeface="+mn-lt"/>
                        </a:rPr>
                        <a:t>연락처를 입력해 주세요</a:t>
                      </a:r>
                      <a:r>
                        <a:rPr lang="en-US" altLang="ko-KR" sz="800" u="none" strike="noStrike">
                          <a:effectLst/>
                          <a:latin typeface="+mn-lt"/>
                        </a:rPr>
                        <a:t>.</a:t>
                      </a:r>
                      <a:endParaRPr lang="en-US" altLang="ko-KR" sz="800" b="0" i="0" u="none" strike="noStrike">
                        <a:solidFill>
                          <a:srgbClr val="000000"/>
                        </a:solidFill>
                        <a:effectLst/>
                        <a:latin typeface="+mn-lt"/>
                        <a:ea typeface="아리따-돋움(TTF)-Medium" panose="02020603020101020101" pitchFamily="18" charset="-127"/>
                      </a:endParaRPr>
                    </a:p>
                  </a:txBody>
                  <a:tcPr marL="72000" marR="9141" marT="9141" marB="0" anchor="ctr"/>
                </a:tc>
                <a:extLst>
                  <a:ext uri="{0D108BD9-81ED-4DB2-BD59-A6C34878D82A}">
                    <a16:rowId xmlns:a16="http://schemas.microsoft.com/office/drawing/2014/main" xmlns="" val="3931866325"/>
                  </a:ext>
                </a:extLst>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lt"/>
                        </a:rPr>
                        <a:t>생년월일 </a:t>
                      </a:r>
                      <a:r>
                        <a:rPr lang="ko-KR" altLang="en-US" sz="800" u="none" strike="noStrike" dirty="0" err="1">
                          <a:effectLst/>
                          <a:latin typeface="+mn-lt"/>
                        </a:rPr>
                        <a:t>미입력</a:t>
                      </a:r>
                      <a:r>
                        <a:rPr lang="ko-KR" altLang="en-US" sz="800" u="none" strike="noStrike" dirty="0">
                          <a:effectLst/>
                          <a:latin typeface="+mn-lt"/>
                        </a:rPr>
                        <a:t> 시</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tc>
                  <a:txBody>
                    <a:bodyPr/>
                    <a:lstStyle/>
                    <a:p>
                      <a:pPr algn="l" rtl="0" fontAlgn="ctr"/>
                      <a:r>
                        <a:rPr lang="ko-KR" altLang="en-US" sz="800" u="none" strike="noStrike">
                          <a:effectLst/>
                          <a:latin typeface="+mn-lt"/>
                        </a:rPr>
                        <a:t>생년월일을 입력해 주세요</a:t>
                      </a:r>
                      <a:r>
                        <a:rPr lang="en-US" altLang="ko-KR" sz="800" u="none" strike="noStrike">
                          <a:effectLst/>
                          <a:latin typeface="+mn-lt"/>
                        </a:rPr>
                        <a:t>.</a:t>
                      </a:r>
                      <a:endParaRPr lang="en-US" altLang="ko-KR" sz="800" b="0" i="0" u="none" strike="noStrike">
                        <a:solidFill>
                          <a:srgbClr val="000000"/>
                        </a:solidFill>
                        <a:effectLst/>
                        <a:latin typeface="+mn-lt"/>
                        <a:ea typeface="아리따-돋움(TTF)-Medium" panose="02020603020101020101" pitchFamily="18" charset="-127"/>
                      </a:endParaRPr>
                    </a:p>
                  </a:txBody>
                  <a:tcPr marL="72000" marR="9141" marT="9141" marB="0" anchor="ctr"/>
                </a:tc>
                <a:extLst>
                  <a:ext uri="{0D108BD9-81ED-4DB2-BD59-A6C34878D82A}">
                    <a16:rowId xmlns:a16="http://schemas.microsoft.com/office/drawing/2014/main" xmlns="" val="1901280453"/>
                  </a:ext>
                </a:extLst>
              </a:tr>
              <a:tr h="204680">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lt"/>
                        </a:rPr>
                        <a:t>페이스북 </a:t>
                      </a:r>
                      <a:r>
                        <a:rPr lang="ko-KR" altLang="en-US" sz="800" u="none" strike="noStrike" dirty="0" err="1">
                          <a:effectLst/>
                          <a:latin typeface="+mn-lt"/>
                        </a:rPr>
                        <a:t>미입력</a:t>
                      </a:r>
                      <a:r>
                        <a:rPr lang="ko-KR" altLang="en-US" sz="800" u="none" strike="noStrike" dirty="0">
                          <a:effectLst/>
                          <a:latin typeface="+mn-lt"/>
                        </a:rPr>
                        <a:t> 시 </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tc>
                  <a:txBody>
                    <a:bodyPr/>
                    <a:lstStyle/>
                    <a:p>
                      <a:pPr algn="l" rtl="0" fontAlgn="ctr"/>
                      <a:r>
                        <a:rPr lang="ko-KR" altLang="en-US" sz="800" u="none" strike="noStrike">
                          <a:effectLst/>
                          <a:latin typeface="+mn-lt"/>
                        </a:rPr>
                        <a:t>페이스북을 입력해주세요</a:t>
                      </a:r>
                      <a:endParaRPr lang="ko-KR" altLang="en-US" sz="800" b="0" i="0" u="none" strike="noStrike">
                        <a:solidFill>
                          <a:srgbClr val="000000"/>
                        </a:solidFill>
                        <a:effectLst/>
                        <a:latin typeface="+mn-lt"/>
                        <a:ea typeface="아리따-돋움(TTF)-Medium" panose="02020603020101020101" pitchFamily="18" charset="-127"/>
                      </a:endParaRPr>
                    </a:p>
                  </a:txBody>
                  <a:tcPr marL="72000" marR="9141" marT="9141" marB="0" anchor="ctr"/>
                </a:tc>
                <a:extLst>
                  <a:ext uri="{0D108BD9-81ED-4DB2-BD59-A6C34878D82A}">
                    <a16:rowId xmlns:a16="http://schemas.microsoft.com/office/drawing/2014/main" xmlns="" val="1367975117"/>
                  </a:ext>
                </a:extLst>
              </a:tr>
              <a:tr h="216024">
                <a:tc vMerge="1">
                  <a:txBody>
                    <a:bodyPr/>
                    <a:lstStyle/>
                    <a:p>
                      <a:pPr algn="l" rtl="0" fontAlgn="ctr"/>
                      <a:endPar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lt"/>
                        </a:rPr>
                        <a:t>우편번호 </a:t>
                      </a:r>
                      <a:r>
                        <a:rPr lang="ko-KR" altLang="en-US" sz="800" u="none" strike="noStrike" dirty="0" err="1">
                          <a:effectLst/>
                          <a:latin typeface="+mn-lt"/>
                        </a:rPr>
                        <a:t>미입력</a:t>
                      </a:r>
                      <a:r>
                        <a:rPr lang="ko-KR" altLang="en-US" sz="800" u="none" strike="noStrike" dirty="0">
                          <a:effectLst/>
                          <a:latin typeface="+mn-lt"/>
                        </a:rPr>
                        <a:t> 시</a:t>
                      </a:r>
                      <a:r>
                        <a:rPr lang="en-US" altLang="ko-KR" sz="800" u="none" strike="noStrike" dirty="0">
                          <a:effectLst/>
                          <a:latin typeface="+mn-lt"/>
                        </a:rPr>
                        <a:t>(</a:t>
                      </a:r>
                      <a:r>
                        <a:rPr lang="ko-KR" altLang="en-US" sz="800" u="none" strike="noStrike" dirty="0">
                          <a:effectLst/>
                          <a:latin typeface="+mn-lt"/>
                        </a:rPr>
                        <a:t>주소</a:t>
                      </a:r>
                      <a:r>
                        <a:rPr lang="en-US" altLang="ko-KR" sz="800" u="none" strike="noStrike" dirty="0">
                          <a:effectLst/>
                          <a:latin typeface="+mn-lt"/>
                        </a:rPr>
                        <a:t>)</a:t>
                      </a:r>
                      <a:endParaRPr lang="en-US" altLang="ko-KR"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tc>
                  <a:txBody>
                    <a:bodyPr/>
                    <a:lstStyle/>
                    <a:p>
                      <a:pPr algn="l" rtl="0" fontAlgn="ctr"/>
                      <a:r>
                        <a:rPr lang="ko-KR" altLang="en-US" sz="800" u="none" strike="noStrike" dirty="0">
                          <a:effectLst/>
                          <a:latin typeface="+mn-lt"/>
                        </a:rPr>
                        <a:t>우편번호를 입력해주세요</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extLst>
                  <a:ext uri="{0D108BD9-81ED-4DB2-BD59-A6C34878D82A}">
                    <a16:rowId xmlns:a16="http://schemas.microsoft.com/office/drawing/2014/main" xmlns="" val="4248285167"/>
                  </a:ext>
                </a:extLst>
              </a:tr>
              <a:tr h="223875">
                <a:tc vMerge="1">
                  <a:txBody>
                    <a:bodyPr/>
                    <a:lstStyle/>
                    <a:p>
                      <a:pPr latinLnBrk="1"/>
                      <a:endParaRPr lang="ko-KR" altLang="en-US"/>
                    </a:p>
                  </a:txBody>
                  <a:tcPr/>
                </a:tc>
                <a:tc>
                  <a:txBody>
                    <a:bodyPr/>
                    <a:lstStyle/>
                    <a:p>
                      <a:pPr algn="l" rtl="0" fontAlgn="ctr"/>
                      <a:r>
                        <a:rPr lang="ko-KR" altLang="en-US" sz="800" u="none" strike="noStrike" dirty="0">
                          <a:effectLst/>
                          <a:latin typeface="+mn-lt"/>
                        </a:rPr>
                        <a:t>학교 </a:t>
                      </a:r>
                      <a:r>
                        <a:rPr lang="ko-KR" altLang="en-US" sz="800" u="none" strike="noStrike" dirty="0" err="1">
                          <a:effectLst/>
                          <a:latin typeface="+mn-lt"/>
                        </a:rPr>
                        <a:t>미입력</a:t>
                      </a:r>
                      <a:r>
                        <a:rPr lang="ko-KR" altLang="en-US" sz="800" u="none" strike="noStrike" dirty="0">
                          <a:effectLst/>
                          <a:latin typeface="+mn-lt"/>
                        </a:rPr>
                        <a:t> 시</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bg1"/>
                    </a:solidFill>
                  </a:tcPr>
                </a:tc>
                <a:tc>
                  <a:txBody>
                    <a:bodyPr/>
                    <a:lstStyle/>
                    <a:p>
                      <a:pPr algn="l" rtl="0" fontAlgn="ctr"/>
                      <a:r>
                        <a:rPr lang="ko-KR" altLang="en-US" sz="800" u="none" strike="noStrike" dirty="0">
                          <a:effectLst/>
                          <a:latin typeface="+mn-lt"/>
                        </a:rPr>
                        <a:t>학교를 입력해 주세요</a:t>
                      </a:r>
                      <a:r>
                        <a:rPr lang="en-US" altLang="ko-KR" sz="800" u="none" strike="noStrike" dirty="0">
                          <a:effectLst/>
                          <a:latin typeface="+mn-lt"/>
                        </a:rPr>
                        <a:t>.</a:t>
                      </a:r>
                      <a:endParaRPr lang="en-US" altLang="ko-KR"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bg1"/>
                    </a:solidFill>
                  </a:tcPr>
                </a:tc>
                <a:extLst>
                  <a:ext uri="{0D108BD9-81ED-4DB2-BD59-A6C34878D82A}">
                    <a16:rowId xmlns:a16="http://schemas.microsoft.com/office/drawing/2014/main" xmlns="" val="3045475071"/>
                  </a:ext>
                </a:extLst>
              </a:tr>
              <a:tr h="191440">
                <a:tc vMerge="1">
                  <a:txBody>
                    <a:bodyPr/>
                    <a:lstStyle/>
                    <a:p>
                      <a:pPr latinLnBrk="1"/>
                      <a:endParaRPr lang="ko-KR" altLang="en-US"/>
                    </a:p>
                  </a:txBody>
                  <a:tcPr/>
                </a:tc>
                <a:tc>
                  <a:txBody>
                    <a:bodyPr/>
                    <a:lstStyle/>
                    <a:p>
                      <a:pPr algn="l" rtl="0" fontAlgn="ctr"/>
                      <a:r>
                        <a:rPr lang="ko-KR" altLang="en-US" sz="800" u="none" strike="noStrike" dirty="0">
                          <a:effectLst/>
                          <a:latin typeface="+mn-lt"/>
                        </a:rPr>
                        <a:t>학과를 </a:t>
                      </a:r>
                      <a:r>
                        <a:rPr lang="ko-KR" altLang="en-US" sz="800" u="none" strike="noStrike" dirty="0" err="1">
                          <a:effectLst/>
                          <a:latin typeface="+mn-lt"/>
                        </a:rPr>
                        <a:t>미입력</a:t>
                      </a:r>
                      <a:r>
                        <a:rPr lang="ko-KR" altLang="en-US" sz="800" u="none" strike="noStrike" dirty="0">
                          <a:effectLst/>
                          <a:latin typeface="+mn-lt"/>
                        </a:rPr>
                        <a:t> 시</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bg1"/>
                    </a:solidFill>
                  </a:tcPr>
                </a:tc>
                <a:tc>
                  <a:txBody>
                    <a:bodyPr/>
                    <a:lstStyle/>
                    <a:p>
                      <a:pPr algn="l" rtl="0" fontAlgn="ctr"/>
                      <a:r>
                        <a:rPr lang="ko-KR" altLang="en-US" sz="800" u="none" strike="noStrike" dirty="0">
                          <a:effectLst/>
                          <a:latin typeface="+mn-lt"/>
                        </a:rPr>
                        <a:t>학과를 입력해 주세요</a:t>
                      </a:r>
                      <a:r>
                        <a:rPr lang="en-US" altLang="ko-KR" sz="800" u="none" strike="noStrike" dirty="0">
                          <a:effectLst/>
                          <a:latin typeface="+mn-lt"/>
                        </a:rPr>
                        <a:t>.</a:t>
                      </a:r>
                      <a:endParaRPr lang="en-US" altLang="ko-KR"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bg1"/>
                    </a:solidFill>
                  </a:tcPr>
                </a:tc>
                <a:extLst>
                  <a:ext uri="{0D108BD9-81ED-4DB2-BD59-A6C34878D82A}">
                    <a16:rowId xmlns:a16="http://schemas.microsoft.com/office/drawing/2014/main" xmlns="" val="3650242769"/>
                  </a:ext>
                </a:extLst>
              </a:tr>
              <a:tr h="229346">
                <a:tc vMerge="1">
                  <a:txBody>
                    <a:bodyPr/>
                    <a:lstStyle/>
                    <a:p>
                      <a:pPr algn="l" rtl="0" fontAlgn="ctr"/>
                      <a:endParaRPr lang="ko-KR" altLang="en-US" sz="1000" dirty="0"/>
                    </a:p>
                  </a:txBody>
                  <a:tcPr marL="9141" marR="9141" marT="9141" marB="0" anchor="ctr"/>
                </a:tc>
                <a:tc>
                  <a:txBody>
                    <a:bodyPr/>
                    <a:lstStyle/>
                    <a:p>
                      <a:pPr algn="l" rtl="0" fontAlgn="ctr"/>
                      <a:r>
                        <a:rPr lang="ko-KR" altLang="en-US" sz="800" u="none" strike="noStrike" dirty="0">
                          <a:effectLst/>
                          <a:latin typeface="+mn-lt"/>
                        </a:rPr>
                        <a:t>학부를 </a:t>
                      </a:r>
                      <a:r>
                        <a:rPr lang="ko-KR" altLang="en-US" sz="800" u="none" strike="noStrike" dirty="0" err="1">
                          <a:effectLst/>
                          <a:latin typeface="+mn-lt"/>
                        </a:rPr>
                        <a:t>미입력</a:t>
                      </a:r>
                      <a:r>
                        <a:rPr lang="ko-KR" altLang="en-US" sz="800" u="none" strike="noStrike" dirty="0">
                          <a:effectLst/>
                          <a:latin typeface="+mn-lt"/>
                        </a:rPr>
                        <a:t> 시</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bg1"/>
                    </a:solidFill>
                  </a:tcPr>
                </a:tc>
                <a:tc>
                  <a:txBody>
                    <a:bodyPr/>
                    <a:lstStyle/>
                    <a:p>
                      <a:pPr algn="l" rtl="0" fontAlgn="ctr"/>
                      <a:r>
                        <a:rPr lang="ko-KR" altLang="en-US" sz="800" u="none" strike="noStrike" dirty="0">
                          <a:effectLst/>
                          <a:latin typeface="+mn-lt"/>
                        </a:rPr>
                        <a:t>학부</a:t>
                      </a:r>
                      <a:r>
                        <a:rPr lang="en-US" altLang="ko-KR" sz="800" u="none" strike="noStrike" dirty="0">
                          <a:effectLst/>
                          <a:latin typeface="+mn-lt"/>
                        </a:rPr>
                        <a:t>(</a:t>
                      </a:r>
                      <a:r>
                        <a:rPr lang="ko-KR" altLang="en-US" sz="800" u="none" strike="noStrike" dirty="0" err="1">
                          <a:effectLst/>
                          <a:latin typeface="+mn-lt"/>
                        </a:rPr>
                        <a:t>주전공</a:t>
                      </a:r>
                      <a:r>
                        <a:rPr lang="en-US" altLang="ko-KR" sz="800" u="none" strike="noStrike" dirty="0">
                          <a:effectLst/>
                          <a:latin typeface="+mn-lt"/>
                        </a:rPr>
                        <a:t>)</a:t>
                      </a:r>
                      <a:r>
                        <a:rPr lang="ko-KR" altLang="en-US" sz="800" u="none" strike="noStrike" dirty="0">
                          <a:effectLst/>
                          <a:latin typeface="+mn-lt"/>
                        </a:rPr>
                        <a:t>을 입력하세요</a:t>
                      </a:r>
                      <a:r>
                        <a:rPr lang="en-US" altLang="ko-KR" sz="800" u="none" strike="noStrike" dirty="0">
                          <a:effectLst/>
                          <a:latin typeface="+mn-lt"/>
                        </a:rPr>
                        <a:t>.</a:t>
                      </a:r>
                      <a:endParaRPr lang="en-US" altLang="ko-KR"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bg1"/>
                    </a:solidFill>
                  </a:tcPr>
                </a:tc>
                <a:extLst>
                  <a:ext uri="{0D108BD9-81ED-4DB2-BD59-A6C34878D82A}">
                    <a16:rowId xmlns:a16="http://schemas.microsoft.com/office/drawing/2014/main" xmlns="" val="10060152"/>
                  </a:ext>
                </a:extLst>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lt"/>
                        </a:rPr>
                        <a:t>학년을 선택하지 않은 경우</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tc>
                  <a:txBody>
                    <a:bodyPr/>
                    <a:lstStyle/>
                    <a:p>
                      <a:pPr algn="l" rtl="0" fontAlgn="ctr"/>
                      <a:r>
                        <a:rPr lang="ko-KR" altLang="en-US" sz="800" u="none" strike="noStrike">
                          <a:effectLst/>
                          <a:latin typeface="+mn-lt"/>
                        </a:rPr>
                        <a:t>학년을 선택하세요</a:t>
                      </a:r>
                      <a:r>
                        <a:rPr lang="en-US" altLang="ko-KR" sz="800" u="none" strike="noStrike" dirty="0">
                          <a:effectLst/>
                          <a:latin typeface="+mn-lt"/>
                        </a:rPr>
                        <a:t>.</a:t>
                      </a:r>
                      <a:endParaRPr lang="en-US" altLang="ko-KR"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extLst>
                  <a:ext uri="{0D108BD9-81ED-4DB2-BD59-A6C34878D82A}">
                    <a16:rowId xmlns:a16="http://schemas.microsoft.com/office/drawing/2014/main" xmlns="" val="185092927"/>
                  </a:ext>
                </a:extLst>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lt"/>
                        </a:rPr>
                        <a:t>이수학기를 선택하지 않은 경우</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tc>
                  <a:txBody>
                    <a:bodyPr/>
                    <a:lstStyle/>
                    <a:p>
                      <a:pPr algn="l" rtl="0" fontAlgn="ctr"/>
                      <a:r>
                        <a:rPr lang="ko-KR" altLang="en-US" sz="800" u="none" strike="noStrike" dirty="0">
                          <a:effectLst/>
                          <a:latin typeface="+mn-lt"/>
                        </a:rPr>
                        <a:t>이수학기를 선택하세요</a:t>
                      </a:r>
                      <a:r>
                        <a:rPr lang="en-US" altLang="ko-KR" sz="800" u="none" strike="noStrike" dirty="0">
                          <a:effectLst/>
                          <a:latin typeface="+mn-lt"/>
                        </a:rPr>
                        <a:t>.</a:t>
                      </a:r>
                      <a:endParaRPr lang="en-US" altLang="ko-KR" sz="800" b="0" i="0" u="none" strike="noStrike" dirty="0">
                        <a:solidFill>
                          <a:srgbClr val="000000"/>
                        </a:solidFill>
                        <a:effectLst/>
                        <a:latin typeface="+mn-lt"/>
                        <a:ea typeface="아리따-돋움(TTF)-Medium" panose="02020603020101020101" pitchFamily="18" charset="-127"/>
                      </a:endParaRPr>
                    </a:p>
                  </a:txBody>
                  <a:tcPr marL="72000" marR="9141" marT="9141" marB="0" anchor="ctr"/>
                </a:tc>
                <a:extLst>
                  <a:ext uri="{0D108BD9-81ED-4DB2-BD59-A6C34878D82A}">
                    <a16:rowId xmlns:a16="http://schemas.microsoft.com/office/drawing/2014/main" xmlns="" val="4022701830"/>
                  </a:ext>
                </a:extLst>
              </a:tr>
              <a:tr h="166485">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lt"/>
                        </a:rPr>
                        <a:t>기본정보 입력 단계에서 지원서를 </a:t>
                      </a:r>
                      <a:r>
                        <a:rPr lang="ko-KR" altLang="en-US" sz="800" u="none" strike="noStrike" dirty="0" err="1">
                          <a:effectLst/>
                          <a:latin typeface="+mn-lt"/>
                        </a:rPr>
                        <a:t>임시저장했을</a:t>
                      </a:r>
                      <a:r>
                        <a:rPr lang="ko-KR" altLang="en-US" sz="800" u="none" strike="noStrike" dirty="0">
                          <a:effectLst/>
                          <a:latin typeface="+mn-lt"/>
                        </a:rPr>
                        <a:t> 경우</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accent3">
                        <a:lumMod val="20000"/>
                        <a:lumOff val="80000"/>
                      </a:schemeClr>
                    </a:solidFill>
                  </a:tcPr>
                </a:tc>
                <a:tc>
                  <a:txBody>
                    <a:bodyPr/>
                    <a:lstStyle/>
                    <a:p>
                      <a:pPr algn="l" rtl="0" fontAlgn="ctr"/>
                      <a:r>
                        <a:rPr lang="ko-KR" altLang="en-US" sz="800" u="none" strike="noStrike" dirty="0">
                          <a:effectLst/>
                          <a:latin typeface="+mn-lt"/>
                        </a:rPr>
                        <a:t>지원서가 임시저장 되었습니다</a:t>
                      </a:r>
                      <a:r>
                        <a:rPr lang="en-US" altLang="ko-KR" sz="800" u="none" strike="noStrike" dirty="0">
                          <a:effectLst/>
                          <a:latin typeface="+mn-lt"/>
                        </a:rPr>
                        <a:t>.</a:t>
                      </a:r>
                      <a:endParaRPr lang="en-US" altLang="ko-KR"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accent3">
                        <a:lumMod val="20000"/>
                        <a:lumOff val="80000"/>
                      </a:schemeClr>
                    </a:solidFill>
                  </a:tcPr>
                </a:tc>
                <a:extLst>
                  <a:ext uri="{0D108BD9-81ED-4DB2-BD59-A6C34878D82A}">
                    <a16:rowId xmlns:a16="http://schemas.microsoft.com/office/drawing/2014/main" xmlns="" val="2228840681"/>
                  </a:ext>
                </a:extLst>
              </a:tr>
              <a:tr h="165839">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b="0" i="0" u="none" strike="noStrike" dirty="0">
                          <a:solidFill>
                            <a:srgbClr val="000000"/>
                          </a:solidFill>
                          <a:effectLst/>
                          <a:latin typeface="+mn-lt"/>
                          <a:ea typeface="아리따-돋움(TTF)-Medium" panose="02020603020101020101" pitchFamily="18" charset="-127"/>
                        </a:rPr>
                        <a:t>기본정보 입력 후 </a:t>
                      </a:r>
                      <a:r>
                        <a:rPr lang="en-US" altLang="ko-KR" sz="800" b="0" i="0" u="none" strike="noStrike" dirty="0">
                          <a:solidFill>
                            <a:srgbClr val="000000"/>
                          </a:solidFill>
                          <a:effectLst/>
                          <a:latin typeface="+mn-lt"/>
                          <a:ea typeface="아리따-돋움(TTF)-Medium" panose="02020603020101020101" pitchFamily="18" charset="-127"/>
                        </a:rPr>
                        <a:t>‘</a:t>
                      </a:r>
                      <a:r>
                        <a:rPr lang="ko-KR" altLang="en-US" sz="800" b="0" i="0" u="none" strike="noStrike" dirty="0">
                          <a:solidFill>
                            <a:srgbClr val="000000"/>
                          </a:solidFill>
                          <a:effectLst/>
                          <a:latin typeface="+mn-lt"/>
                          <a:ea typeface="아리따-돋움(TTF)-Medium" panose="02020603020101020101" pitchFamily="18" charset="-127"/>
                        </a:rPr>
                        <a:t>다음</a:t>
                      </a:r>
                      <a:r>
                        <a:rPr lang="en-US" altLang="ko-KR" sz="800" b="0" i="0" u="none" strike="noStrike" dirty="0">
                          <a:solidFill>
                            <a:srgbClr val="000000"/>
                          </a:solidFill>
                          <a:effectLst/>
                          <a:latin typeface="+mn-lt"/>
                          <a:ea typeface="아리따-돋움(TTF)-Medium" panose="02020603020101020101" pitchFamily="18" charset="-127"/>
                        </a:rPr>
                        <a:t>’</a:t>
                      </a:r>
                      <a:r>
                        <a:rPr lang="ko-KR" altLang="en-US" sz="800" b="0" i="0" u="none" strike="noStrike" dirty="0">
                          <a:solidFill>
                            <a:srgbClr val="000000"/>
                          </a:solidFill>
                          <a:effectLst/>
                          <a:latin typeface="+mn-lt"/>
                          <a:ea typeface="아리따-돋움(TTF)-Medium" panose="02020603020101020101" pitchFamily="18" charset="-127"/>
                        </a:rPr>
                        <a:t> 버튼 선택했을 경우</a:t>
                      </a:r>
                      <a:endParaRPr lang="en-US" altLang="ko-KR"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accent3">
                        <a:lumMod val="20000"/>
                        <a:lumOff val="80000"/>
                      </a:schemeClr>
                    </a:solidFill>
                  </a:tcPr>
                </a:tc>
                <a:tc>
                  <a:txBody>
                    <a:bodyPr/>
                    <a:lstStyle/>
                    <a:p>
                      <a:pPr algn="l" rtl="0" fontAlgn="ctr"/>
                      <a:r>
                        <a:rPr lang="ko-KR" altLang="en-US" sz="800" b="0" i="0" u="none" strike="noStrike" dirty="0">
                          <a:solidFill>
                            <a:srgbClr val="000000"/>
                          </a:solidFill>
                          <a:effectLst/>
                          <a:latin typeface="+mn-lt"/>
                          <a:ea typeface="아리따-돋움(TTF)-Medium" panose="02020603020101020101" pitchFamily="18" charset="-127"/>
                        </a:rPr>
                        <a:t>임시 저장 후 다음단계로 이동하시겠습니까</a:t>
                      </a:r>
                      <a:r>
                        <a:rPr lang="en-US" altLang="ko-KR" sz="800" b="0" i="0" u="none" strike="noStrike" dirty="0">
                          <a:solidFill>
                            <a:srgbClr val="000000"/>
                          </a:solidFill>
                          <a:effectLst/>
                          <a:latin typeface="+mn-lt"/>
                          <a:ea typeface="아리따-돋움(TTF)-Medium" panose="02020603020101020101" pitchFamily="18" charset="-127"/>
                        </a:rPr>
                        <a:t>?</a:t>
                      </a:r>
                      <a:endParaRPr lang="ko-KR" altLang="en-US" sz="800" b="0" i="0" u="none" strike="noStrike" dirty="0">
                        <a:solidFill>
                          <a:srgbClr val="000000"/>
                        </a:solidFill>
                        <a:effectLst/>
                        <a:latin typeface="+mn-lt"/>
                        <a:ea typeface="아리따-돋움(TTF)-Medium" panose="02020603020101020101" pitchFamily="18" charset="-127"/>
                      </a:endParaRPr>
                    </a:p>
                  </a:txBody>
                  <a:tcPr marL="72000" marR="9141" marT="9141" marB="0" anchor="ctr">
                    <a:solidFill>
                      <a:schemeClr val="accent3">
                        <a:lumMod val="20000"/>
                        <a:lumOff val="80000"/>
                      </a:schemeClr>
                    </a:solidFill>
                  </a:tcPr>
                </a:tc>
                <a:extLst>
                  <a:ext uri="{0D108BD9-81ED-4DB2-BD59-A6C34878D82A}">
                    <a16:rowId xmlns:a16="http://schemas.microsoft.com/office/drawing/2014/main" xmlns="" val="75085098"/>
                  </a:ext>
                </a:extLst>
              </a:tr>
              <a:tr h="114673">
                <a:tc rowSpan="14">
                  <a:txBody>
                    <a:bodyPr/>
                    <a:lstStyle/>
                    <a:p>
                      <a:pPr algn="l" rtl="0" fontAlgn="ctr"/>
                      <a:r>
                        <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모바일 </a:t>
                      </a:r>
                      <a:r>
                        <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2</a:t>
                      </a:r>
                      <a:r>
                        <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단계 작성 </a:t>
                      </a:r>
                      <a:r>
                        <a:rPr lang="ko-KR" altLang="en-US" sz="1000" b="0" i="0" u="none" strike="noStrike">
                          <a:solidFill>
                            <a:srgbClr val="000000"/>
                          </a:solidFill>
                          <a:effectLst/>
                          <a:latin typeface="아리따-돋움(TTF)-Medium" panose="02020603020101020101" pitchFamily="18" charset="-127"/>
                          <a:ea typeface="아리따-돋움(TTF)-Medium" panose="02020603020101020101" pitchFamily="18" charset="-127"/>
                        </a:rPr>
                        <a:t>후 </a:t>
                      </a:r>
                      <a:endParaRPr lang="en-US" altLang="ko-KR" sz="1000" b="0" i="0" u="none" strike="noStrike" dirty="0" smtClean="0">
                        <a:solidFill>
                          <a:srgbClr val="000000"/>
                        </a:solidFill>
                        <a:effectLst/>
                        <a:latin typeface="아리따-돋움(TTF)-Medium" panose="02020603020101020101" pitchFamily="18" charset="-127"/>
                        <a:ea typeface="아리따-돋움(TTF)-Medium" panose="02020603020101020101" pitchFamily="18" charset="-127"/>
                      </a:endParaRPr>
                    </a:p>
                    <a:p>
                      <a:pPr algn="l" rtl="0" fontAlgn="ctr"/>
                      <a:r>
                        <a:rPr lang="en-US" altLang="ko-KR" sz="1000" b="0" i="0" u="none" strike="noStrike" dirty="0" smtClean="0">
                          <a:solidFill>
                            <a:srgbClr val="000000"/>
                          </a:solidFill>
                          <a:effectLst/>
                          <a:latin typeface="아리따-돋움(TTF)-Medium" panose="02020603020101020101" pitchFamily="18" charset="-127"/>
                          <a:ea typeface="아리따-돋움(TTF)-Medium" panose="02020603020101020101" pitchFamily="18" charset="-127"/>
                        </a:rPr>
                        <a:t>‘</a:t>
                      </a:r>
                      <a:r>
                        <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최종제출＇ </a:t>
                      </a:r>
                      <a:r>
                        <a:rPr lang="ko-KR" altLang="en-US" sz="1000" b="0" i="0" u="none" strike="noStrike">
                          <a:solidFill>
                            <a:srgbClr val="000000"/>
                          </a:solidFill>
                          <a:effectLst/>
                          <a:latin typeface="아리따-돋움(TTF)-Medium" panose="02020603020101020101" pitchFamily="18" charset="-127"/>
                          <a:ea typeface="아리따-돋움(TTF)-Medium" panose="02020603020101020101" pitchFamily="18" charset="-127"/>
                        </a:rPr>
                        <a:t>시 </a:t>
                      </a:r>
                      <a:r>
                        <a:rPr lang="en-US" altLang="ko-KR" sz="1000" b="0" i="0" u="none" strike="noStrike" dirty="0" smtClean="0">
                          <a:solidFill>
                            <a:srgbClr val="000000"/>
                          </a:solidFill>
                          <a:effectLst/>
                          <a:latin typeface="아리따-돋움(TTF)-Medium" panose="02020603020101020101" pitchFamily="18" charset="-127"/>
                          <a:ea typeface="아리따-돋움(TTF)-Medium" panose="02020603020101020101" pitchFamily="18" charset="-127"/>
                        </a:rPr>
                        <a:t>Alert(PC </a:t>
                      </a:r>
                      <a:r>
                        <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동일</a:t>
                      </a:r>
                      <a:r>
                        <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a:t>
                      </a:r>
                    </a:p>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(screen id : </a:t>
                      </a:r>
                      <a:r>
                        <a:rPr lang="en-US" altLang="ko-KR" sz="1000" dirty="0"/>
                        <a:t>EH.BC.08.001.BAP2</a:t>
                      </a:r>
                      <a:r>
                        <a:rPr lang="en-US" altLang="ko-KR" sz="1000" b="0" i="0" u="none" strike="noStrike" dirty="0">
                          <a:solidFill>
                            <a:srgbClr val="000000"/>
                          </a:solidFill>
                          <a:effectLst/>
                          <a:latin typeface="아리따-돋움(TTF)-Medium" panose="02020603020101020101" pitchFamily="18" charset="-127"/>
                          <a:ea typeface="아리따-돋움(TTF)-Medium" panose="02020603020101020101" pitchFamily="18" charset="-127"/>
                        </a:rPr>
                        <a:t>)</a:t>
                      </a:r>
                      <a:endParaRPr lang="ko-KR" altLang="en-US" sz="1000" dirty="0"/>
                    </a:p>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72000" marR="9141" marT="9141" marB="0" anchor="ctr"/>
                </a:tc>
                <a:tc>
                  <a:txBody>
                    <a:bodyPr/>
                    <a:lstStyle/>
                    <a:p>
                      <a:pPr algn="l" fontAlgn="ctr"/>
                      <a:r>
                        <a:rPr lang="ko-KR" altLang="en-US" sz="800" b="0" i="0" u="none" strike="noStrike" dirty="0">
                          <a:solidFill>
                            <a:srgbClr val="000000"/>
                          </a:solidFill>
                          <a:effectLst/>
                          <a:latin typeface="+mn-ea"/>
                          <a:ea typeface="+mn-ea"/>
                        </a:rPr>
                        <a:t>자기소개 입력 </a:t>
                      </a:r>
                      <a:r>
                        <a:rPr lang="ko-KR" altLang="en-US" sz="800" b="0" i="0" u="none" strike="noStrike" dirty="0" err="1">
                          <a:solidFill>
                            <a:srgbClr val="000000"/>
                          </a:solidFill>
                          <a:effectLst/>
                          <a:latin typeface="+mn-ea"/>
                          <a:ea typeface="+mn-ea"/>
                        </a:rPr>
                        <a:t>안했을</a:t>
                      </a:r>
                      <a:r>
                        <a:rPr lang="ko-KR" altLang="en-US" sz="800" b="0" i="0" u="none" strike="noStrike" dirty="0">
                          <a:solidFill>
                            <a:srgbClr val="000000"/>
                          </a:solidFill>
                          <a:effectLst/>
                          <a:latin typeface="+mn-ea"/>
                          <a:ea typeface="+mn-ea"/>
                        </a:rPr>
                        <a:t> 경우</a:t>
                      </a:r>
                    </a:p>
                  </a:txBody>
                  <a:tcPr marL="72000" marR="9525" marT="9525" marB="0" anchor="ctr"/>
                </a:tc>
                <a:tc>
                  <a:txBody>
                    <a:bodyPr/>
                    <a:lstStyle/>
                    <a:p>
                      <a:pPr algn="l" fontAlgn="ctr"/>
                      <a:r>
                        <a:rPr lang="ko-KR" altLang="en-US" sz="800" b="0" i="0" u="none" strike="noStrike" dirty="0">
                          <a:solidFill>
                            <a:srgbClr val="000000"/>
                          </a:solidFill>
                          <a:effectLst/>
                          <a:latin typeface="+mn-ea"/>
                          <a:ea typeface="+mn-ea"/>
                        </a:rPr>
                        <a:t>자기소개를 입력해 주세요</a:t>
                      </a:r>
                      <a:r>
                        <a:rPr lang="en-US" altLang="ko-KR" sz="800" b="0" i="0" u="none" strike="noStrike" dirty="0">
                          <a:solidFill>
                            <a:srgbClr val="000000"/>
                          </a:solidFill>
                          <a:effectLst/>
                          <a:latin typeface="+mn-ea"/>
                          <a:ea typeface="+mn-ea"/>
                        </a:rPr>
                        <a:t>.</a:t>
                      </a:r>
                    </a:p>
                  </a:txBody>
                  <a:tcPr marL="72000" marR="9525" marT="9525" marB="0" anchor="ctr"/>
                </a:tc>
                <a:extLst>
                  <a:ext uri="{0D108BD9-81ED-4DB2-BD59-A6C34878D82A}">
                    <a16:rowId xmlns:a16="http://schemas.microsoft.com/office/drawing/2014/main" xmlns="" val="2103467931"/>
                  </a:ext>
                </a:extLst>
              </a:tr>
              <a:tr h="80771">
                <a:tc v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mn-ea"/>
                          <a:ea typeface="+mn-ea"/>
                        </a:rPr>
                        <a:t>뷰티즌 클럽 지원동기를 입력 </a:t>
                      </a:r>
                      <a:r>
                        <a:rPr lang="ko-KR" altLang="en-US" sz="800" b="0" i="0" u="none" strike="noStrike" dirty="0" err="1">
                          <a:solidFill>
                            <a:srgbClr val="000000"/>
                          </a:solidFill>
                          <a:effectLst/>
                          <a:latin typeface="+mn-ea"/>
                          <a:ea typeface="+mn-ea"/>
                        </a:rPr>
                        <a:t>안했을</a:t>
                      </a:r>
                      <a:r>
                        <a:rPr lang="ko-KR" altLang="en-US" sz="800" b="0" i="0" u="none" strike="noStrike" dirty="0">
                          <a:solidFill>
                            <a:srgbClr val="000000"/>
                          </a:solidFill>
                          <a:effectLst/>
                          <a:latin typeface="+mn-ea"/>
                          <a:ea typeface="+mn-ea"/>
                        </a:rPr>
                        <a:t> 경우</a:t>
                      </a:r>
                    </a:p>
                  </a:txBody>
                  <a:tcPr marL="72000" marR="9525" marT="9525" marB="0" anchor="ctr"/>
                </a:tc>
                <a:tc>
                  <a:txBody>
                    <a:bodyPr/>
                    <a:lstStyle/>
                    <a:p>
                      <a:pPr algn="l" fontAlgn="ctr"/>
                      <a:r>
                        <a:rPr lang="ko-KR" altLang="en-US" sz="800" b="0" i="0" u="none" strike="noStrike" dirty="0">
                          <a:solidFill>
                            <a:srgbClr val="000000"/>
                          </a:solidFill>
                          <a:effectLst/>
                          <a:latin typeface="+mn-ea"/>
                          <a:ea typeface="+mn-ea"/>
                        </a:rPr>
                        <a:t>뷰티즌 클럽 지원동기를 입력해 주세요</a:t>
                      </a:r>
                      <a:r>
                        <a:rPr lang="en-US" altLang="ko-KR" sz="800" b="0" i="0" u="none" strike="noStrike" dirty="0">
                          <a:solidFill>
                            <a:srgbClr val="000000"/>
                          </a:solidFill>
                          <a:effectLst/>
                          <a:latin typeface="+mn-ea"/>
                          <a:ea typeface="+mn-ea"/>
                        </a:rPr>
                        <a:t>.</a:t>
                      </a:r>
                    </a:p>
                  </a:txBody>
                  <a:tcPr marL="72000" marR="9525" marT="9525" marB="0" anchor="ctr"/>
                </a:tc>
                <a:extLst>
                  <a:ext uri="{0D108BD9-81ED-4DB2-BD59-A6C34878D82A}">
                    <a16:rowId xmlns:a16="http://schemas.microsoft.com/office/drawing/2014/main" xmlns="" val="3884113293"/>
                  </a:ext>
                </a:extLst>
              </a:tr>
              <a:tr h="0">
                <a:tc v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mn-ea"/>
                          <a:ea typeface="+mn-ea"/>
                        </a:rPr>
                        <a:t>본인이 하고 싶은 뷰티 컨텐츠 컨셉을 입력하지 않았을 경우</a:t>
                      </a:r>
                    </a:p>
                  </a:txBody>
                  <a:tcPr marL="72000" marR="9525" marT="9525" marB="0" anchor="ctr"/>
                </a:tc>
                <a:tc>
                  <a:txBody>
                    <a:bodyPr/>
                    <a:lstStyle/>
                    <a:p>
                      <a:pPr algn="l" fontAlgn="ctr"/>
                      <a:r>
                        <a:rPr lang="ko-KR" altLang="en-US" sz="800" b="0" i="0" u="none" strike="noStrike" dirty="0">
                          <a:solidFill>
                            <a:srgbClr val="000000"/>
                          </a:solidFill>
                          <a:effectLst/>
                          <a:latin typeface="+mn-ea"/>
                          <a:ea typeface="+mn-ea"/>
                        </a:rPr>
                        <a:t>본인이 하고 싶은 뷰티 컨텐츠 컨셉을 입력해 주세요</a:t>
                      </a:r>
                      <a:r>
                        <a:rPr lang="en-US" altLang="ko-KR" sz="800" b="0" i="0" u="none" strike="noStrike" dirty="0">
                          <a:solidFill>
                            <a:srgbClr val="000000"/>
                          </a:solidFill>
                          <a:effectLst/>
                          <a:latin typeface="+mn-ea"/>
                          <a:ea typeface="+mn-ea"/>
                        </a:rPr>
                        <a:t>.</a:t>
                      </a:r>
                    </a:p>
                  </a:txBody>
                  <a:tcPr marL="72000" marR="9525" marT="9525" marB="0" anchor="ctr"/>
                </a:tc>
                <a:extLst>
                  <a:ext uri="{0D108BD9-81ED-4DB2-BD59-A6C34878D82A}">
                    <a16:rowId xmlns:a16="http://schemas.microsoft.com/office/drawing/2014/main" xmlns="" val="2038243324"/>
                  </a:ext>
                </a:extLst>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ea"/>
                          <a:ea typeface="+mn-ea"/>
                        </a:rPr>
                        <a:t>지원서를 </a:t>
                      </a:r>
                      <a:r>
                        <a:rPr lang="ko-KR" altLang="en-US" sz="800" u="none" strike="noStrike" dirty="0" err="1">
                          <a:effectLst/>
                          <a:latin typeface="+mn-ea"/>
                          <a:ea typeface="+mn-ea"/>
                        </a:rPr>
                        <a:t>임시저장했을</a:t>
                      </a:r>
                      <a:r>
                        <a:rPr lang="ko-KR" altLang="en-US" sz="800" u="none" strike="noStrike" dirty="0">
                          <a:effectLst/>
                          <a:latin typeface="+mn-ea"/>
                          <a:ea typeface="+mn-ea"/>
                        </a:rPr>
                        <a:t> 경우</a:t>
                      </a:r>
                      <a:endParaRPr lang="ko-KR" altLang="en-US" sz="800" b="0" i="0" u="none" strike="noStrike" dirty="0">
                        <a:solidFill>
                          <a:srgbClr val="000000"/>
                        </a:solidFill>
                        <a:effectLst/>
                        <a:latin typeface="+mn-ea"/>
                        <a:ea typeface="+mn-ea"/>
                      </a:endParaRPr>
                    </a:p>
                  </a:txBody>
                  <a:tcPr marL="72000" marR="9141" marT="9141" marB="0" anchor="ctr"/>
                </a:tc>
                <a:tc>
                  <a:txBody>
                    <a:bodyPr/>
                    <a:lstStyle/>
                    <a:p>
                      <a:pPr algn="l" rtl="0" fontAlgn="ctr"/>
                      <a:r>
                        <a:rPr lang="ko-KR" altLang="en-US" sz="800" u="none" strike="noStrike" dirty="0">
                          <a:effectLst/>
                          <a:latin typeface="+mn-ea"/>
                          <a:ea typeface="+mn-ea"/>
                        </a:rPr>
                        <a:t>지원서가 임시저장 되었습니다</a:t>
                      </a:r>
                      <a:r>
                        <a:rPr lang="en-US" altLang="ko-KR" sz="800" u="none" strike="noStrike" dirty="0">
                          <a:effectLst/>
                          <a:latin typeface="+mn-ea"/>
                          <a:ea typeface="+mn-ea"/>
                        </a:rPr>
                        <a:t>.</a:t>
                      </a:r>
                      <a:endParaRPr lang="en-US" altLang="ko-KR" sz="800" b="0" i="0" u="none" strike="noStrike" dirty="0">
                        <a:solidFill>
                          <a:srgbClr val="000000"/>
                        </a:solidFill>
                        <a:effectLst/>
                        <a:latin typeface="+mn-ea"/>
                        <a:ea typeface="+mn-ea"/>
                      </a:endParaRPr>
                    </a:p>
                  </a:txBody>
                  <a:tcPr marL="72000" marR="9141" marT="9141" marB="0" anchor="ctr"/>
                </a:tc>
                <a:extLst>
                  <a:ext uri="{0D108BD9-81ED-4DB2-BD59-A6C34878D82A}">
                    <a16:rowId xmlns:a16="http://schemas.microsoft.com/office/drawing/2014/main" xmlns="" val="1867651614"/>
                  </a:ext>
                </a:extLst>
              </a:tr>
              <a:tr h="0">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ea"/>
                          <a:ea typeface="+mn-ea"/>
                        </a:rPr>
                        <a:t>지원서 없이 수정을 누른 경우</a:t>
                      </a:r>
                      <a:endParaRPr lang="ko-KR" altLang="en-US" sz="800" b="0" i="0" u="none" strike="noStrike" dirty="0">
                        <a:solidFill>
                          <a:srgbClr val="000000"/>
                        </a:solidFill>
                        <a:effectLst/>
                        <a:latin typeface="+mn-ea"/>
                        <a:ea typeface="+mn-ea"/>
                      </a:endParaRPr>
                    </a:p>
                  </a:txBody>
                  <a:tcPr marL="72000" marR="9141" marT="9141" marB="0" anchor="ctr"/>
                </a:tc>
                <a:tc>
                  <a:txBody>
                    <a:bodyPr/>
                    <a:lstStyle/>
                    <a:p>
                      <a:pPr algn="l" rtl="0" fontAlgn="ctr"/>
                      <a:r>
                        <a:rPr lang="ko-KR" altLang="en-US" sz="800" u="none" strike="noStrike" dirty="0">
                          <a:effectLst/>
                          <a:latin typeface="+mn-ea"/>
                          <a:ea typeface="+mn-ea"/>
                        </a:rPr>
                        <a:t>제출한 지원서가 존재하지 않습니다</a:t>
                      </a:r>
                      <a:r>
                        <a:rPr lang="en-US" altLang="ko-KR" sz="800" u="none" strike="noStrike" dirty="0">
                          <a:effectLst/>
                          <a:latin typeface="+mn-ea"/>
                          <a:ea typeface="+mn-ea"/>
                        </a:rPr>
                        <a:t>.</a:t>
                      </a:r>
                      <a:endParaRPr lang="en-US" altLang="ko-KR" sz="800" b="0" i="0" u="none" strike="noStrike" dirty="0">
                        <a:solidFill>
                          <a:srgbClr val="000000"/>
                        </a:solidFill>
                        <a:effectLst/>
                        <a:latin typeface="+mn-ea"/>
                        <a:ea typeface="+mn-ea"/>
                      </a:endParaRPr>
                    </a:p>
                  </a:txBody>
                  <a:tcPr marL="72000" marR="9141" marT="9141" marB="0" anchor="ctr"/>
                </a:tc>
                <a:extLst>
                  <a:ext uri="{0D108BD9-81ED-4DB2-BD59-A6C34878D82A}">
                    <a16:rowId xmlns:a16="http://schemas.microsoft.com/office/drawing/2014/main" xmlns="" val="899545695"/>
                  </a:ext>
                </a:extLst>
              </a:tr>
              <a:tr h="0">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ea"/>
                          <a:ea typeface="+mn-ea"/>
                        </a:rPr>
                        <a:t>지원서 제출 여부 </a:t>
                      </a:r>
                      <a:endParaRPr lang="ko-KR" altLang="en-US" sz="800" b="0" i="0" u="none" strike="noStrike" dirty="0">
                        <a:solidFill>
                          <a:srgbClr val="000000"/>
                        </a:solidFill>
                        <a:effectLst/>
                        <a:latin typeface="+mn-ea"/>
                        <a:ea typeface="+mn-ea"/>
                      </a:endParaRPr>
                    </a:p>
                  </a:txBody>
                  <a:tcPr marL="72000" marR="9141" marT="9141" marB="0" anchor="ctr"/>
                </a:tc>
                <a:tc>
                  <a:txBody>
                    <a:bodyPr/>
                    <a:lstStyle/>
                    <a:p>
                      <a:pPr algn="l" rtl="0" fontAlgn="ctr"/>
                      <a:r>
                        <a:rPr lang="ko-KR" altLang="en-US" sz="800" u="none" strike="noStrike" dirty="0">
                          <a:effectLst/>
                          <a:latin typeface="+mn-ea"/>
                          <a:ea typeface="+mn-ea"/>
                        </a:rPr>
                        <a:t>지원서를 제출하시겠습니까</a:t>
                      </a:r>
                      <a:r>
                        <a:rPr lang="en-US" altLang="ko-KR" sz="800" u="none" strike="noStrike" dirty="0">
                          <a:effectLst/>
                          <a:latin typeface="+mn-ea"/>
                          <a:ea typeface="+mn-ea"/>
                        </a:rPr>
                        <a:t>?</a:t>
                      </a:r>
                      <a:endParaRPr lang="en-US" altLang="ko-KR" sz="800" b="0" i="0" u="none" strike="noStrike" dirty="0">
                        <a:solidFill>
                          <a:srgbClr val="000000"/>
                        </a:solidFill>
                        <a:effectLst/>
                        <a:latin typeface="+mn-ea"/>
                        <a:ea typeface="+mn-ea"/>
                      </a:endParaRPr>
                    </a:p>
                  </a:txBody>
                  <a:tcPr marL="72000" marR="9141" marT="9141" marB="0" anchor="ctr"/>
                </a:tc>
                <a:extLst>
                  <a:ext uri="{0D108BD9-81ED-4DB2-BD59-A6C34878D82A}">
                    <a16:rowId xmlns:a16="http://schemas.microsoft.com/office/drawing/2014/main" xmlns="" val="2923546534"/>
                  </a:ext>
                </a:extLst>
              </a:tr>
              <a:tr h="0">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ea"/>
                          <a:ea typeface="+mn-ea"/>
                        </a:rPr>
                        <a:t>지원서를 작성한 상태에서 지원하기 버튼을 눌렀을 때 </a:t>
                      </a:r>
                      <a:endParaRPr lang="ko-KR" altLang="en-US" sz="800" b="0" i="0" u="none" strike="noStrike" dirty="0">
                        <a:solidFill>
                          <a:srgbClr val="000000"/>
                        </a:solidFill>
                        <a:effectLst/>
                        <a:latin typeface="+mn-ea"/>
                        <a:ea typeface="+mn-ea"/>
                      </a:endParaRPr>
                    </a:p>
                  </a:txBody>
                  <a:tcPr marL="72000" marR="9141" marT="9141" marB="0" anchor="ctr"/>
                </a:tc>
                <a:tc>
                  <a:txBody>
                    <a:bodyPr/>
                    <a:lstStyle/>
                    <a:p>
                      <a:pPr algn="l" rtl="0" fontAlgn="ctr"/>
                      <a:r>
                        <a:rPr lang="ko-KR" altLang="en-US" sz="800" u="none" strike="noStrike" dirty="0">
                          <a:effectLst/>
                          <a:latin typeface="+mn-ea"/>
                          <a:ea typeface="+mn-ea"/>
                        </a:rPr>
                        <a:t>작성한 지원서가 존재합니다</a:t>
                      </a:r>
                      <a:r>
                        <a:rPr lang="en-US" altLang="ko-KR" sz="800" u="none" strike="noStrike" dirty="0">
                          <a:effectLst/>
                          <a:latin typeface="+mn-ea"/>
                          <a:ea typeface="+mn-ea"/>
                        </a:rPr>
                        <a:t>.</a:t>
                      </a:r>
                      <a:endParaRPr lang="en-US" altLang="ko-KR" sz="800" b="0" i="0" u="none" strike="noStrike" dirty="0">
                        <a:solidFill>
                          <a:srgbClr val="000000"/>
                        </a:solidFill>
                        <a:effectLst/>
                        <a:latin typeface="+mn-ea"/>
                        <a:ea typeface="+mn-ea"/>
                      </a:endParaRPr>
                    </a:p>
                  </a:txBody>
                  <a:tcPr marL="72000" marR="9141" marT="9141" marB="0" anchor="ctr"/>
                </a:tc>
                <a:extLst>
                  <a:ext uri="{0D108BD9-81ED-4DB2-BD59-A6C34878D82A}">
                    <a16:rowId xmlns:a16="http://schemas.microsoft.com/office/drawing/2014/main" xmlns="" val="2405951124"/>
                  </a:ext>
                </a:extLst>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ea"/>
                          <a:ea typeface="+mn-ea"/>
                        </a:rPr>
                        <a:t>지원서 작성기간이 아닌 경우 </a:t>
                      </a:r>
                      <a:endParaRPr lang="ko-KR" altLang="en-US" sz="800" b="0" i="0" u="none" strike="noStrike" dirty="0">
                        <a:solidFill>
                          <a:srgbClr val="000000"/>
                        </a:solidFill>
                        <a:effectLst/>
                        <a:latin typeface="+mn-ea"/>
                        <a:ea typeface="+mn-ea"/>
                      </a:endParaRPr>
                    </a:p>
                  </a:txBody>
                  <a:tcPr marL="72000" marR="9141" marT="9141" marB="0" anchor="ctr"/>
                </a:tc>
                <a:tc>
                  <a:txBody>
                    <a:bodyPr/>
                    <a:lstStyle/>
                    <a:p>
                      <a:pPr algn="l" rtl="0" fontAlgn="ctr"/>
                      <a:r>
                        <a:rPr lang="ko-KR" altLang="en-US" sz="800" u="none" strike="noStrike" dirty="0">
                          <a:effectLst/>
                          <a:latin typeface="+mn-ea"/>
                          <a:ea typeface="+mn-ea"/>
                        </a:rPr>
                        <a:t>지원서 작성 기간이 아닙니다</a:t>
                      </a:r>
                      <a:r>
                        <a:rPr lang="en-US" altLang="ko-KR" sz="800" u="none" strike="noStrike" dirty="0">
                          <a:effectLst/>
                          <a:latin typeface="+mn-ea"/>
                          <a:ea typeface="+mn-ea"/>
                        </a:rPr>
                        <a:t>. </a:t>
                      </a:r>
                      <a:endParaRPr lang="en-US" altLang="ko-KR" sz="800" b="0" i="0" u="none" strike="noStrike" dirty="0">
                        <a:solidFill>
                          <a:srgbClr val="000000"/>
                        </a:solidFill>
                        <a:effectLst/>
                        <a:latin typeface="+mn-ea"/>
                        <a:ea typeface="+mn-ea"/>
                      </a:endParaRPr>
                    </a:p>
                  </a:txBody>
                  <a:tcPr marL="72000" marR="9141" marT="9141" marB="0" anchor="ctr"/>
                </a:tc>
                <a:extLst>
                  <a:ext uri="{0D108BD9-81ED-4DB2-BD59-A6C34878D82A}">
                    <a16:rowId xmlns:a16="http://schemas.microsoft.com/office/drawing/2014/main" xmlns="" val="493111021"/>
                  </a:ext>
                </a:extLst>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ea"/>
                          <a:ea typeface="+mn-ea"/>
                        </a:rPr>
                        <a:t>지원서 작성 기간이 아닌 경우 </a:t>
                      </a:r>
                      <a:endParaRPr lang="ko-KR" altLang="en-US" sz="800" b="0" i="0" u="none" strike="noStrike" dirty="0">
                        <a:solidFill>
                          <a:srgbClr val="000000"/>
                        </a:solidFill>
                        <a:effectLst/>
                        <a:latin typeface="+mn-ea"/>
                        <a:ea typeface="+mn-ea"/>
                      </a:endParaRPr>
                    </a:p>
                  </a:txBody>
                  <a:tcPr marL="72000" marR="9141" marT="9141" marB="0" anchor="ctr"/>
                </a:tc>
                <a:tc rowSpan="2">
                  <a:txBody>
                    <a:bodyPr/>
                    <a:lstStyle/>
                    <a:p>
                      <a:pPr algn="l" rtl="0" fontAlgn="ctr"/>
                      <a:r>
                        <a:rPr lang="ko-KR" altLang="en-US" sz="800" u="none" strike="noStrike" dirty="0">
                          <a:effectLst/>
                          <a:latin typeface="+mn-ea"/>
                          <a:ea typeface="+mn-ea"/>
                        </a:rPr>
                        <a:t>지원서 작성 기간이 아닙니다</a:t>
                      </a:r>
                      <a:r>
                        <a:rPr lang="en-US" altLang="ko-KR" sz="800" u="none" strike="noStrike" dirty="0">
                          <a:effectLst/>
                          <a:latin typeface="+mn-ea"/>
                          <a:ea typeface="+mn-ea"/>
                        </a:rPr>
                        <a:t>.</a:t>
                      </a:r>
                      <a:endParaRPr lang="en-US" altLang="ko-KR" sz="800" b="0" i="0" u="none" strike="noStrike" dirty="0">
                        <a:solidFill>
                          <a:srgbClr val="000000"/>
                        </a:solidFill>
                        <a:effectLst/>
                        <a:latin typeface="+mn-ea"/>
                        <a:ea typeface="+mn-ea"/>
                      </a:endParaRPr>
                    </a:p>
                  </a:txBody>
                  <a:tcPr marL="72000" marR="9141" marT="9141" marB="0" anchor="ctr"/>
                </a:tc>
                <a:extLst>
                  <a:ext uri="{0D108BD9-81ED-4DB2-BD59-A6C34878D82A}">
                    <a16:rowId xmlns:a16="http://schemas.microsoft.com/office/drawing/2014/main" xmlns="" val="3109028816"/>
                  </a:ext>
                </a:extLst>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9141" marR="9141" marT="9141" marB="0" anchor="ctr"/>
                </a:tc>
                <a:tc>
                  <a:txBody>
                    <a:bodyPr/>
                    <a:lstStyle/>
                    <a:p>
                      <a:pPr algn="l" rtl="0" fontAlgn="ctr"/>
                      <a:r>
                        <a:rPr lang="ko-KR" altLang="en-US" sz="800" u="none" strike="noStrike" dirty="0">
                          <a:effectLst/>
                          <a:latin typeface="+mn-ea"/>
                          <a:ea typeface="+mn-ea"/>
                        </a:rPr>
                        <a:t>버튼도 비 활성화 됨 </a:t>
                      </a:r>
                      <a:endParaRPr lang="ko-KR" altLang="en-US" sz="800" b="0" i="0" u="none" strike="noStrike" dirty="0">
                        <a:solidFill>
                          <a:srgbClr val="000000"/>
                        </a:solidFill>
                        <a:effectLst/>
                        <a:latin typeface="+mn-ea"/>
                        <a:ea typeface="+mn-ea"/>
                      </a:endParaRPr>
                    </a:p>
                  </a:txBody>
                  <a:tcPr marL="72000" marR="9141" marT="9141" marB="0" anchor="ctr"/>
                </a:tc>
                <a:tc vMerge="1">
                  <a:txBody>
                    <a:bodyPr/>
                    <a:lstStyle/>
                    <a:p>
                      <a:pPr latinLnBrk="1"/>
                      <a:endParaRPr lang="ko-KR" altLang="en-US"/>
                    </a:p>
                  </a:txBody>
                  <a:tcPr/>
                </a:tc>
                <a:extLst>
                  <a:ext uri="{0D108BD9-81ED-4DB2-BD59-A6C34878D82A}">
                    <a16:rowId xmlns:a16="http://schemas.microsoft.com/office/drawing/2014/main" xmlns="" val="742834912"/>
                  </a:ext>
                </a:extLst>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72000" marR="9141" marT="9141" marB="0" anchor="ctr"/>
                </a:tc>
                <a:tc>
                  <a:txBody>
                    <a:bodyPr/>
                    <a:lstStyle/>
                    <a:p>
                      <a:pPr algn="l" rtl="0" fontAlgn="ctr"/>
                      <a:r>
                        <a:rPr lang="ko-KR" altLang="en-US" sz="800" b="0" i="0" u="none" strike="noStrike" dirty="0" smtClean="0">
                          <a:solidFill>
                            <a:srgbClr val="000000"/>
                          </a:solidFill>
                          <a:effectLst/>
                          <a:latin typeface="+mn-ea"/>
                          <a:ea typeface="+mn-ea"/>
                        </a:rPr>
                        <a:t>개인정보  수집</a:t>
                      </a:r>
                      <a:r>
                        <a:rPr lang="en-US" altLang="ko-KR" sz="800" b="0" i="0" u="none" strike="noStrike" dirty="0" smtClean="0">
                          <a:solidFill>
                            <a:srgbClr val="000000"/>
                          </a:solidFill>
                          <a:effectLst/>
                          <a:latin typeface="+mn-ea"/>
                          <a:ea typeface="+mn-ea"/>
                        </a:rPr>
                        <a:t>/</a:t>
                      </a:r>
                      <a:r>
                        <a:rPr lang="ko-KR" altLang="en-US" sz="800" b="0" i="0" u="none" strike="noStrike" smtClean="0">
                          <a:solidFill>
                            <a:srgbClr val="000000"/>
                          </a:solidFill>
                          <a:effectLst/>
                          <a:latin typeface="+mn-ea"/>
                          <a:ea typeface="+mn-ea"/>
                        </a:rPr>
                        <a:t>이용</a:t>
                      </a:r>
                      <a:r>
                        <a:rPr lang="en-US" altLang="ko-KR" sz="800" b="0" i="0" u="none" strike="noStrike" baseline="0" dirty="0" smtClean="0">
                          <a:solidFill>
                            <a:srgbClr val="000000"/>
                          </a:solidFill>
                          <a:effectLst/>
                          <a:latin typeface="+mn-ea"/>
                          <a:ea typeface="+mn-ea"/>
                        </a:rPr>
                        <a:t> </a:t>
                      </a:r>
                      <a:r>
                        <a:rPr lang="ko-KR" altLang="en-US" sz="800" b="0" i="0" u="none" strike="noStrike" smtClean="0">
                          <a:solidFill>
                            <a:srgbClr val="000000"/>
                          </a:solidFill>
                          <a:effectLst/>
                          <a:latin typeface="+mn-ea"/>
                          <a:ea typeface="+mn-ea"/>
                        </a:rPr>
                        <a:t>동의 </a:t>
                      </a:r>
                      <a:r>
                        <a:rPr lang="ko-KR" altLang="en-US" sz="800" b="0" i="0" u="none" strike="noStrike" dirty="0" err="1" smtClean="0">
                          <a:solidFill>
                            <a:srgbClr val="000000"/>
                          </a:solidFill>
                          <a:effectLst/>
                          <a:latin typeface="+mn-ea"/>
                          <a:ea typeface="+mn-ea"/>
                        </a:rPr>
                        <a:t>미체크</a:t>
                      </a:r>
                      <a:r>
                        <a:rPr lang="ko-KR" altLang="en-US" sz="800" b="0" i="0" u="none" strike="noStrike" dirty="0" smtClean="0">
                          <a:solidFill>
                            <a:srgbClr val="000000"/>
                          </a:solidFill>
                          <a:effectLst/>
                          <a:latin typeface="+mn-ea"/>
                          <a:ea typeface="+mn-ea"/>
                        </a:rPr>
                        <a:t> 시</a:t>
                      </a:r>
                      <a:r>
                        <a:rPr lang="en-US" altLang="ko-KR" sz="800" b="0" i="0" u="none" strike="noStrike" dirty="0" smtClean="0">
                          <a:solidFill>
                            <a:srgbClr val="000000"/>
                          </a:solidFill>
                          <a:effectLst/>
                          <a:latin typeface="+mn-ea"/>
                          <a:ea typeface="+mn-ea"/>
                        </a:rPr>
                        <a:t>,</a:t>
                      </a:r>
                      <a:endParaRPr lang="ko-KR" altLang="en-US" sz="800" b="0" i="0" u="none" strike="noStrike" dirty="0">
                        <a:solidFill>
                          <a:srgbClr val="000000"/>
                        </a:solidFill>
                        <a:effectLst/>
                        <a:latin typeface="+mn-ea"/>
                        <a:ea typeface="+mn-ea"/>
                      </a:endParaRPr>
                    </a:p>
                  </a:txBody>
                  <a:tcPr marL="72000" marR="9141" marT="9141" marB="0" anchor="ctr"/>
                </a:tc>
                <a:tc>
                  <a:txBody>
                    <a:bodyPr/>
                    <a:lstStyle/>
                    <a:p>
                      <a:pPr algn="l" rtl="0" fontAlgn="ctr"/>
                      <a:r>
                        <a:rPr lang="ko-KR" altLang="en-US" sz="800" b="0" i="0" u="none" strike="noStrike" dirty="0" smtClean="0">
                          <a:solidFill>
                            <a:srgbClr val="000000"/>
                          </a:solidFill>
                          <a:effectLst/>
                          <a:latin typeface="+mn-ea"/>
                          <a:ea typeface="+mn-ea"/>
                        </a:rPr>
                        <a:t>개인정보</a:t>
                      </a:r>
                      <a:r>
                        <a:rPr lang="ko-KR" altLang="en-US" sz="800" b="0" i="0" u="none" strike="noStrike" baseline="0" dirty="0" smtClean="0">
                          <a:solidFill>
                            <a:srgbClr val="000000"/>
                          </a:solidFill>
                          <a:effectLst/>
                          <a:latin typeface="+mn-ea"/>
                          <a:ea typeface="+mn-ea"/>
                        </a:rPr>
                        <a:t> 수집</a:t>
                      </a:r>
                      <a:r>
                        <a:rPr lang="en-US" altLang="ko-KR" sz="800" b="0" i="0" u="none" strike="noStrike" baseline="0" dirty="0" smtClean="0">
                          <a:solidFill>
                            <a:srgbClr val="000000"/>
                          </a:solidFill>
                          <a:effectLst/>
                          <a:latin typeface="+mn-ea"/>
                          <a:ea typeface="+mn-ea"/>
                        </a:rPr>
                        <a:t>/</a:t>
                      </a:r>
                      <a:r>
                        <a:rPr lang="ko-KR" altLang="en-US" sz="800" b="0" i="0" u="none" strike="noStrike" baseline="0" smtClean="0">
                          <a:solidFill>
                            <a:srgbClr val="000000"/>
                          </a:solidFill>
                          <a:effectLst/>
                          <a:latin typeface="+mn-ea"/>
                          <a:ea typeface="+mn-ea"/>
                        </a:rPr>
                        <a:t>이용 동의에 동의해주세요</a:t>
                      </a:r>
                      <a:r>
                        <a:rPr lang="en-US" altLang="ko-KR" sz="800" b="0" i="0" u="none" strike="noStrike" baseline="0" dirty="0" smtClean="0">
                          <a:solidFill>
                            <a:srgbClr val="000000"/>
                          </a:solidFill>
                          <a:effectLst/>
                          <a:latin typeface="+mn-ea"/>
                          <a:ea typeface="+mn-ea"/>
                        </a:rPr>
                        <a:t>.</a:t>
                      </a:r>
                      <a:endParaRPr lang="en-US" altLang="ko-KR" sz="800" b="0" i="0" u="none" strike="noStrike" dirty="0">
                        <a:solidFill>
                          <a:srgbClr val="000000"/>
                        </a:solidFill>
                        <a:effectLst/>
                        <a:latin typeface="+mn-ea"/>
                        <a:ea typeface="+mn-ea"/>
                      </a:endParaRPr>
                    </a:p>
                  </a:txBody>
                  <a:tcPr marL="72000" marR="9141" marT="9141" marB="0" anchor="ctr"/>
                </a:tc>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72000" marR="9141" marT="9141" marB="0" anchor="ctr"/>
                </a:tc>
                <a:tc>
                  <a:txBody>
                    <a:bodyPr/>
                    <a:lstStyle/>
                    <a:p>
                      <a:pPr algn="l" rtl="0" fontAlgn="ctr"/>
                      <a:r>
                        <a:rPr lang="ko-KR" altLang="en-US" sz="800" b="0" i="0" u="none" strike="noStrike" dirty="0" err="1" smtClean="0">
                          <a:solidFill>
                            <a:srgbClr val="000000"/>
                          </a:solidFill>
                          <a:effectLst/>
                          <a:latin typeface="+mn-ea"/>
                          <a:ea typeface="+mn-ea"/>
                        </a:rPr>
                        <a:t>민감정보</a:t>
                      </a:r>
                      <a:r>
                        <a:rPr lang="ko-KR" altLang="en-US" sz="800" b="0" i="0" u="none" strike="noStrike" dirty="0" smtClean="0">
                          <a:solidFill>
                            <a:srgbClr val="000000"/>
                          </a:solidFill>
                          <a:effectLst/>
                          <a:latin typeface="+mn-ea"/>
                          <a:ea typeface="+mn-ea"/>
                        </a:rPr>
                        <a:t> 수집 및 이용동의 </a:t>
                      </a:r>
                      <a:r>
                        <a:rPr lang="ko-KR" altLang="en-US" sz="800" b="0" i="0" u="none" strike="noStrike" dirty="0" err="1" smtClean="0">
                          <a:solidFill>
                            <a:srgbClr val="000000"/>
                          </a:solidFill>
                          <a:effectLst/>
                          <a:latin typeface="+mn-ea"/>
                          <a:ea typeface="+mn-ea"/>
                        </a:rPr>
                        <a:t>미체크</a:t>
                      </a:r>
                      <a:r>
                        <a:rPr lang="ko-KR" altLang="en-US" sz="800" b="0" i="0" u="none" strike="noStrike" dirty="0" smtClean="0">
                          <a:solidFill>
                            <a:srgbClr val="000000"/>
                          </a:solidFill>
                          <a:effectLst/>
                          <a:latin typeface="+mn-ea"/>
                          <a:ea typeface="+mn-ea"/>
                        </a:rPr>
                        <a:t> 시</a:t>
                      </a:r>
                      <a:r>
                        <a:rPr lang="en-US" altLang="ko-KR" sz="800" b="0" i="0" u="none" strike="noStrike" dirty="0" smtClean="0">
                          <a:solidFill>
                            <a:srgbClr val="000000"/>
                          </a:solidFill>
                          <a:effectLst/>
                          <a:latin typeface="+mn-ea"/>
                          <a:ea typeface="+mn-ea"/>
                        </a:rPr>
                        <a:t>,</a:t>
                      </a:r>
                      <a:endParaRPr lang="ko-KR" altLang="en-US" sz="800" b="0" i="0" u="none" strike="noStrike" dirty="0">
                        <a:solidFill>
                          <a:srgbClr val="000000"/>
                        </a:solidFill>
                        <a:effectLst/>
                        <a:latin typeface="+mn-ea"/>
                        <a:ea typeface="+mn-ea"/>
                      </a:endParaRPr>
                    </a:p>
                  </a:txBody>
                  <a:tcPr marL="72000" marR="9141" marT="9141" marB="0" anchor="ctr"/>
                </a:tc>
                <a:tc>
                  <a:txBody>
                    <a:bodyPr/>
                    <a:lstStyle/>
                    <a:p>
                      <a:pPr algn="l" rtl="0" fontAlgn="ctr"/>
                      <a:r>
                        <a:rPr lang="ko-KR" altLang="en-US" sz="800" b="0" i="0" u="none" strike="noStrike" dirty="0" smtClean="0">
                          <a:solidFill>
                            <a:srgbClr val="000000"/>
                          </a:solidFill>
                          <a:effectLst/>
                          <a:latin typeface="+mn-ea"/>
                          <a:ea typeface="+mn-ea"/>
                        </a:rPr>
                        <a:t>민감정보 수집 및 이용동의에 동의</a:t>
                      </a:r>
                      <a:r>
                        <a:rPr lang="ko-KR" altLang="en-US" sz="800" b="0" i="0" u="none" strike="noStrike" baseline="0" dirty="0" smtClean="0">
                          <a:solidFill>
                            <a:srgbClr val="000000"/>
                          </a:solidFill>
                          <a:effectLst/>
                          <a:latin typeface="+mn-ea"/>
                          <a:ea typeface="+mn-ea"/>
                        </a:rPr>
                        <a:t>해주세요</a:t>
                      </a:r>
                      <a:r>
                        <a:rPr lang="en-US" altLang="ko-KR" sz="800" b="0" i="0" u="none" strike="noStrike" baseline="0" dirty="0" smtClean="0">
                          <a:solidFill>
                            <a:srgbClr val="000000"/>
                          </a:solidFill>
                          <a:effectLst/>
                          <a:latin typeface="+mn-ea"/>
                          <a:ea typeface="+mn-ea"/>
                        </a:rPr>
                        <a:t>.</a:t>
                      </a:r>
                      <a:endParaRPr lang="en-US" altLang="ko-KR" sz="800" b="0" i="0" u="none" strike="noStrike" dirty="0">
                        <a:solidFill>
                          <a:srgbClr val="000000"/>
                        </a:solidFill>
                        <a:effectLst/>
                        <a:latin typeface="+mn-ea"/>
                        <a:ea typeface="+mn-ea"/>
                      </a:endParaRPr>
                    </a:p>
                  </a:txBody>
                  <a:tcPr marL="72000" marR="9141" marT="9141" marB="0" anchor="ctr"/>
                </a:tc>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72000" marR="9141" marT="9141" marB="0" anchor="ctr"/>
                </a:tc>
                <a:tc>
                  <a:txBody>
                    <a:bodyPr/>
                    <a:lstStyle/>
                    <a:p>
                      <a:pPr algn="l" rtl="0" fontAlgn="ctr"/>
                      <a:r>
                        <a:rPr lang="ko-KR" altLang="en-US" sz="800" b="0" i="0" u="none" strike="noStrike" dirty="0" smtClean="0">
                          <a:solidFill>
                            <a:srgbClr val="000000"/>
                          </a:solidFill>
                          <a:effectLst/>
                          <a:latin typeface="+mn-ea"/>
                          <a:ea typeface="+mn-ea"/>
                        </a:rPr>
                        <a:t>개인정보 취급위탁 동의 </a:t>
                      </a:r>
                      <a:r>
                        <a:rPr lang="ko-KR" altLang="en-US" sz="800" b="0" i="0" u="none" strike="noStrike" dirty="0" err="1" smtClean="0">
                          <a:solidFill>
                            <a:srgbClr val="000000"/>
                          </a:solidFill>
                          <a:effectLst/>
                          <a:latin typeface="+mn-ea"/>
                          <a:ea typeface="+mn-ea"/>
                        </a:rPr>
                        <a:t>미체크</a:t>
                      </a:r>
                      <a:r>
                        <a:rPr lang="ko-KR" altLang="en-US" sz="800" b="0" i="0" u="none" strike="noStrike" dirty="0" smtClean="0">
                          <a:solidFill>
                            <a:srgbClr val="000000"/>
                          </a:solidFill>
                          <a:effectLst/>
                          <a:latin typeface="+mn-ea"/>
                          <a:ea typeface="+mn-ea"/>
                        </a:rPr>
                        <a:t> 시</a:t>
                      </a:r>
                      <a:r>
                        <a:rPr lang="en-US" altLang="ko-KR" sz="800" b="0" i="0" u="none" strike="noStrike" dirty="0" smtClean="0">
                          <a:solidFill>
                            <a:srgbClr val="000000"/>
                          </a:solidFill>
                          <a:effectLst/>
                          <a:latin typeface="+mn-ea"/>
                          <a:ea typeface="+mn-ea"/>
                        </a:rPr>
                        <a:t>,</a:t>
                      </a:r>
                      <a:endParaRPr lang="ko-KR" altLang="en-US" sz="800" b="0" i="0" u="none" strike="noStrike" dirty="0">
                        <a:solidFill>
                          <a:srgbClr val="000000"/>
                        </a:solidFill>
                        <a:effectLst/>
                        <a:latin typeface="+mn-ea"/>
                        <a:ea typeface="+mn-ea"/>
                      </a:endParaRPr>
                    </a:p>
                  </a:txBody>
                  <a:tcPr marL="72000" marR="9141" marT="9141" marB="0" anchor="ctr"/>
                </a:tc>
                <a:tc>
                  <a:txBody>
                    <a:bodyPr/>
                    <a:lstStyle/>
                    <a:p>
                      <a:pPr algn="l" rtl="0" fontAlgn="ctr"/>
                      <a:r>
                        <a:rPr lang="ko-KR" altLang="en-US" sz="800" b="0" i="0" u="none" strike="noStrike" dirty="0" smtClean="0">
                          <a:solidFill>
                            <a:srgbClr val="000000"/>
                          </a:solidFill>
                          <a:effectLst/>
                          <a:latin typeface="+mn-ea"/>
                          <a:ea typeface="+mn-ea"/>
                        </a:rPr>
                        <a:t>개인정보 취급위탁에 해한 동의에 동의해주세요</a:t>
                      </a:r>
                      <a:endParaRPr lang="en-US" altLang="ko-KR" sz="800" b="0" i="0" u="none" strike="noStrike" dirty="0">
                        <a:solidFill>
                          <a:srgbClr val="000000"/>
                        </a:solidFill>
                        <a:effectLst/>
                        <a:latin typeface="+mn-ea"/>
                        <a:ea typeface="+mn-ea"/>
                      </a:endParaRPr>
                    </a:p>
                  </a:txBody>
                  <a:tcPr marL="72000" marR="9141" marT="9141" marB="0" anchor="ctr"/>
                </a:tc>
              </a:tr>
              <a:tr h="229346">
                <a:tc vMerge="1">
                  <a:txBody>
                    <a:bodyPr/>
                    <a:lstStyle/>
                    <a:p>
                      <a:pPr algn="l" rtl="0" fontAlgn="ctr"/>
                      <a:endParaRPr lang="ko-KR" altLang="en-US" sz="1000" b="0" i="0" u="none" strike="noStrike" dirty="0">
                        <a:solidFill>
                          <a:srgbClr val="000000"/>
                        </a:solidFill>
                        <a:effectLst/>
                        <a:latin typeface="아리따-돋움(TTF)-Medium" panose="02020603020101020101" pitchFamily="18" charset="-127"/>
                        <a:ea typeface="아리따-돋움(TTF)-Medium" panose="02020603020101020101" pitchFamily="18" charset="-127"/>
                      </a:endParaRPr>
                    </a:p>
                  </a:txBody>
                  <a:tcPr marL="72000" marR="9141" marT="9141" marB="0" anchor="ctr"/>
                </a:tc>
                <a:tc>
                  <a:txBody>
                    <a:bodyPr/>
                    <a:lstStyle/>
                    <a:p>
                      <a:pPr algn="l" rtl="0" fontAlgn="ctr"/>
                      <a:r>
                        <a:rPr lang="ko-KR" altLang="en-US" sz="800" b="0" i="0" u="none" strike="noStrike" dirty="0" smtClean="0">
                          <a:solidFill>
                            <a:srgbClr val="000000"/>
                          </a:solidFill>
                          <a:effectLst/>
                          <a:latin typeface="+mn-ea"/>
                          <a:ea typeface="+mn-ea"/>
                        </a:rPr>
                        <a:t>만 </a:t>
                      </a:r>
                      <a:r>
                        <a:rPr lang="en-US" altLang="ko-KR" sz="800" b="0" i="0" u="none" strike="noStrike" dirty="0" smtClean="0">
                          <a:solidFill>
                            <a:srgbClr val="000000"/>
                          </a:solidFill>
                          <a:effectLst/>
                          <a:latin typeface="+mn-ea"/>
                          <a:ea typeface="+mn-ea"/>
                        </a:rPr>
                        <a:t>14</a:t>
                      </a:r>
                      <a:r>
                        <a:rPr lang="ko-KR" altLang="en-US" sz="800" b="0" i="0" u="none" strike="noStrike" smtClean="0">
                          <a:solidFill>
                            <a:srgbClr val="000000"/>
                          </a:solidFill>
                          <a:effectLst/>
                          <a:latin typeface="+mn-ea"/>
                          <a:ea typeface="+mn-ea"/>
                        </a:rPr>
                        <a:t>세이상 확인 미체크 시</a:t>
                      </a:r>
                      <a:r>
                        <a:rPr lang="en-US" altLang="ko-KR" sz="800" b="0" i="0" u="none" strike="noStrike" dirty="0" smtClean="0">
                          <a:solidFill>
                            <a:srgbClr val="000000"/>
                          </a:solidFill>
                          <a:effectLst/>
                          <a:latin typeface="+mn-ea"/>
                          <a:ea typeface="+mn-ea"/>
                        </a:rPr>
                        <a:t>,</a:t>
                      </a:r>
                      <a:endParaRPr lang="ko-KR" altLang="en-US" sz="800" b="0" i="0" u="none" strike="noStrike" dirty="0">
                        <a:solidFill>
                          <a:srgbClr val="000000"/>
                        </a:solidFill>
                        <a:effectLst/>
                        <a:latin typeface="+mn-ea"/>
                        <a:ea typeface="+mn-ea"/>
                      </a:endParaRPr>
                    </a:p>
                  </a:txBody>
                  <a:tcPr marL="72000" marR="9141" marT="9141" marB="0" anchor="ctr"/>
                </a:tc>
                <a:tc>
                  <a:txBody>
                    <a:bodyPr/>
                    <a:lstStyle/>
                    <a:p>
                      <a:pPr algn="l" rtl="0" fontAlgn="ctr"/>
                      <a:r>
                        <a:rPr lang="en-US" altLang="ko-KR" sz="800" b="0" i="0" u="none" strike="noStrike" dirty="0" smtClean="0">
                          <a:solidFill>
                            <a:srgbClr val="000000"/>
                          </a:solidFill>
                          <a:effectLst/>
                          <a:latin typeface="+mn-ea"/>
                          <a:ea typeface="+mn-ea"/>
                        </a:rPr>
                        <a:t>14</a:t>
                      </a:r>
                      <a:r>
                        <a:rPr lang="ko-KR" altLang="en-US" sz="800" b="0" i="0" u="none" strike="noStrike" smtClean="0">
                          <a:solidFill>
                            <a:srgbClr val="000000"/>
                          </a:solidFill>
                          <a:effectLst/>
                          <a:latin typeface="+mn-ea"/>
                          <a:ea typeface="+mn-ea"/>
                        </a:rPr>
                        <a:t>세 이상임을 확인해 주세요</a:t>
                      </a:r>
                      <a:r>
                        <a:rPr lang="en-US" altLang="ko-KR" sz="800" b="0" i="0" u="none" strike="noStrike" dirty="0" smtClean="0">
                          <a:solidFill>
                            <a:srgbClr val="000000"/>
                          </a:solidFill>
                          <a:effectLst/>
                          <a:latin typeface="+mn-ea"/>
                          <a:ea typeface="+mn-ea"/>
                        </a:rPr>
                        <a:t>.</a:t>
                      </a:r>
                      <a:endParaRPr lang="en-US" altLang="ko-KR" sz="800" b="0" i="0" u="none" strike="noStrike" dirty="0">
                        <a:solidFill>
                          <a:srgbClr val="000000"/>
                        </a:solidFill>
                        <a:effectLst/>
                        <a:latin typeface="+mn-ea"/>
                        <a:ea typeface="+mn-ea"/>
                      </a:endParaRPr>
                    </a:p>
                  </a:txBody>
                  <a:tcPr marL="72000" marR="9141" marT="9141" marB="0" anchor="ctr"/>
                </a:tc>
              </a:tr>
            </a:tbl>
          </a:graphicData>
        </a:graphic>
      </p:graphicFrame>
      <p:sp>
        <p:nvSpPr>
          <p:cNvPr id="9" name="직사각형 8"/>
          <p:cNvSpPr/>
          <p:nvPr/>
        </p:nvSpPr>
        <p:spPr>
          <a:xfrm>
            <a:off x="2609966" y="5273950"/>
            <a:ext cx="7116661" cy="1118758"/>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10" name="직사각형 9"/>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4/23</a:t>
            </a:r>
          </a:p>
          <a:p>
            <a:pPr algn="ctr"/>
            <a:r>
              <a:rPr lang="ko-KR" altLang="en-US" sz="1000" dirty="0" smtClean="0"/>
              <a:t>내용 추가</a:t>
            </a:r>
            <a:endParaRPr lang="ko-KR" altLang="en-US" sz="1000" dirty="0"/>
          </a:p>
        </p:txBody>
      </p:sp>
    </p:spTree>
    <p:extLst>
      <p:ext uri="{BB962C8B-B14F-4D97-AF65-F5344CB8AC3E}">
        <p14:creationId xmlns:p14="http://schemas.microsoft.com/office/powerpoint/2010/main" val="2304315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EH.BC.08.001.BEP1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프로필</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3596136974"/>
              </p:ext>
            </p:extLst>
          </p:nvPr>
        </p:nvGraphicFramePr>
        <p:xfrm>
          <a:off x="7464287" y="414711"/>
          <a:ext cx="2441713" cy="3049779"/>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http://m.etudehouse.com/kr/ko/mobile/beautizen.do?method=recruit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프로필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UI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개선</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뷰티즌 프로필 </a:t>
                      </a:r>
                      <a:r>
                        <a:rPr lang="en-US" altLang="ko-KR" sz="800" b="0" dirty="0" err="1">
                          <a:solidFill>
                            <a:schemeClr val="tx1"/>
                          </a:solidFill>
                          <a:latin typeface="아리따-돋움(TTF)-Medium" panose="02020603020101020101" pitchFamily="18" charset="-127"/>
                          <a:ea typeface="아리따-돋움(TTF)-Medium" panose="02020603020101020101" pitchFamily="18" charset="-127"/>
                        </a:rPr>
                        <a:t>defaut</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리스트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최신 기수</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(19</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기</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17~19</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기</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뷰티즌 프로필 소개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기수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텍스트로 기수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뿌려줌</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다른 기수 보기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기수별</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필터 기능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후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보기＇ 선택 시 해당 기수 불러오기</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뷰티즌 리스트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해당 유투브로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뷰티즌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412521"/>
            <a:ext cx="3410423" cy="506987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8" name="사각형: 둥근 모서리 17">
            <a:extLst>
              <a:ext uri="{FF2B5EF4-FFF2-40B4-BE49-F238E27FC236}">
                <a16:creationId xmlns:a16="http://schemas.microsoft.com/office/drawing/2014/main" xmlns="" id="{9290C4AC-42A6-4084-9A43-7EEABC092375}"/>
              </a:ext>
            </a:extLst>
          </p:cNvPr>
          <p:cNvSpPr/>
          <p:nvPr/>
        </p:nvSpPr>
        <p:spPr>
          <a:xfrm>
            <a:off x="168305" y="1052736"/>
            <a:ext cx="1144954"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뷰티즌이란</a:t>
            </a:r>
            <a:r>
              <a:rPr lang="en-US" altLang="ko-KR" sz="900" dirty="0">
                <a:solidFill>
                  <a:schemeClr val="tx1"/>
                </a:solidFill>
              </a:rPr>
              <a:t>?</a:t>
            </a:r>
            <a:endParaRPr lang="ko-KR" altLang="en-US" sz="900" dirty="0">
              <a:solidFill>
                <a:schemeClr val="tx1"/>
              </a:solidFill>
            </a:endParaRPr>
          </a:p>
        </p:txBody>
      </p:sp>
      <p:sp>
        <p:nvSpPr>
          <p:cNvPr id="19" name="사각형: 둥근 모서리 18">
            <a:extLst>
              <a:ext uri="{FF2B5EF4-FFF2-40B4-BE49-F238E27FC236}">
                <a16:creationId xmlns:a16="http://schemas.microsoft.com/office/drawing/2014/main" xmlns="" id="{35BFBED2-EDE1-4D7E-85CE-99DE5A89BD9D}"/>
              </a:ext>
            </a:extLst>
          </p:cNvPr>
          <p:cNvSpPr/>
          <p:nvPr/>
        </p:nvSpPr>
        <p:spPr>
          <a:xfrm>
            <a:off x="1307168" y="1062259"/>
            <a:ext cx="1144954" cy="35176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a:t>
            </a:r>
          </a:p>
        </p:txBody>
      </p:sp>
      <p:sp>
        <p:nvSpPr>
          <p:cNvPr id="20" name="사각형: 둥근 모서리 19">
            <a:extLst>
              <a:ext uri="{FF2B5EF4-FFF2-40B4-BE49-F238E27FC236}">
                <a16:creationId xmlns:a16="http://schemas.microsoft.com/office/drawing/2014/main" xmlns="" id="{BE76AC5A-E22E-4C65-B2A0-ED74B60B0D3B}"/>
              </a:ext>
            </a:extLst>
          </p:cNvPr>
          <p:cNvSpPr/>
          <p:nvPr/>
        </p:nvSpPr>
        <p:spPr>
          <a:xfrm>
            <a:off x="2449869" y="1052736"/>
            <a:ext cx="1144954" cy="359784"/>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프로필</a:t>
            </a:r>
          </a:p>
        </p:txBody>
      </p:sp>
      <p:sp>
        <p:nvSpPr>
          <p:cNvPr id="34" name="직사각형 33">
            <a:extLst>
              <a:ext uri="{FF2B5EF4-FFF2-40B4-BE49-F238E27FC236}">
                <a16:creationId xmlns:a16="http://schemas.microsoft.com/office/drawing/2014/main" xmlns="" id="{B1D0599B-F560-4358-9653-9C25F7C1429A}"/>
              </a:ext>
            </a:extLst>
          </p:cNvPr>
          <p:cNvSpPr/>
          <p:nvPr/>
        </p:nvSpPr>
        <p:spPr>
          <a:xfrm>
            <a:off x="100495" y="6524090"/>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39" name="직사각형 38">
            <a:extLst>
              <a:ext uri="{FF2B5EF4-FFF2-40B4-BE49-F238E27FC236}">
                <a16:creationId xmlns:a16="http://schemas.microsoft.com/office/drawing/2014/main" xmlns="" id="{0320543A-C757-42D4-B351-B89E5608A1C6}"/>
              </a:ext>
            </a:extLst>
          </p:cNvPr>
          <p:cNvSpPr/>
          <p:nvPr/>
        </p:nvSpPr>
        <p:spPr>
          <a:xfrm>
            <a:off x="216418" y="2792718"/>
            <a:ext cx="3305332" cy="3645049"/>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r>
              <a:rPr lang="ko-KR" altLang="en-US" sz="900" dirty="0">
                <a:solidFill>
                  <a:schemeClr val="tx1"/>
                </a:solidFill>
              </a:rPr>
              <a:t>뷰티즌 리스트</a:t>
            </a:r>
            <a:r>
              <a:rPr lang="en-US" altLang="ko-KR" sz="900" dirty="0">
                <a:solidFill>
                  <a:schemeClr val="tx1"/>
                </a:solidFill>
              </a:rPr>
              <a:t>(</a:t>
            </a:r>
            <a:r>
              <a:rPr lang="ko-KR" altLang="en-US" sz="900" dirty="0">
                <a:solidFill>
                  <a:schemeClr val="tx1"/>
                </a:solidFill>
              </a:rPr>
              <a:t>프로필사진</a:t>
            </a:r>
            <a:r>
              <a:rPr lang="en-US" altLang="ko-KR" sz="900" dirty="0">
                <a:solidFill>
                  <a:schemeClr val="tx1"/>
                </a:solidFill>
              </a:rPr>
              <a:t>+</a:t>
            </a:r>
            <a:r>
              <a:rPr lang="ko-KR" altLang="en-US" sz="900" dirty="0">
                <a:solidFill>
                  <a:schemeClr val="tx1"/>
                </a:solidFill>
              </a:rPr>
              <a:t>닉네임</a:t>
            </a:r>
            <a:r>
              <a:rPr lang="en-US" altLang="ko-KR" sz="900" dirty="0">
                <a:solidFill>
                  <a:schemeClr val="tx1"/>
                </a:solidFill>
              </a:rPr>
              <a:t>)</a:t>
            </a:r>
          </a:p>
        </p:txBody>
      </p:sp>
      <p:sp>
        <p:nvSpPr>
          <p:cNvPr id="30" name="직사각형 29">
            <a:extLst>
              <a:ext uri="{FF2B5EF4-FFF2-40B4-BE49-F238E27FC236}">
                <a16:creationId xmlns:a16="http://schemas.microsoft.com/office/drawing/2014/main" xmlns="" id="{C8EA20A2-DCDB-4153-BDCA-D7C32DD6D675}"/>
              </a:ext>
            </a:extLst>
          </p:cNvPr>
          <p:cNvSpPr/>
          <p:nvPr/>
        </p:nvSpPr>
        <p:spPr>
          <a:xfrm>
            <a:off x="221816" y="1490304"/>
            <a:ext cx="3305332" cy="125778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BEAUTIZEN</a:t>
            </a:r>
          </a:p>
          <a:p>
            <a:pPr algn="ctr"/>
            <a:r>
              <a:rPr lang="en-US" altLang="ko-KR" sz="1200" b="1" dirty="0">
                <a:solidFill>
                  <a:schemeClr val="tx1"/>
                </a:solidFill>
              </a:rPr>
              <a:t>3</a:t>
            </a:r>
            <a:r>
              <a:rPr lang="ko-KR" altLang="en-US" sz="1200" b="1" dirty="0">
                <a:solidFill>
                  <a:schemeClr val="tx1"/>
                </a:solidFill>
              </a:rPr>
              <a:t>기</a:t>
            </a:r>
            <a:endParaRPr lang="en-US" altLang="ko-KR" sz="1200" b="1" dirty="0">
              <a:solidFill>
                <a:schemeClr val="tx1"/>
              </a:solidFill>
            </a:endParaRPr>
          </a:p>
          <a:p>
            <a:pPr algn="ctr"/>
            <a:endParaRPr lang="en-US" altLang="ko-KR" sz="1200" b="1" dirty="0">
              <a:solidFill>
                <a:schemeClr val="tx1"/>
              </a:solidFill>
            </a:endParaRPr>
          </a:p>
          <a:p>
            <a:pPr algn="ctr"/>
            <a:r>
              <a:rPr lang="ko-KR" altLang="en-US" sz="900" dirty="0">
                <a:solidFill>
                  <a:schemeClr val="tx1"/>
                </a:solidFill>
              </a:rPr>
              <a:t>프로필 사진을 선택하시면 해당 </a:t>
            </a:r>
            <a:r>
              <a:rPr lang="ko-KR" altLang="en-US" sz="900" dirty="0" err="1">
                <a:solidFill>
                  <a:schemeClr val="tx1"/>
                </a:solidFill>
              </a:rPr>
              <a:t>뷰티즌의</a:t>
            </a:r>
            <a:r>
              <a:rPr lang="ko-KR" altLang="en-US" sz="900" dirty="0">
                <a:solidFill>
                  <a:schemeClr val="tx1"/>
                </a:solidFill>
              </a:rPr>
              <a:t> 유투브 채널로 연결합니다</a:t>
            </a:r>
            <a:r>
              <a:rPr lang="en-US" altLang="ko-KR" sz="900" dirty="0">
                <a:solidFill>
                  <a:schemeClr val="tx1"/>
                </a:solidFill>
              </a:rPr>
              <a:t>.</a:t>
            </a:r>
          </a:p>
          <a:p>
            <a:pPr algn="ctr"/>
            <a:endParaRPr lang="en-US" altLang="ko-KR" sz="900" dirty="0">
              <a:solidFill>
                <a:schemeClr val="tx1"/>
              </a:solidFill>
            </a:endParaRPr>
          </a:p>
          <a:p>
            <a:pPr algn="ctr"/>
            <a:endParaRPr lang="en-US" altLang="ko-KR" sz="900" dirty="0">
              <a:solidFill>
                <a:schemeClr val="tx1"/>
              </a:solidFill>
            </a:endParaRPr>
          </a:p>
        </p:txBody>
      </p:sp>
      <p:pic>
        <p:nvPicPr>
          <p:cNvPr id="10" name="그림 9">
            <a:extLst>
              <a:ext uri="{FF2B5EF4-FFF2-40B4-BE49-F238E27FC236}">
                <a16:creationId xmlns:a16="http://schemas.microsoft.com/office/drawing/2014/main" xmlns="" id="{6CBDD425-11AF-40B0-96AD-C3C6495199F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57464" y="3043333"/>
            <a:ext cx="1312903" cy="1602513"/>
          </a:xfrm>
          <a:prstGeom prst="rect">
            <a:avLst/>
          </a:prstGeom>
        </p:spPr>
      </p:pic>
      <p:pic>
        <p:nvPicPr>
          <p:cNvPr id="35" name="그림 34">
            <a:extLst>
              <a:ext uri="{FF2B5EF4-FFF2-40B4-BE49-F238E27FC236}">
                <a16:creationId xmlns:a16="http://schemas.microsoft.com/office/drawing/2014/main" xmlns="" id="{FCEC21F9-DB58-4F33-A9AE-76ADA08FD7D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953769" y="3050623"/>
            <a:ext cx="1312903" cy="1602513"/>
          </a:xfrm>
          <a:prstGeom prst="rect">
            <a:avLst/>
          </a:prstGeom>
        </p:spPr>
      </p:pic>
      <p:sp>
        <p:nvSpPr>
          <p:cNvPr id="11" name="TextBox 10">
            <a:extLst>
              <a:ext uri="{FF2B5EF4-FFF2-40B4-BE49-F238E27FC236}">
                <a16:creationId xmlns:a16="http://schemas.microsoft.com/office/drawing/2014/main" xmlns="" id="{7B844E57-F3D5-4231-9754-1822E82A982F}"/>
              </a:ext>
            </a:extLst>
          </p:cNvPr>
          <p:cNvSpPr txBox="1"/>
          <p:nvPr/>
        </p:nvSpPr>
        <p:spPr>
          <a:xfrm>
            <a:off x="2585167" y="4759168"/>
            <a:ext cx="486907" cy="1477328"/>
          </a:xfrm>
          <a:prstGeom prst="rect">
            <a:avLst/>
          </a:prstGeom>
          <a:noFill/>
        </p:spPr>
        <p:txBody>
          <a:bodyPr wrap="square" rtlCol="0">
            <a:spAutoFit/>
          </a:bodyPr>
          <a:lstStyle/>
          <a:p>
            <a:r>
              <a:rPr lang="en-US" altLang="ko-KR" dirty="0"/>
              <a:t>.</a:t>
            </a:r>
          </a:p>
          <a:p>
            <a:r>
              <a:rPr lang="en-US" altLang="ko-KR" dirty="0"/>
              <a:t>.</a:t>
            </a:r>
          </a:p>
          <a:p>
            <a:r>
              <a:rPr lang="en-US" altLang="ko-KR" dirty="0"/>
              <a:t>.</a:t>
            </a:r>
          </a:p>
          <a:p>
            <a:r>
              <a:rPr lang="en-US" altLang="ko-KR" dirty="0"/>
              <a:t>.</a:t>
            </a:r>
          </a:p>
          <a:p>
            <a:r>
              <a:rPr lang="en-US" altLang="ko-KR" dirty="0"/>
              <a:t>.</a:t>
            </a:r>
            <a:endParaRPr lang="ko-KR" altLang="en-US" dirty="0"/>
          </a:p>
        </p:txBody>
      </p:sp>
      <p:sp>
        <p:nvSpPr>
          <p:cNvPr id="40" name="TextBox 39">
            <a:extLst>
              <a:ext uri="{FF2B5EF4-FFF2-40B4-BE49-F238E27FC236}">
                <a16:creationId xmlns:a16="http://schemas.microsoft.com/office/drawing/2014/main" xmlns="" id="{43461556-6153-4AC6-84F5-BFAA7081A1DC}"/>
              </a:ext>
            </a:extLst>
          </p:cNvPr>
          <p:cNvSpPr txBox="1"/>
          <p:nvPr/>
        </p:nvSpPr>
        <p:spPr>
          <a:xfrm>
            <a:off x="976062" y="4785219"/>
            <a:ext cx="486907" cy="1477328"/>
          </a:xfrm>
          <a:prstGeom prst="rect">
            <a:avLst/>
          </a:prstGeom>
          <a:noFill/>
        </p:spPr>
        <p:txBody>
          <a:bodyPr wrap="square" rtlCol="0">
            <a:spAutoFit/>
          </a:bodyPr>
          <a:lstStyle/>
          <a:p>
            <a:r>
              <a:rPr lang="en-US" altLang="ko-KR" dirty="0"/>
              <a:t>.</a:t>
            </a:r>
          </a:p>
          <a:p>
            <a:r>
              <a:rPr lang="en-US" altLang="ko-KR" dirty="0"/>
              <a:t>.</a:t>
            </a:r>
          </a:p>
          <a:p>
            <a:r>
              <a:rPr lang="en-US" altLang="ko-KR" dirty="0"/>
              <a:t>.</a:t>
            </a:r>
          </a:p>
          <a:p>
            <a:r>
              <a:rPr lang="en-US" altLang="ko-KR" dirty="0"/>
              <a:t>.</a:t>
            </a:r>
          </a:p>
          <a:p>
            <a:r>
              <a:rPr lang="en-US" altLang="ko-KR" dirty="0"/>
              <a:t>.</a:t>
            </a:r>
            <a:endParaRPr lang="ko-KR" altLang="en-US" dirty="0"/>
          </a:p>
        </p:txBody>
      </p:sp>
      <p:sp>
        <p:nvSpPr>
          <p:cNvPr id="22" name="직사각형 21">
            <a:extLst>
              <a:ext uri="{FF2B5EF4-FFF2-40B4-BE49-F238E27FC236}">
                <a16:creationId xmlns:a16="http://schemas.microsoft.com/office/drawing/2014/main" xmlns="" id="{1BCF1A1C-23C9-45EA-BB6B-B15E3C72EC9D}"/>
              </a:ext>
            </a:extLst>
          </p:cNvPr>
          <p:cNvSpPr/>
          <p:nvPr/>
        </p:nvSpPr>
        <p:spPr bwMode="auto">
          <a:xfrm>
            <a:off x="183997" y="146431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4" name="직사각형 23">
            <a:extLst>
              <a:ext uri="{FF2B5EF4-FFF2-40B4-BE49-F238E27FC236}">
                <a16:creationId xmlns:a16="http://schemas.microsoft.com/office/drawing/2014/main" xmlns="" id="{25686C7A-7FF5-41A9-87BE-A4E683268EAA}"/>
              </a:ext>
            </a:extLst>
          </p:cNvPr>
          <p:cNvSpPr/>
          <p:nvPr/>
        </p:nvSpPr>
        <p:spPr bwMode="auto">
          <a:xfrm>
            <a:off x="391583" y="2975463"/>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3" name="사각형: 둥근 모서리 2">
            <a:extLst>
              <a:ext uri="{FF2B5EF4-FFF2-40B4-BE49-F238E27FC236}">
                <a16:creationId xmlns:a16="http://schemas.microsoft.com/office/drawing/2014/main" xmlns="" id="{ABC563DE-DBD7-4580-8735-24FB0E60208D}"/>
              </a:ext>
            </a:extLst>
          </p:cNvPr>
          <p:cNvSpPr/>
          <p:nvPr/>
        </p:nvSpPr>
        <p:spPr>
          <a:xfrm>
            <a:off x="1895740" y="1827500"/>
            <a:ext cx="564973" cy="170671"/>
          </a:xfrm>
          <a:prstGeom prst="roundRect">
            <a:avLst/>
          </a:prstGeom>
          <a:noFill/>
          <a:ln w="12700">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xmlns="" id="{580D55F3-D3EF-40CC-B169-B42229CBE656}"/>
              </a:ext>
            </a:extLst>
          </p:cNvPr>
          <p:cNvCxnSpPr>
            <a:cxnSpLocks/>
            <a:stCxn id="3" idx="3"/>
          </p:cNvCxnSpPr>
          <p:nvPr/>
        </p:nvCxnSpPr>
        <p:spPr>
          <a:xfrm>
            <a:off x="2460713" y="1912836"/>
            <a:ext cx="1355650" cy="1455"/>
          </a:xfrm>
          <a:prstGeom prst="straightConnector1">
            <a:avLst/>
          </a:prstGeom>
          <a:ln>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xmlns="" id="{C9DE82E8-E984-4973-8A39-1CC71522883B}"/>
              </a:ext>
            </a:extLst>
          </p:cNvPr>
          <p:cNvSpPr/>
          <p:nvPr/>
        </p:nvSpPr>
        <p:spPr>
          <a:xfrm>
            <a:off x="7041232" y="-3219"/>
            <a:ext cx="2861483" cy="1065478"/>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TBD</a:t>
            </a:r>
          </a:p>
          <a:p>
            <a:pPr algn="ctr"/>
            <a:r>
              <a:rPr lang="en-US" altLang="ko-KR" sz="1200" dirty="0"/>
              <a:t>2/26</a:t>
            </a:r>
            <a:r>
              <a:rPr lang="ko-KR" altLang="en-US" sz="1200" dirty="0"/>
              <a:t>일 </a:t>
            </a:r>
            <a:r>
              <a:rPr lang="en-US" altLang="ko-KR" sz="1200" dirty="0"/>
              <a:t>SB </a:t>
            </a:r>
            <a:r>
              <a:rPr lang="ko-KR" altLang="en-US" sz="1200" dirty="0"/>
              <a:t>리뷰 중</a:t>
            </a:r>
            <a:endParaRPr lang="en-US" altLang="ko-KR" sz="1200" dirty="0"/>
          </a:p>
          <a:p>
            <a:pPr algn="ctr"/>
            <a:r>
              <a:rPr lang="ko-KR" altLang="en-US" sz="1200" dirty="0"/>
              <a:t>기수 항목 재정리 </a:t>
            </a:r>
            <a:r>
              <a:rPr lang="en-US" altLang="ko-KR" sz="1200" dirty="0"/>
              <a:t>&amp; </a:t>
            </a:r>
            <a:r>
              <a:rPr lang="ko-KR" altLang="en-US" sz="1200" dirty="0"/>
              <a:t>원본 수급 논의</a:t>
            </a:r>
          </a:p>
        </p:txBody>
      </p:sp>
    </p:spTree>
    <p:extLst>
      <p:ext uri="{BB962C8B-B14F-4D97-AF65-F5344CB8AC3E}">
        <p14:creationId xmlns:p14="http://schemas.microsoft.com/office/powerpoint/2010/main" val="284812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EH.BC.08.002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스윗샷</a:t>
            </a:r>
            <a:r>
              <a:rPr lang="ko-KR" altLang="en-US" dirty="0"/>
              <a:t> 캠페인</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734398527"/>
              </p:ext>
            </p:extLst>
          </p:nvPr>
        </p:nvGraphicFramePr>
        <p:xfrm>
          <a:off x="7464287" y="414711"/>
          <a:ext cx="2441713" cy="2721513"/>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http://m.etudehouse.com/kr/ko/jsp/mobile/brand/brand_sweet_shot.jsp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스윗샷 캠페인 소개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에뛰드 </a:t>
                      </a: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인스타그램으로</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a:t>
                      </a:r>
                      <a:r>
                        <a:rPr lang="en-US" altLang="ko-KR" sz="800" b="1" dirty="0" err="1">
                          <a:solidFill>
                            <a:schemeClr val="tx1"/>
                          </a:solidFill>
                          <a:latin typeface="아리따-돋움(TTF)-Medium" panose="02020603020101020101" pitchFamily="18" charset="-127"/>
                          <a:ea typeface="아리따-돋움(TTF)-Medium" panose="02020603020101020101" pitchFamily="18" charset="-127"/>
                        </a:rPr>
                        <a:t>gogo</a:t>
                      </a:r>
                      <a:r>
                        <a:rPr lang="en-US" altLang="ko-KR" sz="800" b="1" dirty="0">
                          <a:solidFill>
                            <a:schemeClr val="tx1"/>
                          </a:solidFill>
                          <a:latin typeface="아리따-돋움(TTF)-Medium" panose="02020603020101020101" pitchFamily="18" charset="-127"/>
                          <a:ea typeface="아리따-돋움(TTF)-Medium" panose="02020603020101020101" pitchFamily="18" charset="-127"/>
                        </a:rPr>
                        <a:t>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버튼</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에뛰드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인스타그램으로</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이스타그램</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포스팅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UI</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a:solidFill>
                            <a:schemeClr val="tx1"/>
                          </a:solidFill>
                          <a:latin typeface="아리따-돋움(TTF)-Medium" panose="02020603020101020101" pitchFamily="18" charset="-127"/>
                          <a:ea typeface="아리따-돋움(TTF)-Medium" panose="02020603020101020101" pitchFamily="18" charset="-127"/>
                        </a:rPr>
                        <a:t>에뛰드하우스</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인스타그램</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포스팅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API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더보기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리스트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5</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이상일 경우 더보기로 다음 게시물 보기</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281245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스윗샷 캠페인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029380"/>
            <a:ext cx="3410423" cy="220331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4" name="직사각형 33">
            <a:extLst>
              <a:ext uri="{FF2B5EF4-FFF2-40B4-BE49-F238E27FC236}">
                <a16:creationId xmlns:a16="http://schemas.microsoft.com/office/drawing/2014/main" xmlns="" id="{B1D0599B-F560-4358-9653-9C25F7C1429A}"/>
              </a:ext>
            </a:extLst>
          </p:cNvPr>
          <p:cNvSpPr/>
          <p:nvPr/>
        </p:nvSpPr>
        <p:spPr>
          <a:xfrm>
            <a:off x="3759075" y="6519936"/>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39" name="직사각형 38">
            <a:extLst>
              <a:ext uri="{FF2B5EF4-FFF2-40B4-BE49-F238E27FC236}">
                <a16:creationId xmlns:a16="http://schemas.microsoft.com/office/drawing/2014/main" xmlns="" id="{0320543A-C757-42D4-B351-B89E5608A1C6}"/>
              </a:ext>
            </a:extLst>
          </p:cNvPr>
          <p:cNvSpPr/>
          <p:nvPr/>
        </p:nvSpPr>
        <p:spPr>
          <a:xfrm>
            <a:off x="225127" y="1088652"/>
            <a:ext cx="3305332" cy="1931125"/>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에뛰드 인스타그램과 오늘을 더 스윗하게</a:t>
            </a:r>
            <a:r>
              <a:rPr lang="en-US" altLang="ko-KR" sz="1200" b="1" dirty="0">
                <a:solidFill>
                  <a:schemeClr val="tx1"/>
                </a:solidFill>
              </a:rPr>
              <a:t>!</a:t>
            </a:r>
          </a:p>
          <a:p>
            <a:pPr algn="ctr"/>
            <a:r>
              <a:rPr lang="ko-KR" altLang="en-US" sz="900" dirty="0">
                <a:solidFill>
                  <a:schemeClr val="tx1"/>
                </a:solidFill>
              </a:rPr>
              <a:t>여러분의 </a:t>
            </a:r>
            <a:r>
              <a:rPr lang="ko-KR" altLang="en-US" sz="900" dirty="0" err="1">
                <a:solidFill>
                  <a:schemeClr val="tx1"/>
                </a:solidFill>
              </a:rPr>
              <a:t>스윗한</a:t>
            </a:r>
            <a:r>
              <a:rPr lang="ko-KR" altLang="en-US" sz="900" dirty="0">
                <a:solidFill>
                  <a:schemeClr val="tx1"/>
                </a:solidFill>
              </a:rPr>
              <a:t> 순간을 공유해요</a:t>
            </a:r>
            <a:r>
              <a:rPr lang="en-US" altLang="ko-KR" sz="900" dirty="0">
                <a:solidFill>
                  <a:schemeClr val="tx1"/>
                </a:solidFill>
              </a:rPr>
              <a:t>.</a:t>
            </a:r>
          </a:p>
          <a:p>
            <a:pPr algn="ctr"/>
            <a:endParaRPr lang="en-US" altLang="ko-KR" sz="900" dirty="0">
              <a:solidFill>
                <a:schemeClr val="tx1"/>
              </a:solidFill>
            </a:endParaRPr>
          </a:p>
          <a:p>
            <a:pPr algn="ctr"/>
            <a:r>
              <a:rPr lang="en-US" altLang="ko-KR" sz="900" b="1" dirty="0">
                <a:solidFill>
                  <a:schemeClr val="bg1">
                    <a:lumMod val="65000"/>
                  </a:schemeClr>
                </a:solidFill>
              </a:rPr>
              <a:t>#</a:t>
            </a:r>
            <a:r>
              <a:rPr lang="ko-KR" altLang="en-US" sz="900" b="1">
                <a:solidFill>
                  <a:schemeClr val="bg1">
                    <a:lumMod val="65000"/>
                  </a:schemeClr>
                </a:solidFill>
              </a:rPr>
              <a:t>스윗샷</a:t>
            </a:r>
            <a:r>
              <a:rPr lang="ko-KR" altLang="en-US" sz="900" b="1" dirty="0">
                <a:solidFill>
                  <a:schemeClr val="bg1">
                    <a:lumMod val="65000"/>
                  </a:schemeClr>
                </a:solidFill>
              </a:rPr>
              <a:t> 찍고 에뛰드 </a:t>
            </a:r>
            <a:r>
              <a:rPr lang="en-US" altLang="ko-KR" sz="900" b="1" dirty="0">
                <a:solidFill>
                  <a:schemeClr val="bg1">
                    <a:lumMod val="65000"/>
                  </a:schemeClr>
                </a:solidFill>
              </a:rPr>
              <a:t>#</a:t>
            </a:r>
            <a:r>
              <a:rPr lang="ko-KR" altLang="en-US" sz="900" b="1" dirty="0" err="1">
                <a:solidFill>
                  <a:schemeClr val="bg1">
                    <a:lumMod val="65000"/>
                  </a:schemeClr>
                </a:solidFill>
              </a:rPr>
              <a:t>인생템도</a:t>
            </a:r>
            <a:r>
              <a:rPr lang="ko-KR" altLang="en-US" sz="900" b="1" dirty="0">
                <a:solidFill>
                  <a:schemeClr val="bg1">
                    <a:lumMod val="65000"/>
                  </a:schemeClr>
                </a:solidFill>
              </a:rPr>
              <a:t> </a:t>
            </a:r>
            <a:r>
              <a:rPr lang="en-US" altLang="ko-KR" sz="900" b="1" dirty="0">
                <a:solidFill>
                  <a:schemeClr val="bg1">
                    <a:lumMod val="65000"/>
                  </a:schemeClr>
                </a:solidFill>
              </a:rPr>
              <a:t>GET</a:t>
            </a:r>
          </a:p>
          <a:p>
            <a:pPr algn="ctr"/>
            <a:r>
              <a:rPr lang="ko-KR" altLang="en-US" sz="900" dirty="0">
                <a:solidFill>
                  <a:schemeClr val="bg1">
                    <a:lumMod val="65000"/>
                  </a:schemeClr>
                </a:solidFill>
              </a:rPr>
              <a:t>매주 선정되는 이번주 </a:t>
            </a:r>
            <a:r>
              <a:rPr lang="ko-KR" altLang="en-US" sz="900" dirty="0" err="1">
                <a:solidFill>
                  <a:schemeClr val="bg1">
                    <a:lumMod val="65000"/>
                  </a:schemeClr>
                </a:solidFill>
              </a:rPr>
              <a:t>즈윗샷의</a:t>
            </a:r>
            <a:r>
              <a:rPr lang="ko-KR" altLang="en-US" sz="900" dirty="0">
                <a:solidFill>
                  <a:schemeClr val="bg1">
                    <a:lumMod val="65000"/>
                  </a:schemeClr>
                </a:solidFill>
              </a:rPr>
              <a:t> 주인공이 되어보세요</a:t>
            </a:r>
            <a:r>
              <a:rPr lang="en-US" altLang="ko-KR" sz="900" dirty="0">
                <a:solidFill>
                  <a:schemeClr val="bg1">
                    <a:lumMod val="65000"/>
                  </a:schemeClr>
                </a:solidFill>
              </a:rPr>
              <a:t>!</a:t>
            </a:r>
          </a:p>
          <a:p>
            <a:pPr algn="ctr"/>
            <a:r>
              <a:rPr lang="ko-KR" altLang="en-US" sz="900" dirty="0">
                <a:solidFill>
                  <a:schemeClr val="bg1">
                    <a:lumMod val="65000"/>
                  </a:schemeClr>
                </a:solidFill>
              </a:rPr>
              <a:t>나의 </a:t>
            </a:r>
            <a:r>
              <a:rPr lang="ko-KR" altLang="en-US" sz="900" dirty="0" err="1">
                <a:solidFill>
                  <a:schemeClr val="bg1">
                    <a:lumMod val="65000"/>
                  </a:schemeClr>
                </a:solidFill>
              </a:rPr>
              <a:t>스윗한</a:t>
            </a:r>
            <a:r>
              <a:rPr lang="ko-KR" altLang="en-US" sz="900" dirty="0">
                <a:solidFill>
                  <a:schemeClr val="bg1">
                    <a:lumMod val="65000"/>
                  </a:schemeClr>
                </a:solidFill>
              </a:rPr>
              <a:t> 순간들을 찍고 올리면 끝</a:t>
            </a:r>
            <a:r>
              <a:rPr lang="en-US" altLang="ko-KR" sz="900" dirty="0">
                <a:solidFill>
                  <a:schemeClr val="bg1">
                    <a:lumMod val="65000"/>
                  </a:schemeClr>
                </a:solidFill>
              </a:rPr>
              <a:t>!</a:t>
            </a:r>
          </a:p>
          <a:p>
            <a:pPr algn="ctr"/>
            <a:endParaRPr lang="en-US" altLang="ko-KR" sz="900" dirty="0">
              <a:solidFill>
                <a:schemeClr val="tx1"/>
              </a:solidFill>
            </a:endParaRPr>
          </a:p>
          <a:p>
            <a:pPr algn="ctr"/>
            <a:r>
              <a:rPr lang="ko-KR" altLang="en-US" sz="900" dirty="0">
                <a:solidFill>
                  <a:srgbClr val="FF66FF"/>
                </a:solidFill>
              </a:rPr>
              <a:t>필수 해시태그 </a:t>
            </a:r>
            <a:r>
              <a:rPr lang="en-US" altLang="ko-KR" sz="900" dirty="0">
                <a:solidFill>
                  <a:srgbClr val="FF66FF"/>
                </a:solidFill>
              </a:rPr>
              <a:t>:  </a:t>
            </a:r>
            <a:r>
              <a:rPr lang="en-US" altLang="ko-KR" sz="900" u="sng" dirty="0">
                <a:solidFill>
                  <a:srgbClr val="FF66FF"/>
                </a:solidFill>
              </a:rPr>
              <a:t>#</a:t>
            </a:r>
            <a:r>
              <a:rPr lang="en-US" altLang="ko-KR" sz="900" u="sng" dirty="0" err="1">
                <a:solidFill>
                  <a:srgbClr val="FF66FF"/>
                </a:solidFill>
              </a:rPr>
              <a:t>Lifeissweet</a:t>
            </a:r>
            <a:r>
              <a:rPr lang="en-US" altLang="ko-KR" sz="900" u="sng" dirty="0">
                <a:solidFill>
                  <a:srgbClr val="FF66FF"/>
                </a:solidFill>
              </a:rPr>
              <a:t> </a:t>
            </a:r>
            <a:r>
              <a:rPr lang="en-US" altLang="ko-KR" sz="900" dirty="0">
                <a:solidFill>
                  <a:srgbClr val="FF66FF"/>
                </a:solidFill>
              </a:rPr>
              <a:t> </a:t>
            </a:r>
            <a:r>
              <a:rPr lang="en-US" altLang="ko-KR" sz="900" u="sng" dirty="0">
                <a:solidFill>
                  <a:srgbClr val="FF66FF"/>
                </a:solidFill>
              </a:rPr>
              <a:t>#</a:t>
            </a:r>
            <a:r>
              <a:rPr lang="ko-KR" altLang="en-US" sz="900" u="sng" dirty="0" err="1">
                <a:solidFill>
                  <a:srgbClr val="FF66FF"/>
                </a:solidFill>
              </a:rPr>
              <a:t>오늘더스윗</a:t>
            </a:r>
            <a:r>
              <a:rPr lang="ko-KR" altLang="en-US" sz="900" dirty="0">
                <a:solidFill>
                  <a:srgbClr val="FF66FF"/>
                </a:solidFill>
              </a:rPr>
              <a:t>  </a:t>
            </a:r>
            <a:r>
              <a:rPr lang="en-US" altLang="ko-KR" sz="900" u="sng" dirty="0">
                <a:solidFill>
                  <a:srgbClr val="FF66FF"/>
                </a:solidFill>
              </a:rPr>
              <a:t>#</a:t>
            </a:r>
            <a:r>
              <a:rPr lang="ko-KR" altLang="en-US" sz="900" u="sng" dirty="0">
                <a:solidFill>
                  <a:srgbClr val="FF66FF"/>
                </a:solidFill>
              </a:rPr>
              <a:t>에뛰드</a:t>
            </a:r>
            <a:endParaRPr lang="en-US" altLang="ko-KR" sz="900" u="sng" dirty="0">
              <a:solidFill>
                <a:srgbClr val="FF66FF"/>
              </a:solidFill>
            </a:endParaRPr>
          </a:p>
          <a:p>
            <a:pPr algn="ctr"/>
            <a:endParaRPr lang="en-US" altLang="ko-KR" sz="900" u="sng" dirty="0">
              <a:solidFill>
                <a:srgbClr val="FF66FF"/>
              </a:solidFill>
            </a:endParaRPr>
          </a:p>
          <a:p>
            <a:pPr algn="ctr"/>
            <a:endParaRPr lang="en-US" altLang="ko-KR" sz="900" u="sng" dirty="0">
              <a:solidFill>
                <a:srgbClr val="FF66FF"/>
              </a:solidFill>
            </a:endParaRPr>
          </a:p>
          <a:p>
            <a:pPr algn="ctr"/>
            <a:endParaRPr lang="en-US" altLang="ko-KR" sz="900" u="sng" dirty="0">
              <a:solidFill>
                <a:srgbClr val="FF66FF"/>
              </a:solidFill>
            </a:endParaRPr>
          </a:p>
          <a:p>
            <a:pPr algn="ctr"/>
            <a:endParaRPr lang="en-US" altLang="ko-KR" sz="900" u="sng" dirty="0">
              <a:solidFill>
                <a:srgbClr val="FF66FF"/>
              </a:solidFill>
            </a:endParaRPr>
          </a:p>
        </p:txBody>
      </p:sp>
      <p:sp>
        <p:nvSpPr>
          <p:cNvPr id="31" name="직사각형 30">
            <a:extLst>
              <a:ext uri="{FF2B5EF4-FFF2-40B4-BE49-F238E27FC236}">
                <a16:creationId xmlns:a16="http://schemas.microsoft.com/office/drawing/2014/main" xmlns="" id="{CD25250B-9360-4519-8233-BBF3E7CEBB74}"/>
              </a:ext>
            </a:extLst>
          </p:cNvPr>
          <p:cNvSpPr/>
          <p:nvPr/>
        </p:nvSpPr>
        <p:spPr>
          <a:xfrm>
            <a:off x="944138" y="2575117"/>
            <a:ext cx="1944215" cy="296561"/>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a:t>
            </a:r>
            <a:r>
              <a:rPr lang="ko-KR" altLang="en-US" sz="900" b="1" dirty="0" err="1">
                <a:solidFill>
                  <a:schemeClr val="tx1"/>
                </a:solidFill>
              </a:rPr>
              <a:t>인스타그램으로</a:t>
            </a:r>
            <a:r>
              <a:rPr lang="ko-KR" altLang="en-US" sz="900" b="1" dirty="0">
                <a:solidFill>
                  <a:schemeClr val="tx1"/>
                </a:solidFill>
              </a:rPr>
              <a:t> </a:t>
            </a:r>
            <a:r>
              <a:rPr lang="en-US" altLang="ko-KR" sz="900" b="1" dirty="0">
                <a:solidFill>
                  <a:schemeClr val="tx1"/>
                </a:solidFill>
              </a:rPr>
              <a:t>Go! Go!</a:t>
            </a:r>
          </a:p>
        </p:txBody>
      </p:sp>
      <p:sp>
        <p:nvSpPr>
          <p:cNvPr id="38" name="직사각형 37">
            <a:extLst>
              <a:ext uri="{FF2B5EF4-FFF2-40B4-BE49-F238E27FC236}">
                <a16:creationId xmlns:a16="http://schemas.microsoft.com/office/drawing/2014/main" xmlns="" id="{AAD21218-420A-4A11-8FF6-B174D9F6A489}"/>
              </a:ext>
            </a:extLst>
          </p:cNvPr>
          <p:cNvSpPr/>
          <p:nvPr/>
        </p:nvSpPr>
        <p:spPr>
          <a:xfrm>
            <a:off x="3917747" y="498720"/>
            <a:ext cx="329820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b="1" dirty="0">
              <a:solidFill>
                <a:schemeClr val="tx2">
                  <a:lumMod val="60000"/>
                  <a:lumOff val="40000"/>
                </a:schemeClr>
              </a:solidFill>
            </a:endParaRPr>
          </a:p>
        </p:txBody>
      </p:sp>
      <p:pic>
        <p:nvPicPr>
          <p:cNvPr id="2" name="그림 1">
            <a:extLst>
              <a:ext uri="{FF2B5EF4-FFF2-40B4-BE49-F238E27FC236}">
                <a16:creationId xmlns:a16="http://schemas.microsoft.com/office/drawing/2014/main" xmlns="" id="{1CD2B06F-602E-4FF0-9717-DD0E4398CC50}"/>
              </a:ext>
            </a:extLst>
          </p:cNvPr>
          <p:cNvPicPr>
            <a:picLocks noChangeAspect="1"/>
          </p:cNvPicPr>
          <p:nvPr/>
        </p:nvPicPr>
        <p:blipFill>
          <a:blip r:embed="rId2"/>
          <a:stretch>
            <a:fillRect/>
          </a:stretch>
        </p:blipFill>
        <p:spPr>
          <a:xfrm>
            <a:off x="3949010" y="535131"/>
            <a:ext cx="297521" cy="290909"/>
          </a:xfrm>
          <a:prstGeom prst="rect">
            <a:avLst/>
          </a:prstGeom>
        </p:spPr>
      </p:pic>
      <p:sp>
        <p:nvSpPr>
          <p:cNvPr id="3" name="TextBox 2">
            <a:extLst>
              <a:ext uri="{FF2B5EF4-FFF2-40B4-BE49-F238E27FC236}">
                <a16:creationId xmlns:a16="http://schemas.microsoft.com/office/drawing/2014/main" xmlns="" id="{1D566515-BAC4-4507-933C-03E5858B852A}"/>
              </a:ext>
            </a:extLst>
          </p:cNvPr>
          <p:cNvSpPr txBox="1"/>
          <p:nvPr/>
        </p:nvSpPr>
        <p:spPr>
          <a:xfrm>
            <a:off x="4249316" y="561258"/>
            <a:ext cx="1080120" cy="230832"/>
          </a:xfrm>
          <a:prstGeom prst="rect">
            <a:avLst/>
          </a:prstGeom>
          <a:noFill/>
        </p:spPr>
        <p:txBody>
          <a:bodyPr wrap="square" rtlCol="0">
            <a:spAutoFit/>
          </a:bodyPr>
          <a:lstStyle/>
          <a:p>
            <a:r>
              <a:rPr lang="en-US" altLang="ko-KR" sz="900" dirty="0" err="1"/>
              <a:t>Etudehouseofficial</a:t>
            </a:r>
            <a:r>
              <a:rPr lang="en-US" altLang="ko-KR" sz="900" dirty="0"/>
              <a:t> </a:t>
            </a:r>
            <a:endParaRPr lang="ko-KR" altLang="en-US" sz="900" dirty="0"/>
          </a:p>
        </p:txBody>
      </p:sp>
      <p:sp>
        <p:nvSpPr>
          <p:cNvPr id="41" name="TextBox 40">
            <a:extLst>
              <a:ext uri="{FF2B5EF4-FFF2-40B4-BE49-F238E27FC236}">
                <a16:creationId xmlns:a16="http://schemas.microsoft.com/office/drawing/2014/main" xmlns="" id="{C2057933-96F8-4895-AAA7-824246490A44}"/>
              </a:ext>
            </a:extLst>
          </p:cNvPr>
          <p:cNvSpPr txBox="1"/>
          <p:nvPr/>
        </p:nvSpPr>
        <p:spPr>
          <a:xfrm>
            <a:off x="6625579" y="561258"/>
            <a:ext cx="516825" cy="230832"/>
          </a:xfrm>
          <a:prstGeom prst="rect">
            <a:avLst/>
          </a:prstGeom>
          <a:noFill/>
        </p:spPr>
        <p:txBody>
          <a:bodyPr wrap="square" rtlCol="0">
            <a:spAutoFit/>
          </a:bodyPr>
          <a:lstStyle/>
          <a:p>
            <a:r>
              <a:rPr lang="ko-KR" altLang="en-US" sz="900" b="1" dirty="0" err="1"/>
              <a:t>팔로우</a:t>
            </a:r>
            <a:endParaRPr lang="ko-KR" altLang="en-US" sz="900" b="1" dirty="0"/>
          </a:p>
        </p:txBody>
      </p:sp>
      <p:pic>
        <p:nvPicPr>
          <p:cNvPr id="8" name="그림 7">
            <a:extLst>
              <a:ext uri="{FF2B5EF4-FFF2-40B4-BE49-F238E27FC236}">
                <a16:creationId xmlns:a16="http://schemas.microsoft.com/office/drawing/2014/main" xmlns="" id="{D748E14D-A644-4FCD-A18C-BF37BFF010CA}"/>
              </a:ext>
            </a:extLst>
          </p:cNvPr>
          <p:cNvPicPr>
            <a:picLocks noChangeAspect="1"/>
          </p:cNvPicPr>
          <p:nvPr/>
        </p:nvPicPr>
        <p:blipFill>
          <a:blip r:embed="rId3"/>
          <a:stretch>
            <a:fillRect/>
          </a:stretch>
        </p:blipFill>
        <p:spPr>
          <a:xfrm>
            <a:off x="5250606" y="583392"/>
            <a:ext cx="190500" cy="190500"/>
          </a:xfrm>
          <a:prstGeom prst="rect">
            <a:avLst/>
          </a:prstGeom>
        </p:spPr>
      </p:pic>
      <p:grpSp>
        <p:nvGrpSpPr>
          <p:cNvPr id="17" name="그룹 16">
            <a:extLst>
              <a:ext uri="{FF2B5EF4-FFF2-40B4-BE49-F238E27FC236}">
                <a16:creationId xmlns:a16="http://schemas.microsoft.com/office/drawing/2014/main" xmlns="" id="{97CD5265-1811-48CD-8A9B-7BA85333B83B}"/>
              </a:ext>
            </a:extLst>
          </p:cNvPr>
          <p:cNvGrpSpPr/>
          <p:nvPr/>
        </p:nvGrpSpPr>
        <p:grpSpPr>
          <a:xfrm>
            <a:off x="4033292" y="880516"/>
            <a:ext cx="3109112" cy="2352175"/>
            <a:chOff x="225127" y="3820840"/>
            <a:chExt cx="3301867" cy="2397423"/>
          </a:xfrm>
        </p:grpSpPr>
        <p:sp>
          <p:nvSpPr>
            <p:cNvPr id="43" name="직사각형 42">
              <a:extLst>
                <a:ext uri="{FF2B5EF4-FFF2-40B4-BE49-F238E27FC236}">
                  <a16:creationId xmlns:a16="http://schemas.microsoft.com/office/drawing/2014/main" xmlns="" id="{4B09EA0B-222B-4D4B-B6EE-C20EFA656046}"/>
                </a:ext>
              </a:extLst>
            </p:cNvPr>
            <p:cNvSpPr/>
            <p:nvPr/>
          </p:nvSpPr>
          <p:spPr>
            <a:xfrm>
              <a:off x="228790" y="3820840"/>
              <a:ext cx="3298204" cy="239742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err="1">
                  <a:solidFill>
                    <a:schemeClr val="tx1"/>
                  </a:solidFill>
                </a:rPr>
                <a:t>인스타</a:t>
              </a:r>
              <a:r>
                <a:rPr lang="ko-KR" altLang="en-US" sz="900" dirty="0">
                  <a:solidFill>
                    <a:schemeClr val="tx1"/>
                  </a:solidFill>
                </a:rPr>
                <a:t> 이미지</a:t>
              </a:r>
            </a:p>
          </p:txBody>
        </p:sp>
        <p:cxnSp>
          <p:nvCxnSpPr>
            <p:cNvPr id="13" name="직선 연결선 12">
              <a:extLst>
                <a:ext uri="{FF2B5EF4-FFF2-40B4-BE49-F238E27FC236}">
                  <a16:creationId xmlns:a16="http://schemas.microsoft.com/office/drawing/2014/main" xmlns="" id="{38E38EED-173D-4E00-8EBD-773C6B1EBE58}"/>
                </a:ext>
              </a:extLst>
            </p:cNvPr>
            <p:cNvCxnSpPr/>
            <p:nvPr/>
          </p:nvCxnSpPr>
          <p:spPr>
            <a:xfrm flipH="1">
              <a:off x="260206" y="3820840"/>
              <a:ext cx="3266788" cy="23974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xmlns="" id="{D71039A5-247E-4579-B566-2722FF127141}"/>
                </a:ext>
              </a:extLst>
            </p:cNvPr>
            <p:cNvCxnSpPr/>
            <p:nvPr/>
          </p:nvCxnSpPr>
          <p:spPr>
            <a:xfrm>
              <a:off x="225127" y="3820840"/>
              <a:ext cx="3301867" cy="23974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xmlns="" id="{3480445A-255F-4129-AE32-5990EACB9320}"/>
              </a:ext>
            </a:extLst>
          </p:cNvPr>
          <p:cNvSpPr txBox="1"/>
          <p:nvPr/>
        </p:nvSpPr>
        <p:spPr>
          <a:xfrm>
            <a:off x="3957476" y="3267343"/>
            <a:ext cx="911449" cy="230832"/>
          </a:xfrm>
          <a:prstGeom prst="rect">
            <a:avLst/>
          </a:prstGeom>
          <a:noFill/>
        </p:spPr>
        <p:txBody>
          <a:bodyPr wrap="square" rtlCol="0">
            <a:spAutoFit/>
          </a:bodyPr>
          <a:lstStyle/>
          <a:p>
            <a:r>
              <a:rPr lang="ko-KR" altLang="en-US" sz="900" b="1" dirty="0"/>
              <a:t>▶ 조회  </a:t>
            </a:r>
            <a:r>
              <a:rPr lang="en-US" altLang="ko-KR" sz="900" b="1" dirty="0"/>
              <a:t>25</a:t>
            </a:r>
            <a:r>
              <a:rPr lang="ko-KR" altLang="en-US" sz="900" b="1" dirty="0"/>
              <a:t>천회</a:t>
            </a:r>
          </a:p>
        </p:txBody>
      </p:sp>
      <p:pic>
        <p:nvPicPr>
          <p:cNvPr id="16" name="그림 15">
            <a:extLst>
              <a:ext uri="{FF2B5EF4-FFF2-40B4-BE49-F238E27FC236}">
                <a16:creationId xmlns:a16="http://schemas.microsoft.com/office/drawing/2014/main" xmlns="" id="{AF966EFC-1C3D-42E4-A72E-FCCDFD064240}"/>
              </a:ext>
            </a:extLst>
          </p:cNvPr>
          <p:cNvPicPr>
            <a:picLocks noChangeAspect="1"/>
          </p:cNvPicPr>
          <p:nvPr/>
        </p:nvPicPr>
        <p:blipFill>
          <a:blip r:embed="rId4"/>
          <a:stretch>
            <a:fillRect/>
          </a:stretch>
        </p:blipFill>
        <p:spPr>
          <a:xfrm>
            <a:off x="4828784" y="3316152"/>
            <a:ext cx="189703" cy="168625"/>
          </a:xfrm>
          <a:prstGeom prst="rect">
            <a:avLst/>
          </a:prstGeom>
        </p:spPr>
      </p:pic>
      <p:sp>
        <p:nvSpPr>
          <p:cNvPr id="45" name="TextBox 44">
            <a:extLst>
              <a:ext uri="{FF2B5EF4-FFF2-40B4-BE49-F238E27FC236}">
                <a16:creationId xmlns:a16="http://schemas.microsoft.com/office/drawing/2014/main" xmlns="" id="{52FEF23A-B4BF-4E90-8DDE-363EF0ADA48A}"/>
              </a:ext>
            </a:extLst>
          </p:cNvPr>
          <p:cNvSpPr txBox="1"/>
          <p:nvPr/>
        </p:nvSpPr>
        <p:spPr>
          <a:xfrm>
            <a:off x="4965588" y="3275973"/>
            <a:ext cx="911449" cy="230832"/>
          </a:xfrm>
          <a:prstGeom prst="rect">
            <a:avLst/>
          </a:prstGeom>
          <a:noFill/>
        </p:spPr>
        <p:txBody>
          <a:bodyPr wrap="square" rtlCol="0">
            <a:spAutoFit/>
          </a:bodyPr>
          <a:lstStyle/>
          <a:p>
            <a:r>
              <a:rPr lang="ko-KR" altLang="en-US" sz="900" b="1"/>
              <a:t>댓글 </a:t>
            </a:r>
            <a:r>
              <a:rPr lang="en-US" altLang="ko-KR" sz="900" b="1" dirty="0"/>
              <a:t>11</a:t>
            </a:r>
            <a:r>
              <a:rPr lang="ko-KR" altLang="en-US" sz="900" b="1" dirty="0"/>
              <a:t>개</a:t>
            </a:r>
          </a:p>
        </p:txBody>
      </p:sp>
      <p:sp>
        <p:nvSpPr>
          <p:cNvPr id="46" name="직사각형 45">
            <a:extLst>
              <a:ext uri="{FF2B5EF4-FFF2-40B4-BE49-F238E27FC236}">
                <a16:creationId xmlns:a16="http://schemas.microsoft.com/office/drawing/2014/main" xmlns="" id="{979D657C-43CE-4AEA-A511-5C70905ADE7C}"/>
              </a:ext>
            </a:extLst>
          </p:cNvPr>
          <p:cNvSpPr/>
          <p:nvPr/>
        </p:nvSpPr>
        <p:spPr>
          <a:xfrm>
            <a:off x="3766913" y="429756"/>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48" name="TextBox 47">
            <a:extLst>
              <a:ext uri="{FF2B5EF4-FFF2-40B4-BE49-F238E27FC236}">
                <a16:creationId xmlns:a16="http://schemas.microsoft.com/office/drawing/2014/main" xmlns="" id="{8981A964-31F7-4D72-8E57-E6EF7C42D0F1}"/>
              </a:ext>
            </a:extLst>
          </p:cNvPr>
          <p:cNvSpPr txBox="1"/>
          <p:nvPr/>
        </p:nvSpPr>
        <p:spPr>
          <a:xfrm>
            <a:off x="3961353" y="3674150"/>
            <a:ext cx="3121433" cy="2031325"/>
          </a:xfrm>
          <a:prstGeom prst="rect">
            <a:avLst/>
          </a:prstGeom>
          <a:noFill/>
        </p:spPr>
        <p:txBody>
          <a:bodyPr wrap="square" rtlCol="0">
            <a:spAutoFit/>
          </a:bodyPr>
          <a:lstStyle/>
          <a:p>
            <a:r>
              <a:rPr lang="en-US" altLang="ko-KR" sz="900" dirty="0"/>
              <a:t>[</a:t>
            </a:r>
            <a:r>
              <a:rPr lang="ko-KR" altLang="en-US" sz="900" dirty="0"/>
              <a:t>에뛰드 </a:t>
            </a:r>
            <a:r>
              <a:rPr lang="en-US" altLang="ko-KR" sz="900" dirty="0"/>
              <a:t>#</a:t>
            </a:r>
            <a:r>
              <a:rPr lang="ko-KR" altLang="en-US" sz="900" dirty="0" err="1"/>
              <a:t>스윗샷캠페인</a:t>
            </a:r>
            <a:r>
              <a:rPr lang="ko-KR" altLang="en-US" sz="900" dirty="0"/>
              <a:t> </a:t>
            </a:r>
            <a:r>
              <a:rPr lang="en-US" altLang="ko-KR" sz="900" dirty="0"/>
              <a:t>#</a:t>
            </a:r>
            <a:r>
              <a:rPr lang="ko-KR" altLang="en-US" sz="900" dirty="0"/>
              <a:t>시즌</a:t>
            </a:r>
            <a:r>
              <a:rPr lang="en-US" altLang="ko-KR" sz="900" dirty="0"/>
              <a:t>3 #START]</a:t>
            </a:r>
            <a:r>
              <a:rPr lang="ko-KR" altLang="en-US" sz="900" dirty="0"/>
              <a:t>가을이 성금</a:t>
            </a:r>
            <a:r>
              <a:rPr lang="en-US" altLang="ko-KR" sz="900" dirty="0"/>
              <a:t>! </a:t>
            </a:r>
            <a:r>
              <a:rPr lang="ko-KR" altLang="en-US" sz="900" dirty="0"/>
              <a:t>가을을 담은 시즌</a:t>
            </a:r>
            <a:r>
              <a:rPr lang="en-US" altLang="ko-KR" sz="900" dirty="0"/>
              <a:t>3</a:t>
            </a:r>
            <a:r>
              <a:rPr lang="ko-KR" altLang="en-US" sz="900" dirty="0"/>
              <a:t>의 테마를 공개합니다</a:t>
            </a:r>
            <a:r>
              <a:rPr lang="en-US" altLang="ko-KR" sz="900" dirty="0"/>
              <a:t>! </a:t>
            </a:r>
            <a:r>
              <a:rPr lang="ko-KR" altLang="en-US" sz="900" dirty="0"/>
              <a:t>분위기 넘치는 </a:t>
            </a:r>
            <a:r>
              <a:rPr lang="en-US" altLang="ko-KR" sz="900" dirty="0"/>
              <a:t>#</a:t>
            </a:r>
            <a:r>
              <a:rPr lang="ko-KR" altLang="en-US" sz="900" dirty="0"/>
              <a:t>가을의 컬러 </a:t>
            </a:r>
            <a:r>
              <a:rPr lang="en-US" altLang="ko-KR" sz="900" dirty="0"/>
              <a:t>#</a:t>
            </a:r>
            <a:r>
              <a:rPr lang="ko-KR" altLang="en-US" sz="900" dirty="0" err="1"/>
              <a:t>버건디</a:t>
            </a:r>
            <a:r>
              <a:rPr lang="ko-KR" altLang="en-US" sz="900" dirty="0"/>
              <a:t> </a:t>
            </a:r>
            <a:r>
              <a:rPr lang="ko-KR" altLang="en-US" sz="900" dirty="0" err="1"/>
              <a:t>설레이고</a:t>
            </a:r>
            <a:r>
              <a:rPr lang="ko-KR" altLang="en-US" sz="900" dirty="0"/>
              <a:t> 기다려지는 </a:t>
            </a:r>
            <a:r>
              <a:rPr lang="en-US" altLang="ko-KR" sz="900" dirty="0"/>
              <a:t>#</a:t>
            </a:r>
            <a:r>
              <a:rPr lang="ko-KR" altLang="en-US" sz="900" dirty="0"/>
              <a:t>단풍</a:t>
            </a:r>
            <a:r>
              <a:rPr lang="en-US" altLang="ko-KR" sz="900" dirty="0"/>
              <a:t>, </a:t>
            </a:r>
            <a:r>
              <a:rPr lang="ko-KR" altLang="en-US" sz="900" dirty="0"/>
              <a:t>여러분의 일상 속 </a:t>
            </a:r>
            <a:r>
              <a:rPr lang="en-US" altLang="ko-KR" sz="900" dirty="0"/>
              <a:t>#</a:t>
            </a:r>
            <a:r>
              <a:rPr lang="ko-KR" altLang="en-US" sz="900" dirty="0" err="1"/>
              <a:t>스윗한</a:t>
            </a:r>
            <a:r>
              <a:rPr lang="ko-KR" altLang="en-US" sz="900" dirty="0"/>
              <a:t> 순간을 공유해 주세요</a:t>
            </a:r>
            <a:r>
              <a:rPr lang="en-US" altLang="ko-KR" sz="900" dirty="0"/>
              <a:t>. </a:t>
            </a:r>
            <a:r>
              <a:rPr lang="ko-KR" altLang="en-US" sz="900" dirty="0"/>
              <a:t>매주 최고의 </a:t>
            </a:r>
            <a:r>
              <a:rPr lang="en-US" altLang="ko-KR" sz="900" dirty="0"/>
              <a:t>#</a:t>
            </a:r>
            <a:r>
              <a:rPr lang="ko-KR" altLang="en-US" sz="900" dirty="0" err="1"/>
              <a:t>스윗샷을</a:t>
            </a:r>
            <a:r>
              <a:rPr lang="ko-KR" altLang="en-US" sz="900" dirty="0"/>
              <a:t> 선정하여 </a:t>
            </a:r>
            <a:r>
              <a:rPr lang="en-US" altLang="ko-KR" sz="900" dirty="0"/>
              <a:t>20</a:t>
            </a:r>
            <a:r>
              <a:rPr lang="ko-KR" altLang="en-US" sz="900" dirty="0"/>
              <a:t>만원 상당의 에뛰드 </a:t>
            </a:r>
            <a:r>
              <a:rPr lang="en-US" altLang="ko-KR" sz="900" dirty="0"/>
              <a:t>#</a:t>
            </a:r>
            <a:r>
              <a:rPr lang="ko-KR" altLang="en-US" sz="900" dirty="0" err="1"/>
              <a:t>인생템과</a:t>
            </a:r>
            <a:r>
              <a:rPr lang="ko-KR" altLang="en-US" sz="900" dirty="0"/>
              <a:t> </a:t>
            </a:r>
            <a:r>
              <a:rPr lang="en-US" altLang="ko-KR" sz="900" dirty="0"/>
              <a:t>#</a:t>
            </a:r>
            <a:r>
              <a:rPr lang="ko-KR" altLang="en-US" sz="900" dirty="0"/>
              <a:t>나만의 영상을 드립니다</a:t>
            </a:r>
            <a:r>
              <a:rPr lang="en-US" altLang="ko-KR" sz="900" dirty="0"/>
              <a:t>! </a:t>
            </a:r>
            <a:r>
              <a:rPr lang="ko-KR" altLang="en-US" sz="900" dirty="0" err="1"/>
              <a:t>시즌별</a:t>
            </a:r>
            <a:r>
              <a:rPr lang="ko-KR" altLang="en-US" sz="900" dirty="0"/>
              <a:t> </a:t>
            </a:r>
            <a:r>
              <a:rPr lang="ko-KR" altLang="en-US" sz="900" dirty="0" err="1"/>
              <a:t>베스트샷을</a:t>
            </a:r>
            <a:r>
              <a:rPr lang="ko-KR" altLang="en-US" sz="900" dirty="0"/>
              <a:t> 선정하여 </a:t>
            </a:r>
            <a:r>
              <a:rPr lang="en-US" altLang="ko-KR" sz="900" dirty="0"/>
              <a:t>50</a:t>
            </a:r>
            <a:r>
              <a:rPr lang="ko-KR" altLang="en-US" sz="900" dirty="0"/>
              <a:t>만원 상당의 </a:t>
            </a:r>
            <a:r>
              <a:rPr lang="en-US" altLang="ko-KR" sz="900" dirty="0"/>
              <a:t>#</a:t>
            </a:r>
            <a:r>
              <a:rPr lang="ko-KR" altLang="en-US" sz="900" dirty="0" err="1"/>
              <a:t>스윗라이프</a:t>
            </a:r>
            <a:r>
              <a:rPr lang="ko-KR" altLang="en-US" sz="900" dirty="0"/>
              <a:t> 아이템과 </a:t>
            </a:r>
            <a:r>
              <a:rPr lang="en-US" altLang="ko-KR" sz="900" dirty="0"/>
              <a:t>#</a:t>
            </a:r>
            <a:r>
              <a:rPr lang="ko-KR" altLang="en-US" sz="900" dirty="0" err="1"/>
              <a:t>시즌숏필름</a:t>
            </a:r>
            <a:r>
              <a:rPr lang="ko-KR" altLang="en-US" sz="900" dirty="0"/>
              <a:t> 을 만들어 드려요</a:t>
            </a:r>
            <a:r>
              <a:rPr lang="en-US" altLang="ko-KR" sz="900" dirty="0"/>
              <a:t>. </a:t>
            </a:r>
            <a:r>
              <a:rPr lang="ko-KR" altLang="en-US" sz="900" dirty="0"/>
              <a:t>너무 쉬운 </a:t>
            </a:r>
            <a:r>
              <a:rPr lang="en-US" altLang="ko-KR" sz="900" dirty="0"/>
              <a:t>#</a:t>
            </a:r>
            <a:r>
              <a:rPr lang="ko-KR" altLang="en-US" sz="900" dirty="0"/>
              <a:t>참여 방법 </a:t>
            </a:r>
            <a:r>
              <a:rPr lang="en-US" altLang="ko-KR" sz="900" dirty="0"/>
              <a:t>1. </a:t>
            </a:r>
            <a:r>
              <a:rPr lang="ko-KR" altLang="en-US" sz="900" dirty="0"/>
              <a:t>찰칵</a:t>
            </a:r>
            <a:r>
              <a:rPr lang="en-US" altLang="ko-KR" sz="900" dirty="0"/>
              <a:t>! #</a:t>
            </a:r>
            <a:r>
              <a:rPr lang="ko-KR" altLang="en-US" sz="900"/>
              <a:t>스윗샷</a:t>
            </a:r>
            <a:r>
              <a:rPr lang="ko-KR" altLang="en-US" sz="900" dirty="0"/>
              <a:t> 찍기 </a:t>
            </a:r>
            <a:r>
              <a:rPr lang="en-US" altLang="ko-KR" sz="900" dirty="0"/>
              <a:t>2. </a:t>
            </a:r>
            <a:r>
              <a:rPr lang="ko-KR" altLang="en-US" sz="900" dirty="0"/>
              <a:t>업로드</a:t>
            </a:r>
            <a:r>
              <a:rPr lang="en-US" altLang="ko-KR" sz="900" dirty="0"/>
              <a:t>! </a:t>
            </a:r>
            <a:r>
              <a:rPr lang="ko-KR" altLang="en-US" sz="900" dirty="0"/>
              <a:t>필수 해시태그와 시즌테마 꼭 쓰기</a:t>
            </a:r>
            <a:r>
              <a:rPr lang="en-US" altLang="ko-KR" sz="900" dirty="0"/>
              <a:t>! #</a:t>
            </a:r>
            <a:r>
              <a:rPr lang="en-US" altLang="ko-KR" sz="900" dirty="0" err="1"/>
              <a:t>LifeisSweet</a:t>
            </a:r>
            <a:r>
              <a:rPr lang="en-US" altLang="ko-KR" sz="900" dirty="0"/>
              <a:t> #</a:t>
            </a:r>
            <a:r>
              <a:rPr lang="ko-KR" altLang="en-US" sz="900" dirty="0" err="1"/>
              <a:t>오늘더스윗</a:t>
            </a:r>
            <a:r>
              <a:rPr lang="ko-KR" altLang="en-US" sz="900" dirty="0"/>
              <a:t> </a:t>
            </a:r>
            <a:r>
              <a:rPr lang="en-US" altLang="ko-KR" sz="900" dirty="0"/>
              <a:t>#</a:t>
            </a:r>
            <a:r>
              <a:rPr lang="ko-KR" altLang="en-US" sz="900" dirty="0"/>
              <a:t>에뛰드 </a:t>
            </a:r>
            <a:r>
              <a:rPr lang="en-US" altLang="ko-KR" sz="900" dirty="0"/>
              <a:t>#</a:t>
            </a:r>
            <a:r>
              <a:rPr lang="ko-KR" altLang="en-US" sz="900" dirty="0" err="1"/>
              <a:t>버건디</a:t>
            </a:r>
            <a:r>
              <a:rPr lang="ko-KR" altLang="en-US" sz="900" dirty="0"/>
              <a:t> </a:t>
            </a:r>
            <a:r>
              <a:rPr lang="en-US" altLang="ko-KR" sz="900" dirty="0"/>
              <a:t>#</a:t>
            </a:r>
            <a:r>
              <a:rPr lang="ko-KR" altLang="en-US" sz="900" dirty="0"/>
              <a:t>가을 </a:t>
            </a:r>
            <a:r>
              <a:rPr lang="en-US" altLang="ko-KR" sz="900" dirty="0"/>
              <a:t>#</a:t>
            </a:r>
            <a:r>
              <a:rPr lang="ko-KR" altLang="en-US" sz="900" dirty="0"/>
              <a:t>단풍</a:t>
            </a:r>
            <a:r>
              <a:rPr lang="en-US" altLang="ko-KR" sz="900" dirty="0"/>
              <a:t>. </a:t>
            </a:r>
            <a:r>
              <a:rPr lang="ko-KR" altLang="en-US" sz="900" dirty="0"/>
              <a:t>여러분의 </a:t>
            </a:r>
            <a:r>
              <a:rPr lang="ko-KR" altLang="en-US" sz="900" dirty="0" err="1"/>
              <a:t>스윗한</a:t>
            </a:r>
            <a:r>
              <a:rPr lang="ko-KR" altLang="en-US" sz="900" dirty="0"/>
              <a:t> 일상</a:t>
            </a:r>
            <a:r>
              <a:rPr lang="en-US" altLang="ko-KR" sz="900" dirty="0"/>
              <a:t>, </a:t>
            </a:r>
            <a:r>
              <a:rPr lang="ko-KR" altLang="en-US" sz="900" dirty="0"/>
              <a:t>지금 바로 공유해 주세요</a:t>
            </a:r>
            <a:r>
              <a:rPr lang="en-US" altLang="ko-KR" sz="900" dirty="0"/>
              <a:t>! #etude #</a:t>
            </a:r>
            <a:r>
              <a:rPr lang="en-US" altLang="ko-KR" sz="900" dirty="0" err="1"/>
              <a:t>etudehouse</a:t>
            </a:r>
            <a:r>
              <a:rPr lang="en-US" altLang="ko-KR" sz="900" dirty="0"/>
              <a:t> #</a:t>
            </a:r>
            <a:r>
              <a:rPr lang="en-US" altLang="ko-KR" sz="900" dirty="0" err="1"/>
              <a:t>SweetEtude</a:t>
            </a:r>
            <a:r>
              <a:rPr lang="en-US" altLang="ko-KR" sz="900" dirty="0"/>
              <a:t> #</a:t>
            </a:r>
            <a:r>
              <a:rPr lang="en-US" altLang="ko-KR" sz="900" dirty="0" err="1"/>
              <a:t>SweetShot</a:t>
            </a:r>
            <a:r>
              <a:rPr lang="en-US" altLang="ko-KR" sz="900" dirty="0"/>
              <a:t> #</a:t>
            </a:r>
            <a:r>
              <a:rPr lang="ko-KR" altLang="en-US" sz="900" dirty="0"/>
              <a:t>에뛰드 </a:t>
            </a:r>
            <a:r>
              <a:rPr lang="en-US" altLang="ko-KR" sz="900" dirty="0"/>
              <a:t>#</a:t>
            </a:r>
            <a:r>
              <a:rPr lang="ko-KR" altLang="en-US" sz="900"/>
              <a:t>에뛰드하우스</a:t>
            </a:r>
            <a:r>
              <a:rPr lang="ko-KR" altLang="en-US" sz="900" dirty="0"/>
              <a:t> </a:t>
            </a:r>
            <a:r>
              <a:rPr lang="en-US" altLang="ko-KR" sz="900" dirty="0"/>
              <a:t>#</a:t>
            </a:r>
            <a:r>
              <a:rPr lang="ko-KR" altLang="en-US" sz="900" dirty="0" err="1"/>
              <a:t>에뛰드그램</a:t>
            </a:r>
            <a:endParaRPr lang="en-US" altLang="ko-KR" sz="900" dirty="0"/>
          </a:p>
          <a:p>
            <a:endParaRPr lang="en-US" altLang="ko-KR" sz="900" dirty="0"/>
          </a:p>
          <a:p>
            <a:r>
              <a:rPr lang="en-US" altLang="ko-KR" sz="900" b="1" dirty="0">
                <a:solidFill>
                  <a:schemeClr val="bg1">
                    <a:lumMod val="65000"/>
                  </a:schemeClr>
                </a:solidFill>
              </a:rPr>
              <a:t>5</a:t>
            </a:r>
            <a:r>
              <a:rPr lang="ko-KR" altLang="en-US" sz="900" b="1" dirty="0">
                <a:solidFill>
                  <a:schemeClr val="bg1">
                    <a:lumMod val="65000"/>
                  </a:schemeClr>
                </a:solidFill>
              </a:rPr>
              <a:t>개월 전</a:t>
            </a:r>
            <a:endParaRPr lang="ko-KR" altLang="en-US" sz="900" dirty="0"/>
          </a:p>
        </p:txBody>
      </p:sp>
      <p:sp>
        <p:nvSpPr>
          <p:cNvPr id="49" name="직사각형 48">
            <a:extLst>
              <a:ext uri="{FF2B5EF4-FFF2-40B4-BE49-F238E27FC236}">
                <a16:creationId xmlns:a16="http://schemas.microsoft.com/office/drawing/2014/main" xmlns="" id="{6CC58AE0-582C-4A56-A084-E26912E2B062}"/>
              </a:ext>
            </a:extLst>
          </p:cNvPr>
          <p:cNvSpPr/>
          <p:nvPr/>
        </p:nvSpPr>
        <p:spPr>
          <a:xfrm>
            <a:off x="3917747" y="3546889"/>
            <a:ext cx="3297830" cy="224375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50" name="직사각형 49">
            <a:extLst>
              <a:ext uri="{FF2B5EF4-FFF2-40B4-BE49-F238E27FC236}">
                <a16:creationId xmlns:a16="http://schemas.microsoft.com/office/drawing/2014/main" xmlns="" id="{A7C6836B-5362-4372-8715-7269EDC8E7E6}"/>
              </a:ext>
            </a:extLst>
          </p:cNvPr>
          <p:cNvSpPr/>
          <p:nvPr/>
        </p:nvSpPr>
        <p:spPr>
          <a:xfrm>
            <a:off x="3920812" y="493406"/>
            <a:ext cx="3297830" cy="301339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51" name="직사각형 50">
            <a:extLst>
              <a:ext uri="{FF2B5EF4-FFF2-40B4-BE49-F238E27FC236}">
                <a16:creationId xmlns:a16="http://schemas.microsoft.com/office/drawing/2014/main" xmlns="" id="{E2D455ED-0380-4289-BE7B-D11CF54DEEF1}"/>
              </a:ext>
            </a:extLst>
          </p:cNvPr>
          <p:cNvSpPr/>
          <p:nvPr/>
        </p:nvSpPr>
        <p:spPr>
          <a:xfrm>
            <a:off x="3869119" y="429756"/>
            <a:ext cx="3410423" cy="602078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59" name="TextBox 58">
            <a:extLst>
              <a:ext uri="{FF2B5EF4-FFF2-40B4-BE49-F238E27FC236}">
                <a16:creationId xmlns:a16="http://schemas.microsoft.com/office/drawing/2014/main" xmlns="" id="{2789CD4C-BC1F-43CB-8095-DBC8FA3B0FF3}"/>
              </a:ext>
            </a:extLst>
          </p:cNvPr>
          <p:cNvSpPr txBox="1"/>
          <p:nvPr/>
        </p:nvSpPr>
        <p:spPr>
          <a:xfrm>
            <a:off x="5395759" y="5628277"/>
            <a:ext cx="486907" cy="646331"/>
          </a:xfrm>
          <a:prstGeom prst="rect">
            <a:avLst/>
          </a:prstGeom>
          <a:noFill/>
        </p:spPr>
        <p:txBody>
          <a:bodyPr wrap="square" rtlCol="0">
            <a:spAutoFit/>
          </a:bodyPr>
          <a:lstStyle/>
          <a:p>
            <a:r>
              <a:rPr lang="en-US" altLang="ko-KR" dirty="0"/>
              <a:t>.</a:t>
            </a:r>
          </a:p>
          <a:p>
            <a:r>
              <a:rPr lang="en-US" altLang="ko-KR" dirty="0"/>
              <a:t>.</a:t>
            </a:r>
            <a:endParaRPr lang="ko-KR" altLang="en-US" dirty="0"/>
          </a:p>
        </p:txBody>
      </p:sp>
      <p:pic>
        <p:nvPicPr>
          <p:cNvPr id="21" name="그림 20">
            <a:extLst>
              <a:ext uri="{FF2B5EF4-FFF2-40B4-BE49-F238E27FC236}">
                <a16:creationId xmlns:a16="http://schemas.microsoft.com/office/drawing/2014/main" xmlns="" id="{40A559A0-CA1F-482D-B1AB-AE0C9B9011AC}"/>
              </a:ext>
            </a:extLst>
          </p:cNvPr>
          <p:cNvPicPr>
            <a:picLocks noChangeAspect="1"/>
          </p:cNvPicPr>
          <p:nvPr/>
        </p:nvPicPr>
        <p:blipFill>
          <a:blip r:embed="rId5"/>
          <a:stretch>
            <a:fillRect/>
          </a:stretch>
        </p:blipFill>
        <p:spPr>
          <a:xfrm>
            <a:off x="6748521" y="5373935"/>
            <a:ext cx="334266" cy="359979"/>
          </a:xfrm>
          <a:prstGeom prst="rect">
            <a:avLst/>
          </a:prstGeom>
        </p:spPr>
      </p:pic>
      <p:sp>
        <p:nvSpPr>
          <p:cNvPr id="61" name="직사각형 60">
            <a:extLst>
              <a:ext uri="{FF2B5EF4-FFF2-40B4-BE49-F238E27FC236}">
                <a16:creationId xmlns:a16="http://schemas.microsoft.com/office/drawing/2014/main" xmlns="" id="{BA34AFB3-EA39-490C-A212-262585B75CDE}"/>
              </a:ext>
            </a:extLst>
          </p:cNvPr>
          <p:cNvSpPr/>
          <p:nvPr/>
        </p:nvSpPr>
        <p:spPr>
          <a:xfrm>
            <a:off x="3869119" y="6184987"/>
            <a:ext cx="3410423" cy="26763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err="1">
                <a:solidFill>
                  <a:schemeClr val="tx1"/>
                </a:solidFill>
              </a:rPr>
              <a:t>더보기</a:t>
            </a:r>
            <a:r>
              <a:rPr lang="en-US" altLang="ko-KR" sz="900" dirty="0">
                <a:solidFill>
                  <a:schemeClr val="tx1"/>
                </a:solidFill>
              </a:rPr>
              <a:t>(2/33) </a:t>
            </a:r>
            <a:r>
              <a:rPr lang="ko-KR" altLang="en-US" sz="900" b="1" dirty="0">
                <a:solidFill>
                  <a:schemeClr val="tx1">
                    <a:lumMod val="85000"/>
                    <a:lumOff val="15000"/>
                  </a:schemeClr>
                </a:solidFill>
              </a:rPr>
              <a:t>▼</a:t>
            </a:r>
            <a:endParaRPr lang="en-US" altLang="ko-KR" sz="900" dirty="0">
              <a:solidFill>
                <a:schemeClr val="tx1"/>
              </a:solidFill>
            </a:endParaRPr>
          </a:p>
        </p:txBody>
      </p:sp>
      <p:sp>
        <p:nvSpPr>
          <p:cNvPr id="52" name="직사각형 51">
            <a:extLst>
              <a:ext uri="{FF2B5EF4-FFF2-40B4-BE49-F238E27FC236}">
                <a16:creationId xmlns:a16="http://schemas.microsoft.com/office/drawing/2014/main" xmlns="" id="{AC3D8725-4BA4-4957-902F-1BC03FCE301F}"/>
              </a:ext>
            </a:extLst>
          </p:cNvPr>
          <p:cNvSpPr/>
          <p:nvPr/>
        </p:nvSpPr>
        <p:spPr bwMode="auto">
          <a:xfrm>
            <a:off x="160763" y="104853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3" name="직사각형 52">
            <a:extLst>
              <a:ext uri="{FF2B5EF4-FFF2-40B4-BE49-F238E27FC236}">
                <a16:creationId xmlns:a16="http://schemas.microsoft.com/office/drawing/2014/main" xmlns="" id="{D9E513BA-DF16-4244-9070-AD14782813AD}"/>
              </a:ext>
            </a:extLst>
          </p:cNvPr>
          <p:cNvSpPr/>
          <p:nvPr/>
        </p:nvSpPr>
        <p:spPr bwMode="auto">
          <a:xfrm>
            <a:off x="3859119" y="44931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pSp>
        <p:nvGrpSpPr>
          <p:cNvPr id="54" name="그룹 53">
            <a:extLst>
              <a:ext uri="{FF2B5EF4-FFF2-40B4-BE49-F238E27FC236}">
                <a16:creationId xmlns:a16="http://schemas.microsoft.com/office/drawing/2014/main" xmlns="" id="{D6404C86-E559-4C9D-8DC1-C1967C945307}"/>
              </a:ext>
            </a:extLst>
          </p:cNvPr>
          <p:cNvGrpSpPr/>
          <p:nvPr/>
        </p:nvGrpSpPr>
        <p:grpSpPr>
          <a:xfrm>
            <a:off x="132329" y="3140968"/>
            <a:ext cx="3566459" cy="222326"/>
            <a:chOff x="98979" y="5798962"/>
            <a:chExt cx="3566459" cy="222326"/>
          </a:xfrm>
          <a:solidFill>
            <a:schemeClr val="bg1"/>
          </a:solidFill>
        </p:grpSpPr>
        <p:sp>
          <p:nvSpPr>
            <p:cNvPr id="55" name="자유형 274">
              <a:extLst>
                <a:ext uri="{FF2B5EF4-FFF2-40B4-BE49-F238E27FC236}">
                  <a16:creationId xmlns:a16="http://schemas.microsoft.com/office/drawing/2014/main" xmlns="" id="{7671D9B9-2763-4C6A-8F54-3A7DB8BFB702}"/>
                </a:ext>
              </a:extLst>
            </p:cNvPr>
            <p:cNvSpPr/>
            <p:nvPr/>
          </p:nvSpPr>
          <p:spPr bwMode="auto">
            <a:xfrm flipV="1">
              <a:off x="119986" y="5870970"/>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sp>
          <p:nvSpPr>
            <p:cNvPr id="56" name="자유형 274">
              <a:extLst>
                <a:ext uri="{FF2B5EF4-FFF2-40B4-BE49-F238E27FC236}">
                  <a16:creationId xmlns:a16="http://schemas.microsoft.com/office/drawing/2014/main" xmlns="" id="{1F530929-51E6-43B7-A6EA-C7F5D97E2E7D}"/>
                </a:ext>
              </a:extLst>
            </p:cNvPr>
            <p:cNvSpPr/>
            <p:nvPr/>
          </p:nvSpPr>
          <p:spPr bwMode="auto">
            <a:xfrm flipV="1">
              <a:off x="98979" y="5798962"/>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grpSp>
      <p:sp>
        <p:nvSpPr>
          <p:cNvPr id="60" name="직사각형 59">
            <a:extLst>
              <a:ext uri="{FF2B5EF4-FFF2-40B4-BE49-F238E27FC236}">
                <a16:creationId xmlns:a16="http://schemas.microsoft.com/office/drawing/2014/main" xmlns="" id="{DA38AED5-651B-4060-A44A-6EAC9BA57B8C}"/>
              </a:ext>
            </a:extLst>
          </p:cNvPr>
          <p:cNvSpPr/>
          <p:nvPr/>
        </p:nvSpPr>
        <p:spPr bwMode="auto">
          <a:xfrm>
            <a:off x="3842739" y="613840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7" name="직사각형 46">
            <a:extLst>
              <a:ext uri="{FF2B5EF4-FFF2-40B4-BE49-F238E27FC236}">
                <a16:creationId xmlns:a16="http://schemas.microsoft.com/office/drawing/2014/main" xmlns="" id="{41F2A23B-36AF-4CE2-B0B2-BF98D999C8EF}"/>
              </a:ext>
            </a:extLst>
          </p:cNvPr>
          <p:cNvSpPr/>
          <p:nvPr/>
        </p:nvSpPr>
        <p:spPr bwMode="auto">
          <a:xfrm>
            <a:off x="889374" y="2497344"/>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817673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ko-KR" altLang="en-US" dirty="0"/>
              <a:t> 안내</a:t>
            </a:r>
            <a:r>
              <a:rPr lang="en-US" altLang="ko-KR" dirty="0"/>
              <a:t>(Color Factory)[1/2]</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941193279"/>
              </p:ext>
            </p:extLst>
          </p:nvPr>
        </p:nvGraphicFramePr>
        <p:xfrm>
          <a:off x="7464287" y="414711"/>
          <a:ext cx="2441713" cy="2278342"/>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컬러팩토리 안내 타이틀 영역</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컬러팩토리 소개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컬러팩토리 영상</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컬러팩토리에서</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컬러 만드는 방법 안내</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226516934"/>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컬러팩토리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2018-03-28</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C0CB196B-2A80-4572-9D9E-621E2C36BE17}"/>
              </a:ext>
            </a:extLst>
          </p:cNvPr>
          <p:cNvSpPr/>
          <p:nvPr/>
        </p:nvSpPr>
        <p:spPr>
          <a:xfrm>
            <a:off x="3788829" y="432211"/>
            <a:ext cx="3584162" cy="630915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54" name="직사각형 53">
            <a:extLst>
              <a:ext uri="{FF2B5EF4-FFF2-40B4-BE49-F238E27FC236}">
                <a16:creationId xmlns:a16="http://schemas.microsoft.com/office/drawing/2014/main" xmlns="" id="{0B4D53C7-0499-4D72-A8E5-2C82A048A0BA}"/>
              </a:ext>
            </a:extLst>
          </p:cNvPr>
          <p:cNvSpPr/>
          <p:nvPr/>
        </p:nvSpPr>
        <p:spPr>
          <a:xfrm>
            <a:off x="272479" y="1484784"/>
            <a:ext cx="3254668" cy="538609"/>
          </a:xfrm>
          <a:prstGeom prst="rect">
            <a:avLst/>
          </a:prstGeom>
        </p:spPr>
        <p:txBody>
          <a:bodyPr wrap="square">
            <a:spAutoFit/>
          </a:bodyPr>
          <a:lstStyle/>
          <a:p>
            <a:pPr algn="ctr"/>
            <a:r>
              <a:rPr lang="en-US" altLang="ko-KR" sz="1100" b="1" dirty="0"/>
              <a:t>COLOR FACTORY</a:t>
            </a:r>
          </a:p>
          <a:p>
            <a:pPr algn="ctr"/>
            <a:endParaRPr lang="en-US" altLang="ko-KR" sz="900" dirty="0"/>
          </a:p>
          <a:p>
            <a:pPr algn="ctr"/>
            <a:r>
              <a:rPr lang="ko-KR" altLang="en-US" sz="900" dirty="0"/>
              <a:t>단 하나뿐인 컬러를 만들어 주는 컬러 팩토리</a:t>
            </a:r>
            <a:endParaRPr lang="en-US" altLang="ko-KR" sz="900" dirty="0"/>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412520"/>
            <a:ext cx="3410423" cy="532884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8" name="사각형: 둥근 모서리 17">
            <a:extLst>
              <a:ext uri="{FF2B5EF4-FFF2-40B4-BE49-F238E27FC236}">
                <a16:creationId xmlns:a16="http://schemas.microsoft.com/office/drawing/2014/main" xmlns="" id="{9290C4AC-42A6-4084-9A43-7EEABC092375}"/>
              </a:ext>
            </a:extLst>
          </p:cNvPr>
          <p:cNvSpPr/>
          <p:nvPr/>
        </p:nvSpPr>
        <p:spPr>
          <a:xfrm>
            <a:off x="183445" y="1071154"/>
            <a:ext cx="1129814" cy="341365"/>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안내</a:t>
            </a:r>
            <a:r>
              <a:rPr lang="en-US" altLang="ko-KR" sz="900" dirty="0">
                <a:solidFill>
                  <a:schemeClr val="tx1"/>
                </a:solidFill>
              </a:rPr>
              <a:t>(Color Factory)</a:t>
            </a:r>
            <a:endParaRPr lang="ko-KR" altLang="en-US" sz="900" dirty="0">
              <a:solidFill>
                <a:schemeClr val="tx1"/>
              </a:solidFill>
            </a:endParaRPr>
          </a:p>
        </p:txBody>
      </p:sp>
      <p:sp>
        <p:nvSpPr>
          <p:cNvPr id="19" name="사각형: 둥근 모서리 18">
            <a:extLst>
              <a:ext uri="{FF2B5EF4-FFF2-40B4-BE49-F238E27FC236}">
                <a16:creationId xmlns:a16="http://schemas.microsoft.com/office/drawing/2014/main" xmlns="" id="{35BFBED2-EDE1-4D7E-85CE-99DE5A89BD9D}"/>
              </a:ext>
            </a:extLst>
          </p:cNvPr>
          <p:cNvSpPr/>
          <p:nvPr/>
        </p:nvSpPr>
        <p:spPr>
          <a:xfrm>
            <a:off x="1314214" y="1062259"/>
            <a:ext cx="1137908" cy="351761"/>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예약</a:t>
            </a:r>
          </a:p>
          <a:p>
            <a:pPr algn="ctr"/>
            <a:r>
              <a:rPr lang="en-US" altLang="ko-KR" sz="900" dirty="0">
                <a:solidFill>
                  <a:schemeClr val="tx1"/>
                </a:solidFill>
              </a:rPr>
              <a:t>(Reservation)</a:t>
            </a:r>
          </a:p>
        </p:txBody>
      </p:sp>
      <p:sp>
        <p:nvSpPr>
          <p:cNvPr id="20" name="사각형: 둥근 모서리 19">
            <a:extLst>
              <a:ext uri="{FF2B5EF4-FFF2-40B4-BE49-F238E27FC236}">
                <a16:creationId xmlns:a16="http://schemas.microsoft.com/office/drawing/2014/main" xmlns="" id="{BE76AC5A-E22E-4C65-B2A0-ED74B60B0D3B}"/>
              </a:ext>
            </a:extLst>
          </p:cNvPr>
          <p:cNvSpPr/>
          <p:nvPr/>
        </p:nvSpPr>
        <p:spPr>
          <a:xfrm>
            <a:off x="2449869" y="1058948"/>
            <a:ext cx="1144954" cy="35357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서비스 매장 보기</a:t>
            </a:r>
          </a:p>
          <a:p>
            <a:pPr algn="ctr"/>
            <a:r>
              <a:rPr lang="en-US" altLang="ko-KR" sz="900" dirty="0">
                <a:solidFill>
                  <a:schemeClr val="tx1"/>
                </a:solidFill>
              </a:rPr>
              <a:t>(Store)</a:t>
            </a:r>
            <a:endParaRPr lang="ko-KR" altLang="en-US" sz="900" dirty="0">
              <a:solidFill>
                <a:schemeClr val="tx1"/>
              </a:solidFill>
            </a:endParaRPr>
          </a:p>
        </p:txBody>
      </p:sp>
      <p:sp>
        <p:nvSpPr>
          <p:cNvPr id="35" name="직사각형 34">
            <a:extLst>
              <a:ext uri="{FF2B5EF4-FFF2-40B4-BE49-F238E27FC236}">
                <a16:creationId xmlns:a16="http://schemas.microsoft.com/office/drawing/2014/main" xmlns="" id="{005D6D19-3D5E-480A-BD30-80197E4B2FC2}"/>
              </a:ext>
            </a:extLst>
          </p:cNvPr>
          <p:cNvSpPr/>
          <p:nvPr/>
        </p:nvSpPr>
        <p:spPr>
          <a:xfrm>
            <a:off x="3887737" y="499311"/>
            <a:ext cx="3410423" cy="624205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29" name="직사각형 28">
            <a:extLst>
              <a:ext uri="{FF2B5EF4-FFF2-40B4-BE49-F238E27FC236}">
                <a16:creationId xmlns:a16="http://schemas.microsoft.com/office/drawing/2014/main" xmlns="" id="{70727459-7CC4-46BE-9157-2023B1ECF042}"/>
              </a:ext>
            </a:extLst>
          </p:cNvPr>
          <p:cNvSpPr/>
          <p:nvPr/>
        </p:nvSpPr>
        <p:spPr>
          <a:xfrm>
            <a:off x="252311" y="2182581"/>
            <a:ext cx="3274836" cy="1200329"/>
          </a:xfrm>
          <a:prstGeom prst="rect">
            <a:avLst/>
          </a:prstGeom>
          <a:solidFill>
            <a:schemeClr val="bg1">
              <a:lumMod val="95000"/>
            </a:schemeClr>
          </a:solidFill>
          <a:ln>
            <a:solidFill>
              <a:schemeClr val="bg1">
                <a:lumMod val="65000"/>
              </a:schemeClr>
            </a:solidFill>
          </a:ln>
        </p:spPr>
        <p:txBody>
          <a:bodyPr wrap="square">
            <a:spAutoFit/>
          </a:bodyPr>
          <a:lstStyle/>
          <a:p>
            <a:pPr algn="ctr"/>
            <a:r>
              <a:rPr lang="ko-KR" altLang="en-US" sz="900" b="1" dirty="0"/>
              <a:t>퍼스널 립스틱 만들기</a:t>
            </a:r>
            <a:r>
              <a:rPr lang="en-US" altLang="ko-KR" sz="900" b="1" dirty="0"/>
              <a:t>(Make Your Personal Lipstick)</a:t>
            </a:r>
            <a:r>
              <a:rPr lang="ko-KR" altLang="en-US" sz="900" dirty="0"/>
              <a:t>를 통해 </a:t>
            </a:r>
            <a:r>
              <a:rPr lang="ko-KR" altLang="en-US" sz="900"/>
              <a:t>에뛰드하우스</a:t>
            </a:r>
            <a:r>
              <a:rPr lang="ko-KR" altLang="en-US" sz="900" dirty="0"/>
              <a:t> 컬러 아티스트의 </a:t>
            </a:r>
            <a:r>
              <a:rPr lang="en-US" altLang="ko-KR" sz="900" dirty="0"/>
              <a:t>1:1 </a:t>
            </a:r>
            <a:r>
              <a:rPr lang="ko-KR" altLang="en-US" sz="900" dirty="0"/>
              <a:t>립 컬러 컨설팅을 경험해 보세요</a:t>
            </a:r>
            <a:r>
              <a:rPr lang="en-US" altLang="ko-KR" sz="900" dirty="0"/>
              <a:t>.</a:t>
            </a:r>
          </a:p>
          <a:p>
            <a:pPr algn="ctr"/>
            <a:endParaRPr lang="en-US" altLang="ko-KR" sz="900" dirty="0"/>
          </a:p>
          <a:p>
            <a:pPr algn="ctr"/>
            <a:r>
              <a:rPr lang="ko-KR" altLang="en-US" sz="900" dirty="0"/>
              <a:t>마이 컬러 파인더와 컬러 </a:t>
            </a:r>
            <a:r>
              <a:rPr lang="ko-KR" altLang="en-US" sz="900" dirty="0" err="1"/>
              <a:t>드레이핑</a:t>
            </a:r>
            <a:r>
              <a:rPr lang="ko-KR" altLang="en-US" sz="900" dirty="0"/>
              <a:t> 기법을 통해 퍼스널 컬러를 추천 받고</a:t>
            </a:r>
            <a:r>
              <a:rPr lang="en-US" altLang="ko-KR" sz="900" dirty="0"/>
              <a:t>, 240</a:t>
            </a:r>
            <a:r>
              <a:rPr lang="ko-KR" altLang="en-US" sz="900" dirty="0"/>
              <a:t>가지 립 컬러 차트 중 나에게 꼭 맞는 컬러와 립스틱 케이스를 찾아 </a:t>
            </a:r>
            <a:r>
              <a:rPr lang="en-US" altLang="ko-KR" sz="900" dirty="0"/>
              <a:t>“</a:t>
            </a:r>
            <a:r>
              <a:rPr lang="ko-KR" altLang="en-US" sz="900" dirty="0"/>
              <a:t>나만의 퍼스널 </a:t>
            </a:r>
            <a:r>
              <a:rPr lang="ko-KR" altLang="en-US" sz="900" dirty="0" err="1"/>
              <a:t>립스틱＂을</a:t>
            </a:r>
            <a:r>
              <a:rPr lang="ko-KR" altLang="en-US" sz="900" dirty="0"/>
              <a:t> 만들어 보세요</a:t>
            </a:r>
            <a:r>
              <a:rPr lang="en-US" altLang="ko-KR" sz="900" dirty="0"/>
              <a:t>.</a:t>
            </a:r>
          </a:p>
          <a:p>
            <a:pPr algn="ctr"/>
            <a:endParaRPr lang="en-US" altLang="ko-KR" sz="900" dirty="0"/>
          </a:p>
          <a:p>
            <a:pPr marL="171450" indent="-171450" algn="ctr">
              <a:buFont typeface="Arial" panose="020B0604020202020204" pitchFamily="34" charset="0"/>
              <a:buChar char="•"/>
            </a:pPr>
            <a:r>
              <a:rPr lang="ko-KR" altLang="en-US" sz="900" dirty="0">
                <a:solidFill>
                  <a:schemeClr val="bg1">
                    <a:lumMod val="65000"/>
                  </a:schemeClr>
                </a:solidFill>
              </a:rPr>
              <a:t>온라인 사전 예약을 통해 이용 가능합니다</a:t>
            </a:r>
            <a:r>
              <a:rPr lang="en-US" altLang="ko-KR" sz="900" dirty="0">
                <a:solidFill>
                  <a:schemeClr val="bg1">
                    <a:lumMod val="65000"/>
                  </a:schemeClr>
                </a:solidFill>
              </a:rPr>
              <a:t>.</a:t>
            </a:r>
          </a:p>
        </p:txBody>
      </p:sp>
      <p:sp>
        <p:nvSpPr>
          <p:cNvPr id="30" name="직사각형 29">
            <a:extLst>
              <a:ext uri="{FF2B5EF4-FFF2-40B4-BE49-F238E27FC236}">
                <a16:creationId xmlns:a16="http://schemas.microsoft.com/office/drawing/2014/main" xmlns="" id="{150DB62D-4C17-4410-B095-FAE1B36CA665}"/>
              </a:ext>
            </a:extLst>
          </p:cNvPr>
          <p:cNvSpPr/>
          <p:nvPr/>
        </p:nvSpPr>
        <p:spPr>
          <a:xfrm>
            <a:off x="252312" y="1453573"/>
            <a:ext cx="3274836" cy="68546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pic>
        <p:nvPicPr>
          <p:cNvPr id="2" name="그림 1">
            <a:extLst>
              <a:ext uri="{FF2B5EF4-FFF2-40B4-BE49-F238E27FC236}">
                <a16:creationId xmlns:a16="http://schemas.microsoft.com/office/drawing/2014/main" xmlns="" id="{20FD8C7D-333A-43B4-A007-248BD6F91B0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52312" y="3413563"/>
            <a:ext cx="3274836" cy="1580955"/>
          </a:xfrm>
          <a:prstGeom prst="rect">
            <a:avLst/>
          </a:prstGeom>
        </p:spPr>
      </p:pic>
      <p:grpSp>
        <p:nvGrpSpPr>
          <p:cNvPr id="17" name="그룹 16">
            <a:extLst>
              <a:ext uri="{FF2B5EF4-FFF2-40B4-BE49-F238E27FC236}">
                <a16:creationId xmlns:a16="http://schemas.microsoft.com/office/drawing/2014/main" xmlns="" id="{A02B32D2-9DE8-42FD-B465-D2B6ED63822B}"/>
              </a:ext>
            </a:extLst>
          </p:cNvPr>
          <p:cNvGrpSpPr/>
          <p:nvPr/>
        </p:nvGrpSpPr>
        <p:grpSpPr>
          <a:xfrm>
            <a:off x="244233" y="5526830"/>
            <a:ext cx="1612423" cy="1142530"/>
            <a:chOff x="244233" y="5382813"/>
            <a:chExt cx="1540415" cy="1142531"/>
          </a:xfrm>
        </p:grpSpPr>
        <p:sp>
          <p:nvSpPr>
            <p:cNvPr id="46" name="직사각형 45">
              <a:extLst>
                <a:ext uri="{FF2B5EF4-FFF2-40B4-BE49-F238E27FC236}">
                  <a16:creationId xmlns:a16="http://schemas.microsoft.com/office/drawing/2014/main" xmlns="" id="{E9AB135E-7B86-486B-9761-77C90F9843E9}"/>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9" name="직선 연결선 8">
              <a:extLst>
                <a:ext uri="{FF2B5EF4-FFF2-40B4-BE49-F238E27FC236}">
                  <a16:creationId xmlns:a16="http://schemas.microsoft.com/office/drawing/2014/main" xmlns="" id="{89FFBC00-967D-41C8-93D0-70E5FAF33762}"/>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xmlns="" id="{7ED8E322-9FA7-45BB-84A1-156807460E45}"/>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순서도: 천공 테이프 2">
            <a:extLst>
              <a:ext uri="{FF2B5EF4-FFF2-40B4-BE49-F238E27FC236}">
                <a16:creationId xmlns:a16="http://schemas.microsoft.com/office/drawing/2014/main" xmlns="" id="{07067F94-96F0-4188-9103-C7D9C8E1FB5B}"/>
              </a:ext>
            </a:extLst>
          </p:cNvPr>
          <p:cNvSpPr/>
          <p:nvPr/>
        </p:nvSpPr>
        <p:spPr>
          <a:xfrm>
            <a:off x="200472" y="5492103"/>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Step1.</a:t>
            </a:r>
            <a:endParaRPr lang="ko-KR" altLang="en-US" sz="900" dirty="0">
              <a:solidFill>
                <a:schemeClr val="tx1"/>
              </a:solidFill>
            </a:endParaRPr>
          </a:p>
        </p:txBody>
      </p:sp>
      <p:sp>
        <p:nvSpPr>
          <p:cNvPr id="47" name="직사각형 46">
            <a:extLst>
              <a:ext uri="{FF2B5EF4-FFF2-40B4-BE49-F238E27FC236}">
                <a16:creationId xmlns:a16="http://schemas.microsoft.com/office/drawing/2014/main" xmlns="" id="{63D10CD2-1119-4741-A0F6-A4FD15E8CEB1}"/>
              </a:ext>
            </a:extLst>
          </p:cNvPr>
          <p:cNvSpPr/>
          <p:nvPr/>
        </p:nvSpPr>
        <p:spPr>
          <a:xfrm>
            <a:off x="242715" y="5045532"/>
            <a:ext cx="3274836"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 </a:t>
            </a:r>
            <a:r>
              <a:rPr lang="ko-KR" altLang="en-US" sz="900" dirty="0">
                <a:solidFill>
                  <a:schemeClr val="tx1"/>
                </a:solidFill>
              </a:rPr>
              <a:t>컬러 </a:t>
            </a:r>
            <a:r>
              <a:rPr lang="ko-KR" altLang="en-US" sz="900" dirty="0" err="1">
                <a:solidFill>
                  <a:schemeClr val="tx1"/>
                </a:solidFill>
              </a:rPr>
              <a:t>팩토리에서</a:t>
            </a:r>
            <a:r>
              <a:rPr lang="ko-KR" altLang="en-US" sz="900" dirty="0">
                <a:solidFill>
                  <a:schemeClr val="tx1"/>
                </a:solidFill>
              </a:rPr>
              <a:t> 나만의 컬러 만드는 방법</a:t>
            </a:r>
            <a:endParaRPr lang="en-US" altLang="ko-KR" sz="900" dirty="0">
              <a:solidFill>
                <a:schemeClr val="tx1"/>
              </a:solidFill>
            </a:endParaRPr>
          </a:p>
        </p:txBody>
      </p:sp>
      <p:sp>
        <p:nvSpPr>
          <p:cNvPr id="21" name="TextBox 20">
            <a:extLst>
              <a:ext uri="{FF2B5EF4-FFF2-40B4-BE49-F238E27FC236}">
                <a16:creationId xmlns:a16="http://schemas.microsoft.com/office/drawing/2014/main" xmlns="" id="{0F7A65C8-B2FD-4600-A320-5E20D0B32750}"/>
              </a:ext>
            </a:extLst>
          </p:cNvPr>
          <p:cNvSpPr txBox="1"/>
          <p:nvPr/>
        </p:nvSpPr>
        <p:spPr>
          <a:xfrm>
            <a:off x="1863524" y="5835081"/>
            <a:ext cx="1654027" cy="369332"/>
          </a:xfrm>
          <a:prstGeom prst="rect">
            <a:avLst/>
          </a:prstGeom>
          <a:noFill/>
        </p:spPr>
        <p:txBody>
          <a:bodyPr wrap="square" rtlCol="0">
            <a:spAutoFit/>
          </a:bodyPr>
          <a:lstStyle/>
          <a:p>
            <a:r>
              <a:rPr lang="en-US" altLang="ko-KR" sz="900" dirty="0"/>
              <a:t>‘</a:t>
            </a:r>
            <a:r>
              <a:rPr lang="ko-KR" altLang="en-US" sz="900" dirty="0"/>
              <a:t>마이 컬러 </a:t>
            </a:r>
            <a:r>
              <a:rPr lang="ko-KR" altLang="en-US" sz="900" dirty="0" err="1"/>
              <a:t>파인더＇로</a:t>
            </a:r>
            <a:r>
              <a:rPr lang="ko-KR" altLang="en-US" sz="900" dirty="0"/>
              <a:t> 퍼스널 컬러 찾기</a:t>
            </a:r>
          </a:p>
        </p:txBody>
      </p:sp>
      <p:sp>
        <p:nvSpPr>
          <p:cNvPr id="48" name="TextBox 47">
            <a:extLst>
              <a:ext uri="{FF2B5EF4-FFF2-40B4-BE49-F238E27FC236}">
                <a16:creationId xmlns:a16="http://schemas.microsoft.com/office/drawing/2014/main" xmlns="" id="{FD734603-702E-4A98-B2EB-254F499306E3}"/>
              </a:ext>
            </a:extLst>
          </p:cNvPr>
          <p:cNvSpPr txBox="1"/>
          <p:nvPr/>
        </p:nvSpPr>
        <p:spPr>
          <a:xfrm>
            <a:off x="2508113" y="6436365"/>
            <a:ext cx="724792" cy="230832"/>
          </a:xfrm>
          <a:prstGeom prst="rect">
            <a:avLst/>
          </a:prstGeom>
          <a:noFill/>
        </p:spPr>
        <p:txBody>
          <a:bodyPr wrap="square" rtlCol="0">
            <a:spAutoFit/>
          </a:bodyPr>
          <a:lstStyle/>
          <a:p>
            <a:r>
              <a:rPr lang="ko-KR" altLang="en-US" sz="900" dirty="0"/>
              <a:t>▼</a:t>
            </a:r>
          </a:p>
        </p:txBody>
      </p:sp>
      <p:grpSp>
        <p:nvGrpSpPr>
          <p:cNvPr id="49" name="그룹 48">
            <a:extLst>
              <a:ext uri="{FF2B5EF4-FFF2-40B4-BE49-F238E27FC236}">
                <a16:creationId xmlns:a16="http://schemas.microsoft.com/office/drawing/2014/main" xmlns="" id="{A040498C-033E-4999-8AF6-8F32D1F30CCC}"/>
              </a:ext>
            </a:extLst>
          </p:cNvPr>
          <p:cNvGrpSpPr/>
          <p:nvPr/>
        </p:nvGrpSpPr>
        <p:grpSpPr>
          <a:xfrm>
            <a:off x="3938299" y="559487"/>
            <a:ext cx="1612423" cy="1142530"/>
            <a:chOff x="244233" y="5382813"/>
            <a:chExt cx="1540415" cy="1142531"/>
          </a:xfrm>
        </p:grpSpPr>
        <p:sp>
          <p:nvSpPr>
            <p:cNvPr id="50" name="직사각형 49">
              <a:extLst>
                <a:ext uri="{FF2B5EF4-FFF2-40B4-BE49-F238E27FC236}">
                  <a16:creationId xmlns:a16="http://schemas.microsoft.com/office/drawing/2014/main" xmlns="" id="{45CE34B7-384C-4654-B0FF-C2DDBF69EBA6}"/>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1" name="직선 연결선 50">
              <a:extLst>
                <a:ext uri="{FF2B5EF4-FFF2-40B4-BE49-F238E27FC236}">
                  <a16:creationId xmlns:a16="http://schemas.microsoft.com/office/drawing/2014/main" xmlns="" id="{B0D0563F-3A3B-4F47-A264-6A3F6445F33D}"/>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A8D79520-44EC-44BF-9DDC-DD32E73E0343}"/>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3" name="순서도: 천공 테이프 52">
            <a:extLst>
              <a:ext uri="{FF2B5EF4-FFF2-40B4-BE49-F238E27FC236}">
                <a16:creationId xmlns:a16="http://schemas.microsoft.com/office/drawing/2014/main" xmlns="" id="{F2B8992A-BEB8-4A95-878C-CF6368EB996B}"/>
              </a:ext>
            </a:extLst>
          </p:cNvPr>
          <p:cNvSpPr/>
          <p:nvPr/>
        </p:nvSpPr>
        <p:spPr>
          <a:xfrm>
            <a:off x="3894538" y="524760"/>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Step2.</a:t>
            </a:r>
            <a:endParaRPr lang="ko-KR" altLang="en-US" sz="900" dirty="0">
              <a:solidFill>
                <a:schemeClr val="tx1"/>
              </a:solidFill>
            </a:endParaRPr>
          </a:p>
        </p:txBody>
      </p:sp>
      <p:sp>
        <p:nvSpPr>
          <p:cNvPr id="55" name="TextBox 54">
            <a:extLst>
              <a:ext uri="{FF2B5EF4-FFF2-40B4-BE49-F238E27FC236}">
                <a16:creationId xmlns:a16="http://schemas.microsoft.com/office/drawing/2014/main" xmlns="" id="{E2AD6101-C0D9-4F65-A562-A494F2E07CFF}"/>
              </a:ext>
            </a:extLst>
          </p:cNvPr>
          <p:cNvSpPr txBox="1"/>
          <p:nvPr/>
        </p:nvSpPr>
        <p:spPr>
          <a:xfrm>
            <a:off x="5557590" y="867738"/>
            <a:ext cx="1654027" cy="369332"/>
          </a:xfrm>
          <a:prstGeom prst="rect">
            <a:avLst/>
          </a:prstGeom>
          <a:noFill/>
        </p:spPr>
        <p:txBody>
          <a:bodyPr wrap="square" rtlCol="0">
            <a:spAutoFit/>
          </a:bodyPr>
          <a:lstStyle/>
          <a:p>
            <a:r>
              <a:rPr lang="en-US" altLang="ko-KR" sz="900" dirty="0"/>
              <a:t>‘</a:t>
            </a:r>
            <a:r>
              <a:rPr lang="ko-KR" altLang="en-US" sz="900" dirty="0"/>
              <a:t>마이 컬러 </a:t>
            </a:r>
            <a:r>
              <a:rPr lang="ko-KR" altLang="en-US" sz="900" dirty="0" err="1"/>
              <a:t>드레이핑＇으로</a:t>
            </a:r>
            <a:r>
              <a:rPr lang="ko-KR" altLang="en-US" sz="900" dirty="0"/>
              <a:t> </a:t>
            </a:r>
            <a:r>
              <a:rPr lang="en-US" altLang="ko-KR" sz="900" dirty="0"/>
              <a:t>4</a:t>
            </a:r>
            <a:r>
              <a:rPr lang="ko-KR" altLang="en-US" sz="900" dirty="0"/>
              <a:t>계절 타입까지 확인</a:t>
            </a:r>
            <a:r>
              <a:rPr lang="en-US" altLang="ko-KR" sz="900" dirty="0"/>
              <a:t>!</a:t>
            </a:r>
            <a:endParaRPr lang="ko-KR" altLang="en-US" sz="900" dirty="0"/>
          </a:p>
        </p:txBody>
      </p:sp>
      <p:sp>
        <p:nvSpPr>
          <p:cNvPr id="56" name="TextBox 55">
            <a:extLst>
              <a:ext uri="{FF2B5EF4-FFF2-40B4-BE49-F238E27FC236}">
                <a16:creationId xmlns:a16="http://schemas.microsoft.com/office/drawing/2014/main" xmlns="" id="{16980F76-7942-4D21-9B11-72B561634138}"/>
              </a:ext>
            </a:extLst>
          </p:cNvPr>
          <p:cNvSpPr txBox="1"/>
          <p:nvPr/>
        </p:nvSpPr>
        <p:spPr>
          <a:xfrm>
            <a:off x="6202179" y="1469022"/>
            <a:ext cx="724792" cy="230832"/>
          </a:xfrm>
          <a:prstGeom prst="rect">
            <a:avLst/>
          </a:prstGeom>
          <a:noFill/>
        </p:spPr>
        <p:txBody>
          <a:bodyPr wrap="square" rtlCol="0">
            <a:spAutoFit/>
          </a:bodyPr>
          <a:lstStyle/>
          <a:p>
            <a:r>
              <a:rPr lang="ko-KR" altLang="en-US" sz="900" dirty="0"/>
              <a:t>▼</a:t>
            </a:r>
          </a:p>
        </p:txBody>
      </p:sp>
      <p:grpSp>
        <p:nvGrpSpPr>
          <p:cNvPr id="57" name="그룹 56">
            <a:extLst>
              <a:ext uri="{FF2B5EF4-FFF2-40B4-BE49-F238E27FC236}">
                <a16:creationId xmlns:a16="http://schemas.microsoft.com/office/drawing/2014/main" xmlns="" id="{1FB6E8D5-0509-40FB-8E47-BDA80F1414CD}"/>
              </a:ext>
            </a:extLst>
          </p:cNvPr>
          <p:cNvGrpSpPr/>
          <p:nvPr/>
        </p:nvGrpSpPr>
        <p:grpSpPr>
          <a:xfrm>
            <a:off x="3940576" y="1748888"/>
            <a:ext cx="1612423" cy="1142530"/>
            <a:chOff x="244233" y="5382813"/>
            <a:chExt cx="1540415" cy="1142531"/>
          </a:xfrm>
        </p:grpSpPr>
        <p:sp>
          <p:nvSpPr>
            <p:cNvPr id="58" name="직사각형 57">
              <a:extLst>
                <a:ext uri="{FF2B5EF4-FFF2-40B4-BE49-F238E27FC236}">
                  <a16:creationId xmlns:a16="http://schemas.microsoft.com/office/drawing/2014/main" xmlns="" id="{BB9A2C2C-4675-4572-B284-F252040279E2}"/>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9" name="직선 연결선 58">
              <a:extLst>
                <a:ext uri="{FF2B5EF4-FFF2-40B4-BE49-F238E27FC236}">
                  <a16:creationId xmlns:a16="http://schemas.microsoft.com/office/drawing/2014/main" xmlns="" id="{175042FC-9DC7-4FA2-8566-2A2A78A11CD8}"/>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xmlns="" id="{F4CCFCC3-7D95-4D3C-AE60-C6F7FB76C99E}"/>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1" name="순서도: 천공 테이프 60">
            <a:extLst>
              <a:ext uri="{FF2B5EF4-FFF2-40B4-BE49-F238E27FC236}">
                <a16:creationId xmlns:a16="http://schemas.microsoft.com/office/drawing/2014/main" xmlns="" id="{67DB4AF9-1D73-4BCD-B6B0-80BBA8898F2B}"/>
              </a:ext>
            </a:extLst>
          </p:cNvPr>
          <p:cNvSpPr/>
          <p:nvPr/>
        </p:nvSpPr>
        <p:spPr>
          <a:xfrm>
            <a:off x="3896815" y="1714161"/>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Step3.</a:t>
            </a:r>
            <a:endParaRPr lang="ko-KR" altLang="en-US" sz="900" dirty="0">
              <a:solidFill>
                <a:schemeClr val="tx1"/>
              </a:solidFill>
            </a:endParaRPr>
          </a:p>
        </p:txBody>
      </p:sp>
      <p:sp>
        <p:nvSpPr>
          <p:cNvPr id="62" name="TextBox 61">
            <a:extLst>
              <a:ext uri="{FF2B5EF4-FFF2-40B4-BE49-F238E27FC236}">
                <a16:creationId xmlns:a16="http://schemas.microsoft.com/office/drawing/2014/main" xmlns="" id="{2D6C41DC-5177-427B-8D8E-B3BA86329078}"/>
              </a:ext>
            </a:extLst>
          </p:cNvPr>
          <p:cNvSpPr txBox="1"/>
          <p:nvPr/>
        </p:nvSpPr>
        <p:spPr>
          <a:xfrm>
            <a:off x="5559867" y="2057139"/>
            <a:ext cx="1654027" cy="369332"/>
          </a:xfrm>
          <a:prstGeom prst="rect">
            <a:avLst/>
          </a:prstGeom>
          <a:noFill/>
        </p:spPr>
        <p:txBody>
          <a:bodyPr wrap="square" rtlCol="0">
            <a:spAutoFit/>
          </a:bodyPr>
          <a:lstStyle/>
          <a:p>
            <a:r>
              <a:rPr lang="en-US" altLang="ko-KR" sz="900" dirty="0"/>
              <a:t>240</a:t>
            </a:r>
            <a:r>
              <a:rPr lang="ko-KR" altLang="en-US" sz="900" dirty="0"/>
              <a:t>가지 컬러 중 나에게 꼭 맞는 립 컬러 선택</a:t>
            </a:r>
          </a:p>
        </p:txBody>
      </p:sp>
      <p:sp>
        <p:nvSpPr>
          <p:cNvPr id="63" name="TextBox 62">
            <a:extLst>
              <a:ext uri="{FF2B5EF4-FFF2-40B4-BE49-F238E27FC236}">
                <a16:creationId xmlns:a16="http://schemas.microsoft.com/office/drawing/2014/main" xmlns="" id="{D43A88AD-FBC9-40CC-8699-6F361A158843}"/>
              </a:ext>
            </a:extLst>
          </p:cNvPr>
          <p:cNvSpPr txBox="1"/>
          <p:nvPr/>
        </p:nvSpPr>
        <p:spPr>
          <a:xfrm>
            <a:off x="6204456" y="2658423"/>
            <a:ext cx="724792" cy="230832"/>
          </a:xfrm>
          <a:prstGeom prst="rect">
            <a:avLst/>
          </a:prstGeom>
          <a:noFill/>
        </p:spPr>
        <p:txBody>
          <a:bodyPr wrap="square" rtlCol="0">
            <a:spAutoFit/>
          </a:bodyPr>
          <a:lstStyle/>
          <a:p>
            <a:r>
              <a:rPr lang="ko-KR" altLang="en-US" sz="900" dirty="0"/>
              <a:t>▼</a:t>
            </a:r>
          </a:p>
        </p:txBody>
      </p:sp>
      <p:grpSp>
        <p:nvGrpSpPr>
          <p:cNvPr id="65" name="그룹 64">
            <a:extLst>
              <a:ext uri="{FF2B5EF4-FFF2-40B4-BE49-F238E27FC236}">
                <a16:creationId xmlns:a16="http://schemas.microsoft.com/office/drawing/2014/main" xmlns="" id="{158EFB5C-5488-45FD-A594-0982897E5ECE}"/>
              </a:ext>
            </a:extLst>
          </p:cNvPr>
          <p:cNvGrpSpPr/>
          <p:nvPr/>
        </p:nvGrpSpPr>
        <p:grpSpPr>
          <a:xfrm>
            <a:off x="3954415" y="3247703"/>
            <a:ext cx="1612423" cy="1142530"/>
            <a:chOff x="244233" y="5382813"/>
            <a:chExt cx="1540415" cy="1142531"/>
          </a:xfrm>
        </p:grpSpPr>
        <p:sp>
          <p:nvSpPr>
            <p:cNvPr id="66" name="직사각형 65">
              <a:extLst>
                <a:ext uri="{FF2B5EF4-FFF2-40B4-BE49-F238E27FC236}">
                  <a16:creationId xmlns:a16="http://schemas.microsoft.com/office/drawing/2014/main" xmlns="" id="{F3678269-AEC7-42C2-B191-125E3CBF13C2}"/>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67" name="직선 연결선 66">
              <a:extLst>
                <a:ext uri="{FF2B5EF4-FFF2-40B4-BE49-F238E27FC236}">
                  <a16:creationId xmlns:a16="http://schemas.microsoft.com/office/drawing/2014/main" xmlns="" id="{C89D3FCF-6558-4D74-8B84-729C3537E003}"/>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xmlns="" id="{534784EA-F338-44C1-9DE3-691412879DB4}"/>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9" name="순서도: 천공 테이프 68">
            <a:extLst>
              <a:ext uri="{FF2B5EF4-FFF2-40B4-BE49-F238E27FC236}">
                <a16:creationId xmlns:a16="http://schemas.microsoft.com/office/drawing/2014/main" xmlns="" id="{6BDC8145-BFF6-404C-8B74-A02790E8A11D}"/>
              </a:ext>
            </a:extLst>
          </p:cNvPr>
          <p:cNvSpPr/>
          <p:nvPr/>
        </p:nvSpPr>
        <p:spPr>
          <a:xfrm>
            <a:off x="3910654" y="3212976"/>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Step4.</a:t>
            </a:r>
            <a:endParaRPr lang="ko-KR" altLang="en-US" sz="900" dirty="0">
              <a:solidFill>
                <a:schemeClr val="tx1"/>
              </a:solidFill>
            </a:endParaRPr>
          </a:p>
        </p:txBody>
      </p:sp>
      <p:sp>
        <p:nvSpPr>
          <p:cNvPr id="70" name="TextBox 69">
            <a:extLst>
              <a:ext uri="{FF2B5EF4-FFF2-40B4-BE49-F238E27FC236}">
                <a16:creationId xmlns:a16="http://schemas.microsoft.com/office/drawing/2014/main" xmlns="" id="{92C91F5F-56A7-40E1-AFFE-FF4C3BB60198}"/>
              </a:ext>
            </a:extLst>
          </p:cNvPr>
          <p:cNvSpPr txBox="1"/>
          <p:nvPr/>
        </p:nvSpPr>
        <p:spPr>
          <a:xfrm>
            <a:off x="5599833" y="3555954"/>
            <a:ext cx="1654027" cy="369332"/>
          </a:xfrm>
          <a:prstGeom prst="rect">
            <a:avLst/>
          </a:prstGeom>
          <a:noFill/>
        </p:spPr>
        <p:txBody>
          <a:bodyPr wrap="square" rtlCol="0">
            <a:spAutoFit/>
          </a:bodyPr>
          <a:lstStyle/>
          <a:p>
            <a:r>
              <a:rPr lang="ko-KR" altLang="en-US" sz="900" dirty="0"/>
              <a:t>맘에 드는 립스틱 케이스 고르기</a:t>
            </a:r>
          </a:p>
        </p:txBody>
      </p:sp>
      <p:sp>
        <p:nvSpPr>
          <p:cNvPr id="71" name="TextBox 70">
            <a:extLst>
              <a:ext uri="{FF2B5EF4-FFF2-40B4-BE49-F238E27FC236}">
                <a16:creationId xmlns:a16="http://schemas.microsoft.com/office/drawing/2014/main" xmlns="" id="{D6726FBE-4361-4E9D-BA33-C17A2B708ED3}"/>
              </a:ext>
            </a:extLst>
          </p:cNvPr>
          <p:cNvSpPr txBox="1"/>
          <p:nvPr/>
        </p:nvSpPr>
        <p:spPr>
          <a:xfrm>
            <a:off x="6244422" y="4157238"/>
            <a:ext cx="724792" cy="230832"/>
          </a:xfrm>
          <a:prstGeom prst="rect">
            <a:avLst/>
          </a:prstGeom>
          <a:noFill/>
        </p:spPr>
        <p:txBody>
          <a:bodyPr wrap="square" rtlCol="0">
            <a:spAutoFit/>
          </a:bodyPr>
          <a:lstStyle/>
          <a:p>
            <a:r>
              <a:rPr lang="ko-KR" altLang="en-US" sz="900" dirty="0"/>
              <a:t>▼</a:t>
            </a:r>
          </a:p>
        </p:txBody>
      </p:sp>
      <p:grpSp>
        <p:nvGrpSpPr>
          <p:cNvPr id="72" name="그룹 71">
            <a:extLst>
              <a:ext uri="{FF2B5EF4-FFF2-40B4-BE49-F238E27FC236}">
                <a16:creationId xmlns:a16="http://schemas.microsoft.com/office/drawing/2014/main" xmlns="" id="{5AFA707C-A73F-46E3-9D7C-A486B4553DC3}"/>
              </a:ext>
            </a:extLst>
          </p:cNvPr>
          <p:cNvGrpSpPr/>
          <p:nvPr/>
        </p:nvGrpSpPr>
        <p:grpSpPr>
          <a:xfrm>
            <a:off x="3961283" y="4429748"/>
            <a:ext cx="1612423" cy="1142530"/>
            <a:chOff x="244233" y="5382813"/>
            <a:chExt cx="1540415" cy="1142531"/>
          </a:xfrm>
        </p:grpSpPr>
        <p:sp>
          <p:nvSpPr>
            <p:cNvPr id="73" name="직사각형 72">
              <a:extLst>
                <a:ext uri="{FF2B5EF4-FFF2-40B4-BE49-F238E27FC236}">
                  <a16:creationId xmlns:a16="http://schemas.microsoft.com/office/drawing/2014/main" xmlns="" id="{AD395E77-BEE1-46F3-B886-A67B23D117E7}"/>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74" name="직선 연결선 73">
              <a:extLst>
                <a:ext uri="{FF2B5EF4-FFF2-40B4-BE49-F238E27FC236}">
                  <a16:creationId xmlns:a16="http://schemas.microsoft.com/office/drawing/2014/main" xmlns="" id="{54756740-10A5-4719-9A26-BE81AD01775C}"/>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xmlns="" id="{64DD2EED-7CD3-4483-A2C4-37634B40E007}"/>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6" name="순서도: 천공 테이프 75">
            <a:extLst>
              <a:ext uri="{FF2B5EF4-FFF2-40B4-BE49-F238E27FC236}">
                <a16:creationId xmlns:a16="http://schemas.microsoft.com/office/drawing/2014/main" xmlns="" id="{906A0007-71FF-4A15-9A6D-FA4226158341}"/>
              </a:ext>
            </a:extLst>
          </p:cNvPr>
          <p:cNvSpPr/>
          <p:nvPr/>
        </p:nvSpPr>
        <p:spPr>
          <a:xfrm>
            <a:off x="3917522" y="4395021"/>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Step5.</a:t>
            </a:r>
            <a:endParaRPr lang="ko-KR" altLang="en-US" sz="900" dirty="0">
              <a:solidFill>
                <a:schemeClr val="tx1"/>
              </a:solidFill>
            </a:endParaRPr>
          </a:p>
        </p:txBody>
      </p:sp>
      <p:sp>
        <p:nvSpPr>
          <p:cNvPr id="77" name="TextBox 76">
            <a:extLst>
              <a:ext uri="{FF2B5EF4-FFF2-40B4-BE49-F238E27FC236}">
                <a16:creationId xmlns:a16="http://schemas.microsoft.com/office/drawing/2014/main" xmlns="" id="{00165234-11AD-42B1-B7B2-84633799672E}"/>
              </a:ext>
            </a:extLst>
          </p:cNvPr>
          <p:cNvSpPr txBox="1"/>
          <p:nvPr/>
        </p:nvSpPr>
        <p:spPr>
          <a:xfrm>
            <a:off x="6251290" y="5339283"/>
            <a:ext cx="724792" cy="230832"/>
          </a:xfrm>
          <a:prstGeom prst="rect">
            <a:avLst/>
          </a:prstGeom>
          <a:noFill/>
        </p:spPr>
        <p:txBody>
          <a:bodyPr wrap="square" rtlCol="0">
            <a:spAutoFit/>
          </a:bodyPr>
          <a:lstStyle/>
          <a:p>
            <a:r>
              <a:rPr lang="ko-KR" altLang="en-US" sz="900" dirty="0"/>
              <a:t>▼</a:t>
            </a:r>
          </a:p>
        </p:txBody>
      </p:sp>
      <p:sp>
        <p:nvSpPr>
          <p:cNvPr id="78" name="TextBox 77">
            <a:extLst>
              <a:ext uri="{FF2B5EF4-FFF2-40B4-BE49-F238E27FC236}">
                <a16:creationId xmlns:a16="http://schemas.microsoft.com/office/drawing/2014/main" xmlns="" id="{9676D5C7-00D4-4B0E-AE1D-A93039179989}"/>
              </a:ext>
            </a:extLst>
          </p:cNvPr>
          <p:cNvSpPr txBox="1"/>
          <p:nvPr/>
        </p:nvSpPr>
        <p:spPr>
          <a:xfrm>
            <a:off x="5606701" y="4767172"/>
            <a:ext cx="1654027" cy="369332"/>
          </a:xfrm>
          <a:prstGeom prst="rect">
            <a:avLst/>
          </a:prstGeom>
          <a:noFill/>
        </p:spPr>
        <p:txBody>
          <a:bodyPr wrap="square" rtlCol="0">
            <a:spAutoFit/>
          </a:bodyPr>
          <a:lstStyle/>
          <a:p>
            <a:r>
              <a:rPr lang="ko-KR" altLang="en-US" sz="900" dirty="0"/>
              <a:t>퍼스널 립스틱 </a:t>
            </a:r>
            <a:r>
              <a:rPr lang="ko-KR" altLang="en-US" sz="900" dirty="0" err="1"/>
              <a:t>제작중</a:t>
            </a:r>
            <a:r>
              <a:rPr lang="en-US" altLang="ko-KR" sz="900" dirty="0"/>
              <a:t>(</a:t>
            </a:r>
            <a:r>
              <a:rPr lang="ko-KR" altLang="en-US" sz="900" dirty="0"/>
              <a:t>각인 서비스</a:t>
            </a:r>
            <a:r>
              <a:rPr lang="en-US" altLang="ko-KR" sz="900" dirty="0"/>
              <a:t>)</a:t>
            </a:r>
            <a:endParaRPr lang="ko-KR" altLang="en-US" sz="900" dirty="0"/>
          </a:p>
        </p:txBody>
      </p:sp>
      <p:grpSp>
        <p:nvGrpSpPr>
          <p:cNvPr id="79" name="그룹 78">
            <a:extLst>
              <a:ext uri="{FF2B5EF4-FFF2-40B4-BE49-F238E27FC236}">
                <a16:creationId xmlns:a16="http://schemas.microsoft.com/office/drawing/2014/main" xmlns="" id="{23309FF1-25DD-4BC7-83FB-7E5468CE2D76}"/>
              </a:ext>
            </a:extLst>
          </p:cNvPr>
          <p:cNvGrpSpPr/>
          <p:nvPr/>
        </p:nvGrpSpPr>
        <p:grpSpPr>
          <a:xfrm>
            <a:off x="3968151" y="5615444"/>
            <a:ext cx="1612423" cy="1142530"/>
            <a:chOff x="244233" y="5382813"/>
            <a:chExt cx="1540415" cy="1142531"/>
          </a:xfrm>
          <a:solidFill>
            <a:schemeClr val="bg1"/>
          </a:solidFill>
        </p:grpSpPr>
        <p:sp>
          <p:nvSpPr>
            <p:cNvPr id="80" name="직사각형 79">
              <a:extLst>
                <a:ext uri="{FF2B5EF4-FFF2-40B4-BE49-F238E27FC236}">
                  <a16:creationId xmlns:a16="http://schemas.microsoft.com/office/drawing/2014/main" xmlns="" id="{321D5A0A-73EE-4D83-A01A-5E014F2EF157}"/>
                </a:ext>
              </a:extLst>
            </p:cNvPr>
            <p:cNvSpPr/>
            <p:nvPr/>
          </p:nvSpPr>
          <p:spPr>
            <a:xfrm>
              <a:off x="245750" y="5382813"/>
              <a:ext cx="1538898" cy="114253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81" name="직선 연결선 80">
              <a:extLst>
                <a:ext uri="{FF2B5EF4-FFF2-40B4-BE49-F238E27FC236}">
                  <a16:creationId xmlns:a16="http://schemas.microsoft.com/office/drawing/2014/main" xmlns="" id="{DC8CB42C-553D-4977-9B84-E30C2C1BC0E8}"/>
                </a:ext>
              </a:extLst>
            </p:cNvPr>
            <p:cNvCxnSpPr>
              <a:cxnSpLocks/>
            </p:cNvCxnSpPr>
            <p:nvPr/>
          </p:nvCxnSpPr>
          <p:spPr>
            <a:xfrm>
              <a:off x="244233" y="5384313"/>
              <a:ext cx="1540415" cy="1141031"/>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xmlns="" id="{D965B125-AA06-4D4C-8CD9-CB35B537DA81}"/>
                </a:ext>
              </a:extLst>
            </p:cNvPr>
            <p:cNvCxnSpPr>
              <a:cxnSpLocks/>
            </p:cNvCxnSpPr>
            <p:nvPr/>
          </p:nvCxnSpPr>
          <p:spPr>
            <a:xfrm flipH="1">
              <a:off x="252311" y="5384313"/>
              <a:ext cx="1532337" cy="113886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3" name="순서도: 천공 테이프 82">
            <a:extLst>
              <a:ext uri="{FF2B5EF4-FFF2-40B4-BE49-F238E27FC236}">
                <a16:creationId xmlns:a16="http://schemas.microsoft.com/office/drawing/2014/main" xmlns="" id="{669C76DA-8B4C-40A8-89EC-3A1B2F2072A8}"/>
              </a:ext>
            </a:extLst>
          </p:cNvPr>
          <p:cNvSpPr/>
          <p:nvPr/>
        </p:nvSpPr>
        <p:spPr>
          <a:xfrm>
            <a:off x="3924390" y="5580717"/>
            <a:ext cx="572429" cy="216024"/>
          </a:xfrm>
          <a:prstGeom prst="flowChartPunchedTap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Step6.</a:t>
            </a:r>
            <a:endParaRPr lang="ko-KR" altLang="en-US" sz="900" dirty="0">
              <a:solidFill>
                <a:schemeClr val="tx1"/>
              </a:solidFill>
            </a:endParaRPr>
          </a:p>
        </p:txBody>
      </p:sp>
      <p:sp>
        <p:nvSpPr>
          <p:cNvPr id="85" name="TextBox 84">
            <a:extLst>
              <a:ext uri="{FF2B5EF4-FFF2-40B4-BE49-F238E27FC236}">
                <a16:creationId xmlns:a16="http://schemas.microsoft.com/office/drawing/2014/main" xmlns="" id="{A100CE71-3974-4CAC-99B7-B08FFF2310A5}"/>
              </a:ext>
            </a:extLst>
          </p:cNvPr>
          <p:cNvSpPr txBox="1"/>
          <p:nvPr/>
        </p:nvSpPr>
        <p:spPr>
          <a:xfrm>
            <a:off x="5613569" y="5952868"/>
            <a:ext cx="1654027" cy="230832"/>
          </a:xfrm>
          <a:prstGeom prst="rect">
            <a:avLst/>
          </a:prstGeom>
          <a:noFill/>
        </p:spPr>
        <p:txBody>
          <a:bodyPr wrap="square" rtlCol="0">
            <a:spAutoFit/>
          </a:bodyPr>
          <a:lstStyle/>
          <a:p>
            <a:r>
              <a:rPr lang="ko-KR" altLang="en-US" sz="900" dirty="0"/>
              <a:t>나만의 립스틱 완성</a:t>
            </a:r>
          </a:p>
        </p:txBody>
      </p:sp>
      <p:sp>
        <p:nvSpPr>
          <p:cNvPr id="86" name="TextBox 85">
            <a:extLst>
              <a:ext uri="{FF2B5EF4-FFF2-40B4-BE49-F238E27FC236}">
                <a16:creationId xmlns:a16="http://schemas.microsoft.com/office/drawing/2014/main" xmlns="" id="{7F729E7B-8EA7-44FE-8E7F-2FF1D8B01F82}"/>
              </a:ext>
            </a:extLst>
          </p:cNvPr>
          <p:cNvSpPr txBox="1"/>
          <p:nvPr/>
        </p:nvSpPr>
        <p:spPr>
          <a:xfrm>
            <a:off x="235584" y="5258686"/>
            <a:ext cx="1654027" cy="230832"/>
          </a:xfrm>
          <a:prstGeom prst="rect">
            <a:avLst/>
          </a:prstGeom>
          <a:noFill/>
        </p:spPr>
        <p:txBody>
          <a:bodyPr wrap="square" rtlCol="0">
            <a:spAutoFit/>
          </a:bodyPr>
          <a:lstStyle/>
          <a:p>
            <a:r>
              <a:rPr lang="ko-KR" altLang="en-US" sz="900" b="1" dirty="0"/>
              <a:t>▶</a:t>
            </a:r>
            <a:r>
              <a:rPr lang="en-US" altLang="ko-KR" sz="900" b="1" dirty="0"/>
              <a:t> </a:t>
            </a:r>
            <a:r>
              <a:rPr lang="ko-KR" altLang="en-US" sz="900" b="1" dirty="0"/>
              <a:t>컬러 선택</a:t>
            </a:r>
          </a:p>
        </p:txBody>
      </p:sp>
      <p:sp>
        <p:nvSpPr>
          <p:cNvPr id="87" name="TextBox 86">
            <a:extLst>
              <a:ext uri="{FF2B5EF4-FFF2-40B4-BE49-F238E27FC236}">
                <a16:creationId xmlns:a16="http://schemas.microsoft.com/office/drawing/2014/main" xmlns="" id="{D6905888-60C9-4C33-8CB0-B296FA11A5BD}"/>
              </a:ext>
            </a:extLst>
          </p:cNvPr>
          <p:cNvSpPr txBox="1"/>
          <p:nvPr/>
        </p:nvSpPr>
        <p:spPr>
          <a:xfrm>
            <a:off x="3876721" y="2949431"/>
            <a:ext cx="1654027" cy="230832"/>
          </a:xfrm>
          <a:prstGeom prst="rect">
            <a:avLst/>
          </a:prstGeom>
          <a:noFill/>
        </p:spPr>
        <p:txBody>
          <a:bodyPr wrap="square" rtlCol="0">
            <a:spAutoFit/>
          </a:bodyPr>
          <a:lstStyle/>
          <a:p>
            <a:r>
              <a:rPr lang="ko-KR" altLang="en-US" sz="900" b="1" dirty="0"/>
              <a:t>▶</a:t>
            </a:r>
            <a:r>
              <a:rPr lang="en-US" altLang="ko-KR" sz="900" b="1" dirty="0"/>
              <a:t> </a:t>
            </a:r>
            <a:r>
              <a:rPr lang="ko-KR" altLang="en-US" sz="900" b="1" dirty="0"/>
              <a:t>립스틱 제작</a:t>
            </a:r>
          </a:p>
        </p:txBody>
      </p:sp>
      <p:sp>
        <p:nvSpPr>
          <p:cNvPr id="84" name="직사각형 83">
            <a:extLst>
              <a:ext uri="{FF2B5EF4-FFF2-40B4-BE49-F238E27FC236}">
                <a16:creationId xmlns:a16="http://schemas.microsoft.com/office/drawing/2014/main" xmlns="" id="{3E6A567D-9325-4E1F-83FC-61DF9335179B}"/>
              </a:ext>
            </a:extLst>
          </p:cNvPr>
          <p:cNvSpPr/>
          <p:nvPr/>
        </p:nvSpPr>
        <p:spPr bwMode="auto">
          <a:xfrm>
            <a:off x="216308" y="142403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8" name="직사각형 87">
            <a:extLst>
              <a:ext uri="{FF2B5EF4-FFF2-40B4-BE49-F238E27FC236}">
                <a16:creationId xmlns:a16="http://schemas.microsoft.com/office/drawing/2014/main" xmlns="" id="{C4E59736-A360-4474-8FDC-D205101DC1B5}"/>
              </a:ext>
            </a:extLst>
          </p:cNvPr>
          <p:cNvSpPr/>
          <p:nvPr/>
        </p:nvSpPr>
        <p:spPr bwMode="auto">
          <a:xfrm>
            <a:off x="200472" y="217398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9" name="직사각형 88">
            <a:extLst>
              <a:ext uri="{FF2B5EF4-FFF2-40B4-BE49-F238E27FC236}">
                <a16:creationId xmlns:a16="http://schemas.microsoft.com/office/drawing/2014/main" xmlns="" id="{A6484DF9-8254-42F3-86B9-52633F39683F}"/>
              </a:ext>
            </a:extLst>
          </p:cNvPr>
          <p:cNvSpPr/>
          <p:nvPr/>
        </p:nvSpPr>
        <p:spPr bwMode="auto">
          <a:xfrm>
            <a:off x="216307" y="335876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90" name="직사각형 89">
            <a:extLst>
              <a:ext uri="{FF2B5EF4-FFF2-40B4-BE49-F238E27FC236}">
                <a16:creationId xmlns:a16="http://schemas.microsoft.com/office/drawing/2014/main" xmlns="" id="{86BC5383-67F1-4861-97F3-059896640F05}"/>
              </a:ext>
            </a:extLst>
          </p:cNvPr>
          <p:cNvSpPr/>
          <p:nvPr/>
        </p:nvSpPr>
        <p:spPr bwMode="auto">
          <a:xfrm>
            <a:off x="190009" y="4997373"/>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91" name="화살표: 오른쪽 90">
            <a:extLst>
              <a:ext uri="{FF2B5EF4-FFF2-40B4-BE49-F238E27FC236}">
                <a16:creationId xmlns:a16="http://schemas.microsoft.com/office/drawing/2014/main" xmlns="" id="{38868388-69A0-4491-A0A8-F9873B3E42FA}"/>
              </a:ext>
            </a:extLst>
          </p:cNvPr>
          <p:cNvSpPr/>
          <p:nvPr/>
        </p:nvSpPr>
        <p:spPr>
          <a:xfrm>
            <a:off x="7833320" y="5678004"/>
            <a:ext cx="1800200" cy="956791"/>
          </a:xfrm>
          <a:prstGeom prst="rightArrow">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다음페이지로</a:t>
            </a:r>
          </a:p>
        </p:txBody>
      </p:sp>
      <p:sp>
        <p:nvSpPr>
          <p:cNvPr id="92" name="TextBox 15">
            <a:extLst>
              <a:ext uri="{FF2B5EF4-FFF2-40B4-BE49-F238E27FC236}">
                <a16:creationId xmlns:a16="http://schemas.microsoft.com/office/drawing/2014/main" xmlns="" id="{F4247114-D53A-4533-B510-592BFC1CE84F}"/>
              </a:ext>
            </a:extLst>
          </p:cNvPr>
          <p:cNvSpPr txBox="1"/>
          <p:nvPr/>
        </p:nvSpPr>
        <p:spPr>
          <a:xfrm>
            <a:off x="6863552" y="3115398"/>
            <a:ext cx="2209259" cy="230832"/>
          </a:xfrm>
          <a:prstGeom prst="rect">
            <a:avLst/>
          </a:prstGeom>
          <a:solidFill>
            <a:schemeClr val="bg1"/>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900" b="1" dirty="0">
                <a:solidFill>
                  <a:srgbClr val="FF0000"/>
                </a:solidFill>
                <a:latin typeface="아리따-돋움(TTF)-Medium" panose="02020603020101020101" pitchFamily="18" charset="-127"/>
                <a:ea typeface="아리따-돋움(TTF)-Medium" panose="02020603020101020101" pitchFamily="18" charset="-127"/>
              </a:rPr>
              <a:t>◀ 코스 설명 이미지 컷 </a:t>
            </a:r>
            <a:r>
              <a:rPr lang="ko-KR" altLang="en-US" sz="900" b="1" dirty="0" err="1">
                <a:solidFill>
                  <a:srgbClr val="FF0000"/>
                </a:solidFill>
                <a:latin typeface="아리따-돋움(TTF)-Medium" panose="02020603020101020101" pitchFamily="18" charset="-127"/>
                <a:ea typeface="아리따-돋움(TTF)-Medium" panose="02020603020101020101" pitchFamily="18" charset="-127"/>
              </a:rPr>
              <a:t>포함본으로</a:t>
            </a:r>
            <a:r>
              <a:rPr lang="ko-KR" altLang="en-US" sz="900" b="1" dirty="0">
                <a:solidFill>
                  <a:srgbClr val="FF0000"/>
                </a:solidFill>
                <a:latin typeface="아리따-돋움(TTF)-Medium" panose="02020603020101020101" pitchFamily="18" charset="-127"/>
                <a:ea typeface="아리따-돋움(TTF)-Medium" panose="02020603020101020101" pitchFamily="18" charset="-127"/>
              </a:rPr>
              <a:t> 수정 예정</a:t>
            </a:r>
          </a:p>
        </p:txBody>
      </p:sp>
    </p:spTree>
    <p:extLst>
      <p:ext uri="{BB962C8B-B14F-4D97-AF65-F5344CB8AC3E}">
        <p14:creationId xmlns:p14="http://schemas.microsoft.com/office/powerpoint/2010/main" val="2968973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a:t>컬러팩토리</a:t>
            </a:r>
            <a:r>
              <a:rPr lang="en-US" altLang="ko-KR" dirty="0"/>
              <a:t>[2/2]</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3896646678"/>
              </p:ext>
            </p:extLst>
          </p:nvPr>
        </p:nvGraphicFramePr>
        <p:xfrm>
          <a:off x="7464287" y="414711"/>
          <a:ext cx="2441713" cy="2621847"/>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유의사항 영역</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매장보기 </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각 매장의 관련 사진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(As is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참고</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여러컷을</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좌우 슬라이딩으로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충장로점</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싱가폴점 추가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이미지 현업 요청</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2"/>
            <a:ext cx="3584162" cy="64477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2018-03-28</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440622"/>
            <a:ext cx="3410423" cy="615884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4" name="직사각형 33">
            <a:extLst>
              <a:ext uri="{FF2B5EF4-FFF2-40B4-BE49-F238E27FC236}">
                <a16:creationId xmlns:a16="http://schemas.microsoft.com/office/drawing/2014/main" xmlns="" id="{B1D0599B-F560-4358-9653-9C25F7C1429A}"/>
              </a:ext>
            </a:extLst>
          </p:cNvPr>
          <p:cNvSpPr/>
          <p:nvPr/>
        </p:nvSpPr>
        <p:spPr>
          <a:xfrm>
            <a:off x="105533" y="6641166"/>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84" name="직사각형 83">
            <a:extLst>
              <a:ext uri="{FF2B5EF4-FFF2-40B4-BE49-F238E27FC236}">
                <a16:creationId xmlns:a16="http://schemas.microsoft.com/office/drawing/2014/main" xmlns="" id="{EB68B6F8-FA2B-4CB0-9EEC-49FADFC49E77}"/>
              </a:ext>
            </a:extLst>
          </p:cNvPr>
          <p:cNvSpPr/>
          <p:nvPr/>
        </p:nvSpPr>
        <p:spPr>
          <a:xfrm>
            <a:off x="261596" y="502135"/>
            <a:ext cx="3274836" cy="1846745"/>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유의사항</a:t>
            </a:r>
            <a:endParaRPr lang="en-US" altLang="ko-KR" sz="900" b="1" dirty="0">
              <a:solidFill>
                <a:schemeClr val="tx1"/>
              </a:solidFill>
            </a:endParaRPr>
          </a:p>
          <a:p>
            <a:pPr marL="171450" indent="-171450">
              <a:buFont typeface="Arial" panose="020B0604020202020204" pitchFamily="34" charset="0"/>
              <a:buChar char="•"/>
            </a:pPr>
            <a:endParaRPr lang="en-US" altLang="ko-KR" sz="900" dirty="0">
              <a:solidFill>
                <a:schemeClr val="tx1"/>
              </a:solidFill>
            </a:endParaRPr>
          </a:p>
          <a:p>
            <a:pPr marL="171450" indent="-171450">
              <a:buFont typeface="Arial" panose="020B0604020202020204" pitchFamily="34" charset="0"/>
              <a:buChar char="•"/>
            </a:pPr>
            <a:r>
              <a:rPr lang="ko-KR" altLang="en-US" sz="900" dirty="0">
                <a:solidFill>
                  <a:schemeClr val="tx1"/>
                </a:solidFill>
              </a:rPr>
              <a:t>온라인 예약 후 서비스를 이용하실 수 있습니다</a:t>
            </a:r>
            <a:r>
              <a:rPr lang="en-US" altLang="ko-KR" sz="900" dirty="0">
                <a:solidFill>
                  <a:schemeClr val="tx1"/>
                </a:solidFill>
              </a:rPr>
              <a:t>. (</a:t>
            </a:r>
            <a:r>
              <a:rPr lang="ko-KR" altLang="en-US" sz="900" dirty="0">
                <a:solidFill>
                  <a:schemeClr val="tx1"/>
                </a:solidFill>
              </a:rPr>
              <a:t>매장 방문 시 예약번호를 보여주세요</a:t>
            </a:r>
            <a:r>
              <a:rPr lang="en-US" altLang="ko-KR" sz="900" dirty="0">
                <a:solidFill>
                  <a:schemeClr val="tx1"/>
                </a:solidFill>
              </a:rPr>
              <a:t>.)</a:t>
            </a:r>
          </a:p>
          <a:p>
            <a:pPr marL="171450" indent="-171450">
              <a:buFont typeface="Arial" panose="020B0604020202020204" pitchFamily="34" charset="0"/>
              <a:buChar char="•"/>
            </a:pPr>
            <a:r>
              <a:rPr lang="ko-KR" altLang="en-US" sz="900" dirty="0">
                <a:solidFill>
                  <a:schemeClr val="tx1"/>
                </a:solidFill>
              </a:rPr>
              <a:t>예약 취소는 온라인에서 서비스 하루 전까지 가능하며</a:t>
            </a:r>
            <a:r>
              <a:rPr lang="en-US" altLang="ko-KR" sz="900" dirty="0">
                <a:solidFill>
                  <a:schemeClr val="tx1"/>
                </a:solidFill>
              </a:rPr>
              <a:t>, </a:t>
            </a:r>
            <a:r>
              <a:rPr lang="ko-KR" altLang="en-US" sz="900" dirty="0">
                <a:solidFill>
                  <a:schemeClr val="tx1"/>
                </a:solidFill>
              </a:rPr>
              <a:t>예약 시간에서 </a:t>
            </a:r>
            <a:r>
              <a:rPr lang="en-US" altLang="ko-KR" sz="900" dirty="0">
                <a:solidFill>
                  <a:schemeClr val="tx1"/>
                </a:solidFill>
              </a:rPr>
              <a:t>10</a:t>
            </a:r>
            <a:r>
              <a:rPr lang="ko-KR" altLang="en-US" sz="900" dirty="0">
                <a:solidFill>
                  <a:schemeClr val="tx1"/>
                </a:solidFill>
              </a:rPr>
              <a:t>분 이상이 초과된 경우 다른 고객님의 서비스를 위하여 예약은 자동 취소됩니다</a:t>
            </a:r>
            <a:r>
              <a:rPr lang="en-US" altLang="ko-KR" sz="900" dirty="0">
                <a:solidFill>
                  <a:schemeClr val="tx1"/>
                </a:solidFill>
              </a:rPr>
              <a:t>.</a:t>
            </a:r>
          </a:p>
          <a:p>
            <a:pPr marL="171450" indent="-171450">
              <a:buFont typeface="Arial" panose="020B0604020202020204" pitchFamily="34" charset="0"/>
              <a:buChar char="•"/>
            </a:pPr>
            <a:r>
              <a:rPr lang="ko-KR" altLang="en-US" sz="900" dirty="0">
                <a:solidFill>
                  <a:schemeClr val="tx1"/>
                </a:solidFill>
              </a:rPr>
              <a:t>더욱 정확한 퍼스널 컬러 측정을 원하신다면 컬러 메이크업은 최소한으로 하고 오시는 것이 좋습니다</a:t>
            </a:r>
            <a:r>
              <a:rPr lang="en-US" altLang="ko-KR" sz="900" dirty="0">
                <a:solidFill>
                  <a:schemeClr val="tx1"/>
                </a:solidFill>
              </a:rPr>
              <a:t>.</a:t>
            </a:r>
          </a:p>
          <a:p>
            <a:pPr marL="171450" indent="-171450">
              <a:buFont typeface="Arial" panose="020B0604020202020204" pitchFamily="34" charset="0"/>
              <a:buChar char="•"/>
            </a:pPr>
            <a:r>
              <a:rPr lang="ko-KR" altLang="en-US" sz="900" dirty="0">
                <a:solidFill>
                  <a:schemeClr val="tx1"/>
                </a:solidFill>
              </a:rPr>
              <a:t>서비스 이용 시간은 약 </a:t>
            </a:r>
            <a:r>
              <a:rPr lang="en-US" altLang="ko-KR" sz="900" dirty="0">
                <a:solidFill>
                  <a:schemeClr val="tx1"/>
                </a:solidFill>
              </a:rPr>
              <a:t>60</a:t>
            </a:r>
            <a:r>
              <a:rPr lang="ko-KR" altLang="en-US" sz="900" dirty="0">
                <a:solidFill>
                  <a:schemeClr val="tx1"/>
                </a:solidFill>
              </a:rPr>
              <a:t>분</a:t>
            </a:r>
            <a:r>
              <a:rPr lang="en-US" altLang="ko-KR" sz="900" dirty="0">
                <a:solidFill>
                  <a:schemeClr val="tx1"/>
                </a:solidFill>
              </a:rPr>
              <a:t>(1</a:t>
            </a:r>
            <a:r>
              <a:rPr lang="ko-KR" altLang="en-US" sz="900" dirty="0">
                <a:solidFill>
                  <a:schemeClr val="tx1"/>
                </a:solidFill>
              </a:rPr>
              <a:t>인 </a:t>
            </a:r>
            <a:r>
              <a:rPr lang="en-US" altLang="ko-KR" sz="900" dirty="0">
                <a:solidFill>
                  <a:schemeClr val="tx1"/>
                </a:solidFill>
              </a:rPr>
              <a:t>1</a:t>
            </a:r>
            <a:r>
              <a:rPr lang="ko-KR" altLang="en-US" sz="900" dirty="0">
                <a:solidFill>
                  <a:schemeClr val="tx1"/>
                </a:solidFill>
              </a:rPr>
              <a:t>개 제작 기준</a:t>
            </a:r>
            <a:r>
              <a:rPr lang="en-US" altLang="ko-KR" sz="900" dirty="0">
                <a:solidFill>
                  <a:schemeClr val="tx1"/>
                </a:solidFill>
              </a:rPr>
              <a:t>, </a:t>
            </a:r>
            <a:r>
              <a:rPr lang="ko-KR" altLang="en-US" sz="900" dirty="0">
                <a:solidFill>
                  <a:schemeClr val="tx1"/>
                </a:solidFill>
              </a:rPr>
              <a:t>립스틱 제작 시간 포함</a:t>
            </a:r>
            <a:r>
              <a:rPr lang="en-US" altLang="ko-KR" sz="900" dirty="0">
                <a:solidFill>
                  <a:schemeClr val="tx1"/>
                </a:solidFill>
              </a:rPr>
              <a:t>)</a:t>
            </a:r>
            <a:r>
              <a:rPr lang="ko-KR" altLang="en-US" sz="900" dirty="0">
                <a:solidFill>
                  <a:schemeClr val="tx1"/>
                </a:solidFill>
              </a:rPr>
              <a:t>입니다</a:t>
            </a:r>
            <a:r>
              <a:rPr lang="en-US" altLang="ko-KR" sz="900" dirty="0">
                <a:solidFill>
                  <a:schemeClr val="tx1"/>
                </a:solidFill>
              </a:rPr>
              <a:t>. </a:t>
            </a:r>
            <a:r>
              <a:rPr lang="ko-KR" altLang="en-US" sz="900" dirty="0">
                <a:solidFill>
                  <a:schemeClr val="tx1"/>
                </a:solidFill>
              </a:rPr>
              <a:t>제작 개수가 </a:t>
            </a:r>
            <a:r>
              <a:rPr lang="en-US" altLang="ko-KR" sz="900" dirty="0">
                <a:solidFill>
                  <a:schemeClr val="tx1"/>
                </a:solidFill>
              </a:rPr>
              <a:t>1</a:t>
            </a:r>
            <a:r>
              <a:rPr lang="ko-KR" altLang="en-US" sz="900" dirty="0">
                <a:solidFill>
                  <a:schemeClr val="tx1"/>
                </a:solidFill>
              </a:rPr>
              <a:t>개 이상인 경우 제작시간이 늘어날 수 있습니다</a:t>
            </a:r>
            <a:r>
              <a:rPr lang="en-US" altLang="ko-KR" sz="900" dirty="0">
                <a:solidFill>
                  <a:schemeClr val="tx1"/>
                </a:solidFill>
              </a:rPr>
              <a:t>.</a:t>
            </a:r>
          </a:p>
        </p:txBody>
      </p:sp>
      <p:pic>
        <p:nvPicPr>
          <p:cNvPr id="4" name="그림 3">
            <a:extLst>
              <a:ext uri="{FF2B5EF4-FFF2-40B4-BE49-F238E27FC236}">
                <a16:creationId xmlns:a16="http://schemas.microsoft.com/office/drawing/2014/main" xmlns="" id="{BA5BFC76-A2C6-4D4F-8299-3BFD1F92DE0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44826" y="2634569"/>
            <a:ext cx="3303784" cy="3962783"/>
          </a:xfrm>
          <a:prstGeom prst="rect">
            <a:avLst/>
          </a:prstGeom>
        </p:spPr>
      </p:pic>
      <p:sp>
        <p:nvSpPr>
          <p:cNvPr id="87" name="직사각형 86">
            <a:extLst>
              <a:ext uri="{FF2B5EF4-FFF2-40B4-BE49-F238E27FC236}">
                <a16:creationId xmlns:a16="http://schemas.microsoft.com/office/drawing/2014/main" xmlns="" id="{7CF21587-D721-4B89-8A42-81B5B988236F}"/>
              </a:ext>
            </a:extLst>
          </p:cNvPr>
          <p:cNvSpPr/>
          <p:nvPr/>
        </p:nvSpPr>
        <p:spPr>
          <a:xfrm>
            <a:off x="242714" y="2392425"/>
            <a:ext cx="3303783"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 </a:t>
            </a:r>
            <a:r>
              <a:rPr lang="ko-KR" altLang="en-US" sz="900" dirty="0">
                <a:solidFill>
                  <a:schemeClr val="tx1"/>
                </a:solidFill>
              </a:rPr>
              <a:t>매장 보기</a:t>
            </a:r>
            <a:endParaRPr lang="en-US" altLang="ko-KR" sz="900" dirty="0">
              <a:solidFill>
                <a:schemeClr val="tx1"/>
              </a:solidFill>
            </a:endParaRPr>
          </a:p>
        </p:txBody>
      </p:sp>
      <p:sp>
        <p:nvSpPr>
          <p:cNvPr id="13" name="직사각형 12">
            <a:extLst>
              <a:ext uri="{FF2B5EF4-FFF2-40B4-BE49-F238E27FC236}">
                <a16:creationId xmlns:a16="http://schemas.microsoft.com/office/drawing/2014/main" xmlns="" id="{FBD7D882-383B-484A-A0D8-53C6D071C4B2}"/>
              </a:ext>
            </a:extLst>
          </p:cNvPr>
          <p:cNvSpPr/>
          <p:nvPr/>
        </p:nvSpPr>
        <p:spPr bwMode="auto">
          <a:xfrm>
            <a:off x="203205" y="48800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4" name="직사각형 13">
            <a:extLst>
              <a:ext uri="{FF2B5EF4-FFF2-40B4-BE49-F238E27FC236}">
                <a16:creationId xmlns:a16="http://schemas.microsoft.com/office/drawing/2014/main" xmlns="" id="{BA63117A-66CE-43E2-97A8-460EF49433B9}"/>
              </a:ext>
            </a:extLst>
          </p:cNvPr>
          <p:cNvSpPr/>
          <p:nvPr/>
        </p:nvSpPr>
        <p:spPr bwMode="auto">
          <a:xfrm>
            <a:off x="186018" y="236927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pic>
        <p:nvPicPr>
          <p:cNvPr id="15" name="그림 14">
            <a:extLst>
              <a:ext uri="{FF2B5EF4-FFF2-40B4-BE49-F238E27FC236}">
                <a16:creationId xmlns:a16="http://schemas.microsoft.com/office/drawing/2014/main" xmlns="" id="{E3862AC7-9E74-4A76-8AB2-AE82A0C494E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768562" y="488001"/>
            <a:ext cx="3303784" cy="3962783"/>
          </a:xfrm>
          <a:prstGeom prst="rect">
            <a:avLst/>
          </a:prstGeom>
        </p:spPr>
      </p:pic>
      <p:sp>
        <p:nvSpPr>
          <p:cNvPr id="16" name="직사각형 15">
            <a:extLst>
              <a:ext uri="{FF2B5EF4-FFF2-40B4-BE49-F238E27FC236}">
                <a16:creationId xmlns:a16="http://schemas.microsoft.com/office/drawing/2014/main" xmlns="" id="{B9C21E04-5BE2-401B-AB44-52231FE26BF4}"/>
              </a:ext>
            </a:extLst>
          </p:cNvPr>
          <p:cNvSpPr/>
          <p:nvPr/>
        </p:nvSpPr>
        <p:spPr>
          <a:xfrm>
            <a:off x="3777908" y="502135"/>
            <a:ext cx="3303783" cy="210659"/>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충장로점</a:t>
            </a:r>
            <a:endParaRPr lang="en-US" altLang="ko-KR" sz="900" dirty="0">
              <a:solidFill>
                <a:schemeClr val="tx1"/>
              </a:solidFill>
            </a:endParaRPr>
          </a:p>
        </p:txBody>
      </p:sp>
      <p:sp>
        <p:nvSpPr>
          <p:cNvPr id="17" name="직사각형 16">
            <a:extLst>
              <a:ext uri="{FF2B5EF4-FFF2-40B4-BE49-F238E27FC236}">
                <a16:creationId xmlns:a16="http://schemas.microsoft.com/office/drawing/2014/main" xmlns="" id="{26E25FCA-3E65-4AAB-A8F5-BBF523BAC770}"/>
              </a:ext>
            </a:extLst>
          </p:cNvPr>
          <p:cNvSpPr/>
          <p:nvPr/>
        </p:nvSpPr>
        <p:spPr>
          <a:xfrm>
            <a:off x="3777908" y="2529239"/>
            <a:ext cx="3303783" cy="210659"/>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싱가폴점</a:t>
            </a:r>
            <a:endParaRPr lang="en-US" altLang="ko-KR" sz="900" dirty="0">
              <a:solidFill>
                <a:schemeClr val="tx1"/>
              </a:solidFill>
            </a:endParaRPr>
          </a:p>
        </p:txBody>
      </p:sp>
    </p:spTree>
    <p:extLst>
      <p:ext uri="{BB962C8B-B14F-4D97-AF65-F5344CB8AC3E}">
        <p14:creationId xmlns:p14="http://schemas.microsoft.com/office/powerpoint/2010/main" val="2974083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EH.BC.08.003.CRE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a:t>컬러 팩토리</a:t>
            </a:r>
            <a:r>
              <a:rPr lang="en-US" altLang="ko-KR" dirty="0"/>
              <a:t> </a:t>
            </a:r>
            <a:r>
              <a:rPr lang="ko-KR" altLang="en-US"/>
              <a:t>예약</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537963528"/>
              </p:ext>
            </p:extLst>
          </p:nvPr>
        </p:nvGraphicFramePr>
        <p:xfrm>
          <a:off x="7473280" y="414711"/>
          <a:ext cx="2432720" cy="3190032"/>
        </p:xfrm>
        <a:graphic>
          <a:graphicData uri="http://schemas.openxmlformats.org/drawingml/2006/table">
            <a:tbl>
              <a:tblPr>
                <a:effectLst/>
              </a:tblPr>
              <a:tblGrid>
                <a:gridCol w="248339">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회원 전용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예약하기</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예약확인 시 로그인 안내 팝업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컬러팩토리 예약 서비스 타이틀 영역</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이미지</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관련 이미지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컬러 팩토리 서비스 종류 안내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122539">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서비스 매장 노출</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좌우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스와이프로</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리스트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897225606"/>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5</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예약하기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예약하기로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87111926"/>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6</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예약확인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예약 확인 팝업</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16277647"/>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77340267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2"/>
            <a:ext cx="3584162" cy="643776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컬러팩토리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2018-03-28</a:t>
            </a:r>
            <a:endParaRPr lang="ko-KR" altLang="en-US" sz="900" dirty="0">
              <a:latin typeface="아리따-돋움(TTF)-Light" panose="02020603020101020101" pitchFamily="18" charset="-127"/>
              <a:ea typeface="아리따-돋움(TTF)-Light" panose="02020603020101020101" pitchFamily="18" charset="-127"/>
            </a:endParaRPr>
          </a:p>
        </p:txBody>
      </p:sp>
      <p:sp>
        <p:nvSpPr>
          <p:cNvPr id="54" name="직사각형 53">
            <a:extLst>
              <a:ext uri="{FF2B5EF4-FFF2-40B4-BE49-F238E27FC236}">
                <a16:creationId xmlns:a16="http://schemas.microsoft.com/office/drawing/2014/main" xmlns="" id="{0B4D53C7-0499-4D72-A8E5-2C82A048A0BA}"/>
              </a:ext>
            </a:extLst>
          </p:cNvPr>
          <p:cNvSpPr/>
          <p:nvPr/>
        </p:nvSpPr>
        <p:spPr>
          <a:xfrm>
            <a:off x="272479" y="1484784"/>
            <a:ext cx="3254668" cy="677108"/>
          </a:xfrm>
          <a:prstGeom prst="rect">
            <a:avLst/>
          </a:prstGeom>
        </p:spPr>
        <p:txBody>
          <a:bodyPr wrap="square">
            <a:spAutoFit/>
          </a:bodyPr>
          <a:lstStyle/>
          <a:p>
            <a:pPr algn="ctr"/>
            <a:r>
              <a:rPr lang="en-US" altLang="ko-KR" sz="1100" b="1" dirty="0"/>
              <a:t>COLOR FACTORY</a:t>
            </a:r>
          </a:p>
          <a:p>
            <a:pPr algn="ctr"/>
            <a:endParaRPr lang="en-US" altLang="ko-KR" sz="900" dirty="0"/>
          </a:p>
          <a:p>
            <a:pPr algn="ctr"/>
            <a:r>
              <a:rPr lang="ko-KR" altLang="en-US" sz="900" dirty="0"/>
              <a:t>단 하나뿐인 컬러를 만들어 주는 컬러 팩토리</a:t>
            </a:r>
            <a:endParaRPr lang="en-US" altLang="ko-KR" sz="900" dirty="0"/>
          </a:p>
          <a:p>
            <a:pPr algn="ctr"/>
            <a:r>
              <a:rPr lang="ko-KR" altLang="en-US" sz="900" b="1" dirty="0"/>
              <a:t>컬러 팩토리 서비스 예약</a:t>
            </a:r>
            <a:endParaRPr lang="en-US" altLang="ko-KR" sz="900" b="1" dirty="0"/>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412521"/>
            <a:ext cx="3410423" cy="518695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8" name="사각형: 둥근 모서리 17">
            <a:extLst>
              <a:ext uri="{FF2B5EF4-FFF2-40B4-BE49-F238E27FC236}">
                <a16:creationId xmlns:a16="http://schemas.microsoft.com/office/drawing/2014/main" xmlns="" id="{9290C4AC-42A6-4084-9A43-7EEABC092375}"/>
              </a:ext>
            </a:extLst>
          </p:cNvPr>
          <p:cNvSpPr/>
          <p:nvPr/>
        </p:nvSpPr>
        <p:spPr>
          <a:xfrm>
            <a:off x="183445" y="1058948"/>
            <a:ext cx="1129814" cy="35357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안내</a:t>
            </a:r>
            <a:r>
              <a:rPr lang="en-US" altLang="ko-KR" sz="900" dirty="0">
                <a:solidFill>
                  <a:schemeClr val="tx1"/>
                </a:solidFill>
              </a:rPr>
              <a:t>(Color Factory)</a:t>
            </a:r>
            <a:endParaRPr lang="ko-KR" altLang="en-US" sz="900" dirty="0">
              <a:solidFill>
                <a:schemeClr val="tx1"/>
              </a:solidFill>
            </a:endParaRPr>
          </a:p>
        </p:txBody>
      </p:sp>
      <p:sp>
        <p:nvSpPr>
          <p:cNvPr id="19" name="사각형: 둥근 모서리 18">
            <a:extLst>
              <a:ext uri="{FF2B5EF4-FFF2-40B4-BE49-F238E27FC236}">
                <a16:creationId xmlns:a16="http://schemas.microsoft.com/office/drawing/2014/main" xmlns="" id="{35BFBED2-EDE1-4D7E-85CE-99DE5A89BD9D}"/>
              </a:ext>
            </a:extLst>
          </p:cNvPr>
          <p:cNvSpPr/>
          <p:nvPr/>
        </p:nvSpPr>
        <p:spPr>
          <a:xfrm>
            <a:off x="1314214" y="1062260"/>
            <a:ext cx="1137908" cy="350260"/>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예약</a:t>
            </a:r>
          </a:p>
          <a:p>
            <a:pPr algn="ctr"/>
            <a:r>
              <a:rPr lang="en-US" altLang="ko-KR" sz="900" dirty="0">
                <a:solidFill>
                  <a:schemeClr val="tx1"/>
                </a:solidFill>
              </a:rPr>
              <a:t>(Reservation)</a:t>
            </a:r>
            <a:endParaRPr lang="ko-KR" altLang="en-US" sz="900" dirty="0">
              <a:solidFill>
                <a:schemeClr val="tx1"/>
              </a:solidFill>
            </a:endParaRPr>
          </a:p>
        </p:txBody>
      </p:sp>
      <p:sp>
        <p:nvSpPr>
          <p:cNvPr id="20" name="사각형: 둥근 모서리 19">
            <a:extLst>
              <a:ext uri="{FF2B5EF4-FFF2-40B4-BE49-F238E27FC236}">
                <a16:creationId xmlns:a16="http://schemas.microsoft.com/office/drawing/2014/main" xmlns="" id="{BE76AC5A-E22E-4C65-B2A0-ED74B60B0D3B}"/>
              </a:ext>
            </a:extLst>
          </p:cNvPr>
          <p:cNvSpPr/>
          <p:nvPr/>
        </p:nvSpPr>
        <p:spPr>
          <a:xfrm>
            <a:off x="2449869" y="1058948"/>
            <a:ext cx="1144954" cy="35357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서비스 매장 보기</a:t>
            </a:r>
          </a:p>
          <a:p>
            <a:pPr algn="ctr"/>
            <a:r>
              <a:rPr lang="en-US" altLang="ko-KR" sz="900" dirty="0">
                <a:solidFill>
                  <a:schemeClr val="tx1"/>
                </a:solidFill>
              </a:rPr>
              <a:t>(Store)</a:t>
            </a:r>
            <a:endParaRPr lang="ko-KR" altLang="en-US" sz="900" dirty="0">
              <a:solidFill>
                <a:schemeClr val="tx1"/>
              </a:solidFill>
            </a:endParaRPr>
          </a:p>
        </p:txBody>
      </p:sp>
      <p:sp>
        <p:nvSpPr>
          <p:cNvPr id="30" name="직사각형 29">
            <a:extLst>
              <a:ext uri="{FF2B5EF4-FFF2-40B4-BE49-F238E27FC236}">
                <a16:creationId xmlns:a16="http://schemas.microsoft.com/office/drawing/2014/main" xmlns="" id="{150DB62D-4C17-4410-B095-FAE1B36CA665}"/>
              </a:ext>
            </a:extLst>
          </p:cNvPr>
          <p:cNvSpPr/>
          <p:nvPr/>
        </p:nvSpPr>
        <p:spPr>
          <a:xfrm>
            <a:off x="252312" y="1453573"/>
            <a:ext cx="3274836" cy="68546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grpSp>
        <p:nvGrpSpPr>
          <p:cNvPr id="17" name="그룹 16">
            <a:extLst>
              <a:ext uri="{FF2B5EF4-FFF2-40B4-BE49-F238E27FC236}">
                <a16:creationId xmlns:a16="http://schemas.microsoft.com/office/drawing/2014/main" xmlns="" id="{A02B32D2-9DE8-42FD-B465-D2B6ED63822B}"/>
              </a:ext>
            </a:extLst>
          </p:cNvPr>
          <p:cNvGrpSpPr/>
          <p:nvPr/>
        </p:nvGrpSpPr>
        <p:grpSpPr>
          <a:xfrm>
            <a:off x="252312" y="2188083"/>
            <a:ext cx="3274835" cy="866683"/>
            <a:chOff x="244233" y="5382813"/>
            <a:chExt cx="1540415" cy="1142531"/>
          </a:xfrm>
        </p:grpSpPr>
        <p:sp>
          <p:nvSpPr>
            <p:cNvPr id="46" name="직사각형 45">
              <a:extLst>
                <a:ext uri="{FF2B5EF4-FFF2-40B4-BE49-F238E27FC236}">
                  <a16:creationId xmlns:a16="http://schemas.microsoft.com/office/drawing/2014/main" xmlns="" id="{E9AB135E-7B86-486B-9761-77C90F9843E9}"/>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9" name="직선 연결선 8">
              <a:extLst>
                <a:ext uri="{FF2B5EF4-FFF2-40B4-BE49-F238E27FC236}">
                  <a16:creationId xmlns:a16="http://schemas.microsoft.com/office/drawing/2014/main" xmlns="" id="{89FFBC00-967D-41C8-93D0-70E5FAF33762}"/>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xmlns="" id="{7ED8E322-9FA7-45BB-84A1-156807460E45}"/>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7" name="직사각형 46">
            <a:extLst>
              <a:ext uri="{FF2B5EF4-FFF2-40B4-BE49-F238E27FC236}">
                <a16:creationId xmlns:a16="http://schemas.microsoft.com/office/drawing/2014/main" xmlns="" id="{63D10CD2-1119-4741-A0F6-A4FD15E8CEB1}"/>
              </a:ext>
            </a:extLst>
          </p:cNvPr>
          <p:cNvSpPr/>
          <p:nvPr/>
        </p:nvSpPr>
        <p:spPr>
          <a:xfrm>
            <a:off x="252193" y="3099256"/>
            <a:ext cx="3274836"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컬러 팩토리 서비스 종류</a:t>
            </a:r>
            <a:endParaRPr lang="en-US" altLang="ko-KR" sz="900" dirty="0">
              <a:solidFill>
                <a:schemeClr val="tx1"/>
              </a:solidFill>
            </a:endParaRPr>
          </a:p>
        </p:txBody>
      </p:sp>
      <p:sp>
        <p:nvSpPr>
          <p:cNvPr id="21" name="TextBox 20">
            <a:extLst>
              <a:ext uri="{FF2B5EF4-FFF2-40B4-BE49-F238E27FC236}">
                <a16:creationId xmlns:a16="http://schemas.microsoft.com/office/drawing/2014/main" xmlns="" id="{0F7A65C8-B2FD-4600-A320-5E20D0B32750}"/>
              </a:ext>
            </a:extLst>
          </p:cNvPr>
          <p:cNvSpPr txBox="1"/>
          <p:nvPr/>
        </p:nvSpPr>
        <p:spPr>
          <a:xfrm>
            <a:off x="235584" y="3354604"/>
            <a:ext cx="3271610" cy="507831"/>
          </a:xfrm>
          <a:prstGeom prst="rect">
            <a:avLst/>
          </a:prstGeom>
          <a:noFill/>
        </p:spPr>
        <p:txBody>
          <a:bodyPr wrap="square" rtlCol="0">
            <a:spAutoFit/>
          </a:bodyPr>
          <a:lstStyle/>
          <a:p>
            <a:r>
              <a:rPr lang="en-US" altLang="ko-KR" sz="900" b="1" dirty="0"/>
              <a:t>A. </a:t>
            </a:r>
            <a:r>
              <a:rPr lang="ko-KR" altLang="en-US" sz="900" b="1" dirty="0"/>
              <a:t>마이 퍼스널 립스틱</a:t>
            </a:r>
            <a:r>
              <a:rPr lang="en-US" altLang="ko-KR" sz="900" b="1" dirty="0"/>
              <a:t>(1 Color) / 30</a:t>
            </a:r>
            <a:r>
              <a:rPr lang="ko-KR" altLang="en-US" sz="900" b="1" dirty="0"/>
              <a:t>분                            </a:t>
            </a:r>
            <a:r>
              <a:rPr lang="en-US" altLang="ko-KR" sz="900" b="1" dirty="0"/>
              <a:t>25,000</a:t>
            </a:r>
            <a:r>
              <a:rPr lang="ko-KR" altLang="en-US" sz="900" b="1" dirty="0"/>
              <a:t>원</a:t>
            </a:r>
            <a:endParaRPr lang="en-US" altLang="ko-KR" sz="900" b="1" dirty="0"/>
          </a:p>
          <a:p>
            <a:r>
              <a:rPr lang="ko-KR" altLang="en-US" sz="900" dirty="0">
                <a:solidFill>
                  <a:schemeClr val="bg1">
                    <a:lumMod val="65000"/>
                  </a:schemeClr>
                </a:solidFill>
              </a:rPr>
              <a:t>퍼스널 컬러 진단 </a:t>
            </a:r>
            <a:r>
              <a:rPr lang="en-US" altLang="ko-KR" sz="900" dirty="0">
                <a:solidFill>
                  <a:schemeClr val="bg1">
                    <a:lumMod val="65000"/>
                  </a:schemeClr>
                </a:solidFill>
              </a:rPr>
              <a:t>+</a:t>
            </a:r>
            <a:r>
              <a:rPr lang="ko-KR" altLang="en-US" sz="900" dirty="0">
                <a:solidFill>
                  <a:schemeClr val="bg1">
                    <a:lumMod val="65000"/>
                  </a:schemeClr>
                </a:solidFill>
              </a:rPr>
              <a:t> 립스틱 </a:t>
            </a:r>
            <a:r>
              <a:rPr lang="en-US" altLang="ko-KR" sz="900" dirty="0">
                <a:solidFill>
                  <a:schemeClr val="bg1">
                    <a:lumMod val="65000"/>
                  </a:schemeClr>
                </a:solidFill>
              </a:rPr>
              <a:t>1</a:t>
            </a:r>
            <a:r>
              <a:rPr lang="ko-KR" altLang="en-US" sz="900" dirty="0">
                <a:solidFill>
                  <a:schemeClr val="bg1">
                    <a:lumMod val="65000"/>
                  </a:schemeClr>
                </a:solidFill>
              </a:rPr>
              <a:t>개</a:t>
            </a:r>
            <a:r>
              <a:rPr lang="en-US" altLang="ko-KR" sz="900" dirty="0">
                <a:solidFill>
                  <a:schemeClr val="bg1">
                    <a:lumMod val="65000"/>
                  </a:schemeClr>
                </a:solidFill>
              </a:rPr>
              <a:t>(</a:t>
            </a:r>
            <a:r>
              <a:rPr lang="ko-KR" altLang="en-US" sz="900" dirty="0">
                <a:solidFill>
                  <a:schemeClr val="bg1">
                    <a:lumMod val="65000"/>
                  </a:schemeClr>
                </a:solidFill>
              </a:rPr>
              <a:t>글라스</a:t>
            </a:r>
            <a:r>
              <a:rPr lang="en-US" altLang="ko-KR" sz="900" dirty="0">
                <a:solidFill>
                  <a:schemeClr val="bg1">
                    <a:lumMod val="65000"/>
                  </a:schemeClr>
                </a:solidFill>
              </a:rPr>
              <a:t>/</a:t>
            </a:r>
            <a:r>
              <a:rPr lang="ko-KR" altLang="en-US" sz="900" dirty="0">
                <a:solidFill>
                  <a:schemeClr val="bg1">
                    <a:lumMod val="65000"/>
                  </a:schemeClr>
                </a:solidFill>
              </a:rPr>
              <a:t>매트</a:t>
            </a:r>
            <a:r>
              <a:rPr lang="en-US" altLang="ko-KR" sz="900" dirty="0">
                <a:solidFill>
                  <a:schemeClr val="bg1">
                    <a:lumMod val="65000"/>
                  </a:schemeClr>
                </a:solidFill>
              </a:rPr>
              <a:t>)  + </a:t>
            </a:r>
            <a:r>
              <a:rPr lang="ko-KR" altLang="en-US" sz="900" dirty="0">
                <a:solidFill>
                  <a:schemeClr val="bg1">
                    <a:lumMod val="65000"/>
                  </a:schemeClr>
                </a:solidFill>
              </a:rPr>
              <a:t>립스틱 케이스 </a:t>
            </a:r>
            <a:r>
              <a:rPr lang="en-US" altLang="ko-KR" sz="900" dirty="0">
                <a:solidFill>
                  <a:schemeClr val="bg1">
                    <a:lumMod val="65000"/>
                  </a:schemeClr>
                </a:solidFill>
              </a:rPr>
              <a:t>+ </a:t>
            </a:r>
            <a:r>
              <a:rPr lang="ko-KR" altLang="en-US" sz="900" dirty="0">
                <a:solidFill>
                  <a:schemeClr val="bg1">
                    <a:lumMod val="65000"/>
                  </a:schemeClr>
                </a:solidFill>
              </a:rPr>
              <a:t>각인 포함</a:t>
            </a:r>
            <a:endParaRPr lang="ko-KR" altLang="en-US" sz="900" b="1" dirty="0"/>
          </a:p>
        </p:txBody>
      </p:sp>
      <p:sp>
        <p:nvSpPr>
          <p:cNvPr id="84" name="TextBox 83">
            <a:extLst>
              <a:ext uri="{FF2B5EF4-FFF2-40B4-BE49-F238E27FC236}">
                <a16:creationId xmlns:a16="http://schemas.microsoft.com/office/drawing/2014/main" xmlns="" id="{55FE33E3-4BD1-4B89-B726-234CF71A7965}"/>
              </a:ext>
            </a:extLst>
          </p:cNvPr>
          <p:cNvSpPr txBox="1"/>
          <p:nvPr/>
        </p:nvSpPr>
        <p:spPr>
          <a:xfrm>
            <a:off x="238553" y="3762913"/>
            <a:ext cx="3271610" cy="507831"/>
          </a:xfrm>
          <a:prstGeom prst="rect">
            <a:avLst/>
          </a:prstGeom>
          <a:noFill/>
        </p:spPr>
        <p:txBody>
          <a:bodyPr wrap="square" rtlCol="0">
            <a:spAutoFit/>
          </a:bodyPr>
          <a:lstStyle/>
          <a:p>
            <a:r>
              <a:rPr lang="en-US" altLang="ko-KR" sz="900" b="1" dirty="0"/>
              <a:t>B. </a:t>
            </a:r>
            <a:r>
              <a:rPr lang="ko-KR" altLang="en-US" sz="900" b="1" dirty="0"/>
              <a:t>마이 퍼스널 립스틱</a:t>
            </a:r>
            <a:r>
              <a:rPr lang="en-US" altLang="ko-KR" sz="900" b="1" dirty="0"/>
              <a:t>(2 Color) / 50</a:t>
            </a:r>
            <a:r>
              <a:rPr lang="ko-KR" altLang="en-US" sz="900" b="1" dirty="0"/>
              <a:t>분</a:t>
            </a:r>
            <a:r>
              <a:rPr lang="en-US" altLang="ko-KR" sz="900" b="1" dirty="0"/>
              <a:t>                           40,000</a:t>
            </a:r>
            <a:r>
              <a:rPr lang="ko-KR" altLang="en-US" sz="900" b="1" dirty="0"/>
              <a:t>원</a:t>
            </a:r>
            <a:endParaRPr lang="en-US" altLang="ko-KR" sz="900" b="1" dirty="0"/>
          </a:p>
          <a:p>
            <a:r>
              <a:rPr lang="ko-KR" altLang="en-US" sz="900" dirty="0">
                <a:solidFill>
                  <a:schemeClr val="bg1">
                    <a:lumMod val="65000"/>
                  </a:schemeClr>
                </a:solidFill>
              </a:rPr>
              <a:t>퍼스널 컬러 진단 </a:t>
            </a:r>
            <a:r>
              <a:rPr lang="en-US" altLang="ko-KR" sz="900" dirty="0">
                <a:solidFill>
                  <a:schemeClr val="bg1">
                    <a:lumMod val="65000"/>
                  </a:schemeClr>
                </a:solidFill>
              </a:rPr>
              <a:t>+</a:t>
            </a:r>
            <a:r>
              <a:rPr lang="ko-KR" altLang="en-US" sz="900" dirty="0">
                <a:solidFill>
                  <a:schemeClr val="bg1">
                    <a:lumMod val="65000"/>
                  </a:schemeClr>
                </a:solidFill>
              </a:rPr>
              <a:t> 립스틱 </a:t>
            </a:r>
            <a:r>
              <a:rPr lang="en-US" altLang="ko-KR" sz="900" dirty="0">
                <a:solidFill>
                  <a:schemeClr val="bg1">
                    <a:lumMod val="65000"/>
                  </a:schemeClr>
                </a:solidFill>
              </a:rPr>
              <a:t>2</a:t>
            </a:r>
            <a:r>
              <a:rPr lang="ko-KR" altLang="en-US" sz="900" dirty="0">
                <a:solidFill>
                  <a:schemeClr val="bg1">
                    <a:lumMod val="65000"/>
                  </a:schemeClr>
                </a:solidFill>
              </a:rPr>
              <a:t>개</a:t>
            </a:r>
            <a:r>
              <a:rPr lang="en-US" altLang="ko-KR" sz="900" dirty="0">
                <a:solidFill>
                  <a:schemeClr val="bg1">
                    <a:lumMod val="65000"/>
                  </a:schemeClr>
                </a:solidFill>
              </a:rPr>
              <a:t>(</a:t>
            </a:r>
            <a:r>
              <a:rPr lang="ko-KR" altLang="en-US" sz="900" dirty="0">
                <a:solidFill>
                  <a:schemeClr val="bg1">
                    <a:lumMod val="65000"/>
                  </a:schemeClr>
                </a:solidFill>
              </a:rPr>
              <a:t>글라스</a:t>
            </a:r>
            <a:r>
              <a:rPr lang="en-US" altLang="ko-KR" sz="900" dirty="0">
                <a:solidFill>
                  <a:schemeClr val="bg1">
                    <a:lumMod val="65000"/>
                  </a:schemeClr>
                </a:solidFill>
              </a:rPr>
              <a:t>/</a:t>
            </a:r>
            <a:r>
              <a:rPr lang="ko-KR" altLang="en-US" sz="900" dirty="0">
                <a:solidFill>
                  <a:schemeClr val="bg1">
                    <a:lumMod val="65000"/>
                  </a:schemeClr>
                </a:solidFill>
              </a:rPr>
              <a:t>매트</a:t>
            </a:r>
            <a:r>
              <a:rPr lang="en-US" altLang="ko-KR" sz="900" dirty="0">
                <a:solidFill>
                  <a:schemeClr val="bg1">
                    <a:lumMod val="65000"/>
                  </a:schemeClr>
                </a:solidFill>
              </a:rPr>
              <a:t>)  + </a:t>
            </a:r>
            <a:r>
              <a:rPr lang="ko-KR" altLang="en-US" sz="900" dirty="0">
                <a:solidFill>
                  <a:schemeClr val="bg1">
                    <a:lumMod val="65000"/>
                  </a:schemeClr>
                </a:solidFill>
              </a:rPr>
              <a:t>립스틱 케이스 </a:t>
            </a:r>
            <a:r>
              <a:rPr lang="en-US" altLang="ko-KR" sz="900" dirty="0">
                <a:solidFill>
                  <a:schemeClr val="bg1">
                    <a:lumMod val="65000"/>
                  </a:schemeClr>
                </a:solidFill>
              </a:rPr>
              <a:t>+ </a:t>
            </a:r>
            <a:r>
              <a:rPr lang="ko-KR" altLang="en-US" sz="900" dirty="0">
                <a:solidFill>
                  <a:schemeClr val="bg1">
                    <a:lumMod val="65000"/>
                  </a:schemeClr>
                </a:solidFill>
              </a:rPr>
              <a:t>각인 포함</a:t>
            </a:r>
            <a:endParaRPr lang="ko-KR" altLang="en-US" sz="900" b="1" dirty="0"/>
          </a:p>
        </p:txBody>
      </p:sp>
      <p:sp>
        <p:nvSpPr>
          <p:cNvPr id="88" name="직사각형 87">
            <a:extLst>
              <a:ext uri="{FF2B5EF4-FFF2-40B4-BE49-F238E27FC236}">
                <a16:creationId xmlns:a16="http://schemas.microsoft.com/office/drawing/2014/main" xmlns="" id="{2FFC4416-BE98-45BC-ABC9-5C36FA904AFB}"/>
              </a:ext>
            </a:extLst>
          </p:cNvPr>
          <p:cNvSpPr/>
          <p:nvPr/>
        </p:nvSpPr>
        <p:spPr>
          <a:xfrm>
            <a:off x="252193" y="3309425"/>
            <a:ext cx="3274836" cy="137439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90" name="TextBox 89">
            <a:extLst>
              <a:ext uri="{FF2B5EF4-FFF2-40B4-BE49-F238E27FC236}">
                <a16:creationId xmlns:a16="http://schemas.microsoft.com/office/drawing/2014/main" xmlns="" id="{1B35CC63-6673-4DF4-A239-93E703B177F5}"/>
              </a:ext>
            </a:extLst>
          </p:cNvPr>
          <p:cNvSpPr txBox="1"/>
          <p:nvPr/>
        </p:nvSpPr>
        <p:spPr>
          <a:xfrm>
            <a:off x="245771" y="4175991"/>
            <a:ext cx="3271610" cy="507831"/>
          </a:xfrm>
          <a:prstGeom prst="rect">
            <a:avLst/>
          </a:prstGeom>
          <a:noFill/>
        </p:spPr>
        <p:txBody>
          <a:bodyPr wrap="square" rtlCol="0">
            <a:spAutoFit/>
          </a:bodyPr>
          <a:lstStyle/>
          <a:p>
            <a:r>
              <a:rPr lang="en-US" altLang="ko-KR" sz="900" b="1" dirty="0"/>
              <a:t>C. </a:t>
            </a:r>
            <a:r>
              <a:rPr lang="ko-KR" altLang="en-US" sz="900" b="1" dirty="0"/>
              <a:t>마이 퍼스널 립</a:t>
            </a:r>
            <a:r>
              <a:rPr lang="en-US" altLang="ko-KR" sz="900" b="1" dirty="0"/>
              <a:t>&amp;</a:t>
            </a:r>
            <a:r>
              <a:rPr lang="ko-KR" altLang="en-US" sz="900" b="1" dirty="0"/>
              <a:t>페이스</a:t>
            </a:r>
            <a:r>
              <a:rPr lang="en-US" altLang="ko-KR" sz="900" b="1" dirty="0"/>
              <a:t> / 50</a:t>
            </a:r>
            <a:r>
              <a:rPr lang="ko-KR" altLang="en-US" sz="900" b="1" dirty="0"/>
              <a:t>분                                  </a:t>
            </a:r>
            <a:r>
              <a:rPr lang="en-US" altLang="ko-KR" sz="900" b="1" dirty="0"/>
              <a:t>40,000</a:t>
            </a:r>
            <a:r>
              <a:rPr lang="ko-KR" altLang="en-US" sz="900" b="1" dirty="0"/>
              <a:t>원</a:t>
            </a:r>
            <a:endParaRPr lang="en-US" altLang="ko-KR" sz="900" b="1" dirty="0"/>
          </a:p>
          <a:p>
            <a:r>
              <a:rPr lang="ko-KR" altLang="en-US" sz="900" dirty="0">
                <a:solidFill>
                  <a:schemeClr val="bg1">
                    <a:lumMod val="65000"/>
                  </a:schemeClr>
                </a:solidFill>
              </a:rPr>
              <a:t>퍼스널 컬러 진단 </a:t>
            </a:r>
            <a:r>
              <a:rPr lang="en-US" altLang="ko-KR" sz="900" dirty="0">
                <a:solidFill>
                  <a:schemeClr val="bg1">
                    <a:lumMod val="65000"/>
                  </a:schemeClr>
                </a:solidFill>
              </a:rPr>
              <a:t>+</a:t>
            </a:r>
            <a:r>
              <a:rPr lang="ko-KR" altLang="en-US" sz="900" dirty="0">
                <a:solidFill>
                  <a:schemeClr val="bg1">
                    <a:lumMod val="65000"/>
                  </a:schemeClr>
                </a:solidFill>
              </a:rPr>
              <a:t> 립스틱 </a:t>
            </a:r>
            <a:r>
              <a:rPr lang="en-US" altLang="ko-KR" sz="900" dirty="0">
                <a:solidFill>
                  <a:schemeClr val="bg1">
                    <a:lumMod val="65000"/>
                  </a:schemeClr>
                </a:solidFill>
              </a:rPr>
              <a:t>1</a:t>
            </a:r>
            <a:r>
              <a:rPr lang="ko-KR" altLang="en-US" sz="900" dirty="0">
                <a:solidFill>
                  <a:schemeClr val="bg1">
                    <a:lumMod val="65000"/>
                  </a:schemeClr>
                </a:solidFill>
              </a:rPr>
              <a:t>개</a:t>
            </a:r>
            <a:r>
              <a:rPr lang="en-US" altLang="ko-KR" sz="900" dirty="0">
                <a:solidFill>
                  <a:schemeClr val="bg1">
                    <a:lumMod val="65000"/>
                  </a:schemeClr>
                </a:solidFill>
              </a:rPr>
              <a:t>(</a:t>
            </a:r>
            <a:r>
              <a:rPr lang="ko-KR" altLang="en-US" sz="900" dirty="0">
                <a:solidFill>
                  <a:schemeClr val="bg1">
                    <a:lumMod val="65000"/>
                  </a:schemeClr>
                </a:solidFill>
              </a:rPr>
              <a:t>글라스</a:t>
            </a:r>
            <a:r>
              <a:rPr lang="en-US" altLang="ko-KR" sz="900" dirty="0">
                <a:solidFill>
                  <a:schemeClr val="bg1">
                    <a:lumMod val="65000"/>
                  </a:schemeClr>
                </a:solidFill>
              </a:rPr>
              <a:t>/</a:t>
            </a:r>
            <a:r>
              <a:rPr lang="ko-KR" altLang="en-US" sz="900" dirty="0">
                <a:solidFill>
                  <a:schemeClr val="bg1">
                    <a:lumMod val="65000"/>
                  </a:schemeClr>
                </a:solidFill>
              </a:rPr>
              <a:t>매트</a:t>
            </a:r>
            <a:r>
              <a:rPr lang="en-US" altLang="ko-KR" sz="900" dirty="0">
                <a:solidFill>
                  <a:schemeClr val="bg1">
                    <a:lumMod val="65000"/>
                  </a:schemeClr>
                </a:solidFill>
              </a:rPr>
              <a:t>)  + </a:t>
            </a:r>
            <a:r>
              <a:rPr lang="ko-KR" altLang="en-US" sz="900" dirty="0">
                <a:solidFill>
                  <a:schemeClr val="bg1">
                    <a:lumMod val="65000"/>
                  </a:schemeClr>
                </a:solidFill>
              </a:rPr>
              <a:t>립스틱 케이스 </a:t>
            </a:r>
            <a:r>
              <a:rPr lang="en-US" altLang="ko-KR" sz="900" dirty="0">
                <a:solidFill>
                  <a:schemeClr val="bg1">
                    <a:lumMod val="65000"/>
                  </a:schemeClr>
                </a:solidFill>
              </a:rPr>
              <a:t>+ </a:t>
            </a:r>
            <a:r>
              <a:rPr lang="ko-KR" altLang="en-US" sz="900" dirty="0">
                <a:solidFill>
                  <a:schemeClr val="bg1">
                    <a:lumMod val="65000"/>
                  </a:schemeClr>
                </a:solidFill>
              </a:rPr>
              <a:t>각인 </a:t>
            </a:r>
            <a:r>
              <a:rPr lang="en-US" altLang="ko-KR" sz="900" dirty="0">
                <a:solidFill>
                  <a:schemeClr val="bg1">
                    <a:lumMod val="65000"/>
                  </a:schemeClr>
                </a:solidFill>
              </a:rPr>
              <a:t>+ </a:t>
            </a:r>
            <a:r>
              <a:rPr lang="ko-KR" altLang="en-US" sz="900" dirty="0" err="1">
                <a:solidFill>
                  <a:schemeClr val="bg1">
                    <a:lumMod val="65000"/>
                  </a:schemeClr>
                </a:solidFill>
              </a:rPr>
              <a:t>스킨톤</a:t>
            </a:r>
            <a:r>
              <a:rPr lang="ko-KR" altLang="en-US" sz="900" dirty="0">
                <a:solidFill>
                  <a:schemeClr val="bg1">
                    <a:lumMod val="65000"/>
                  </a:schemeClr>
                </a:solidFill>
              </a:rPr>
              <a:t> 진단 </a:t>
            </a:r>
            <a:r>
              <a:rPr lang="en-US" altLang="ko-KR" sz="900" dirty="0">
                <a:solidFill>
                  <a:schemeClr val="bg1">
                    <a:lumMod val="65000"/>
                  </a:schemeClr>
                </a:solidFill>
              </a:rPr>
              <a:t>+ </a:t>
            </a:r>
            <a:r>
              <a:rPr lang="ko-KR" altLang="en-US" sz="900" dirty="0" err="1">
                <a:solidFill>
                  <a:schemeClr val="bg1">
                    <a:lumMod val="65000"/>
                  </a:schemeClr>
                </a:solidFill>
              </a:rPr>
              <a:t>더블래스팅</a:t>
            </a:r>
            <a:r>
              <a:rPr lang="ko-KR" altLang="en-US" sz="900" dirty="0">
                <a:solidFill>
                  <a:schemeClr val="bg1">
                    <a:lumMod val="65000"/>
                  </a:schemeClr>
                </a:solidFill>
              </a:rPr>
              <a:t> 파운데이션 정품 포함</a:t>
            </a:r>
            <a:r>
              <a:rPr lang="en-US" altLang="ko-KR" sz="900" b="1" dirty="0"/>
              <a:t>                                                                                   </a:t>
            </a:r>
            <a:endParaRPr lang="ko-KR" altLang="en-US" sz="900" b="1" dirty="0"/>
          </a:p>
        </p:txBody>
      </p:sp>
      <p:sp>
        <p:nvSpPr>
          <p:cNvPr id="93" name="직사각형 92">
            <a:extLst>
              <a:ext uri="{FF2B5EF4-FFF2-40B4-BE49-F238E27FC236}">
                <a16:creationId xmlns:a16="http://schemas.microsoft.com/office/drawing/2014/main" xmlns="" id="{260F86C0-6134-44D2-9B3C-CCEC8E26DDA1}"/>
              </a:ext>
            </a:extLst>
          </p:cNvPr>
          <p:cNvSpPr/>
          <p:nvPr/>
        </p:nvSpPr>
        <p:spPr>
          <a:xfrm>
            <a:off x="249444" y="4715903"/>
            <a:ext cx="3274836"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서비스 매장</a:t>
            </a:r>
            <a:endParaRPr lang="en-US" altLang="ko-KR" sz="900" dirty="0">
              <a:solidFill>
                <a:schemeClr val="tx1"/>
              </a:solidFill>
            </a:endParaRPr>
          </a:p>
        </p:txBody>
      </p:sp>
      <p:sp>
        <p:nvSpPr>
          <p:cNvPr id="94" name="직사각형 93">
            <a:extLst>
              <a:ext uri="{FF2B5EF4-FFF2-40B4-BE49-F238E27FC236}">
                <a16:creationId xmlns:a16="http://schemas.microsoft.com/office/drawing/2014/main" xmlns="" id="{BE589A8D-CE3D-49AC-8B6D-B93230A12BA9}"/>
              </a:ext>
            </a:extLst>
          </p:cNvPr>
          <p:cNvSpPr/>
          <p:nvPr/>
        </p:nvSpPr>
        <p:spPr>
          <a:xfrm>
            <a:off x="252193" y="4924706"/>
            <a:ext cx="3274836" cy="126885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grpSp>
        <p:nvGrpSpPr>
          <p:cNvPr id="95" name="그룹 94">
            <a:extLst>
              <a:ext uri="{FF2B5EF4-FFF2-40B4-BE49-F238E27FC236}">
                <a16:creationId xmlns:a16="http://schemas.microsoft.com/office/drawing/2014/main" xmlns="" id="{665A4C77-43D2-4D2C-9DA0-F743D9B33DE2}"/>
              </a:ext>
            </a:extLst>
          </p:cNvPr>
          <p:cNvGrpSpPr/>
          <p:nvPr/>
        </p:nvGrpSpPr>
        <p:grpSpPr>
          <a:xfrm>
            <a:off x="346085" y="4975596"/>
            <a:ext cx="1241842" cy="1005386"/>
            <a:chOff x="244233" y="5382813"/>
            <a:chExt cx="1540415" cy="1142531"/>
          </a:xfrm>
        </p:grpSpPr>
        <p:sp>
          <p:nvSpPr>
            <p:cNvPr id="96" name="직사각형 95">
              <a:extLst>
                <a:ext uri="{FF2B5EF4-FFF2-40B4-BE49-F238E27FC236}">
                  <a16:creationId xmlns:a16="http://schemas.microsoft.com/office/drawing/2014/main" xmlns="" id="{5B734A28-3B54-4BBD-B5C9-DA5435939E0D}"/>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97" name="직선 연결선 96">
              <a:extLst>
                <a:ext uri="{FF2B5EF4-FFF2-40B4-BE49-F238E27FC236}">
                  <a16:creationId xmlns:a16="http://schemas.microsoft.com/office/drawing/2014/main" xmlns="" id="{E2BE17AA-FDAF-4A96-B1D0-C1E745349032}"/>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xmlns="" id="{644B2D4A-9448-456B-9321-1FE1C3D990DD}"/>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xmlns="" id="{93B21609-BDF1-4E45-8745-60D1FF76ADD0}"/>
              </a:ext>
            </a:extLst>
          </p:cNvPr>
          <p:cNvSpPr txBox="1"/>
          <p:nvPr/>
        </p:nvSpPr>
        <p:spPr>
          <a:xfrm>
            <a:off x="252193" y="5979021"/>
            <a:ext cx="1517944" cy="230832"/>
          </a:xfrm>
          <a:prstGeom prst="rect">
            <a:avLst/>
          </a:prstGeom>
          <a:noFill/>
        </p:spPr>
        <p:txBody>
          <a:bodyPr wrap="square" rtlCol="0">
            <a:spAutoFit/>
          </a:bodyPr>
          <a:lstStyle/>
          <a:p>
            <a:r>
              <a:rPr lang="ko-KR" altLang="en-US" sz="900" dirty="0"/>
              <a:t>명동 </a:t>
            </a:r>
            <a:r>
              <a:rPr lang="en-US" altLang="ko-KR" sz="900" dirty="0"/>
              <a:t>FSS</a:t>
            </a:r>
            <a:r>
              <a:rPr lang="ko-KR" altLang="en-US" sz="900" dirty="0"/>
              <a:t>점</a:t>
            </a:r>
            <a:r>
              <a:rPr lang="en-US" altLang="ko-KR" sz="900" dirty="0"/>
              <a:t>(</a:t>
            </a:r>
            <a:r>
              <a:rPr lang="ko-KR" altLang="en-US" sz="900" dirty="0"/>
              <a:t>플래그십스토어</a:t>
            </a:r>
            <a:r>
              <a:rPr lang="en-US" altLang="ko-KR" sz="900" dirty="0"/>
              <a:t>)</a:t>
            </a:r>
            <a:endParaRPr lang="ko-KR" altLang="en-US" sz="900" dirty="0"/>
          </a:p>
        </p:txBody>
      </p:sp>
      <p:grpSp>
        <p:nvGrpSpPr>
          <p:cNvPr id="100" name="그룹 99">
            <a:extLst>
              <a:ext uri="{FF2B5EF4-FFF2-40B4-BE49-F238E27FC236}">
                <a16:creationId xmlns:a16="http://schemas.microsoft.com/office/drawing/2014/main" xmlns="" id="{06BDFB39-3480-4BB3-BC81-D61117455DFF}"/>
              </a:ext>
            </a:extLst>
          </p:cNvPr>
          <p:cNvGrpSpPr/>
          <p:nvPr/>
        </p:nvGrpSpPr>
        <p:grpSpPr>
          <a:xfrm>
            <a:off x="1695794" y="4966469"/>
            <a:ext cx="1241842" cy="1005386"/>
            <a:chOff x="244233" y="5382813"/>
            <a:chExt cx="1540415" cy="1142531"/>
          </a:xfrm>
        </p:grpSpPr>
        <p:sp>
          <p:nvSpPr>
            <p:cNvPr id="101" name="직사각형 100">
              <a:extLst>
                <a:ext uri="{FF2B5EF4-FFF2-40B4-BE49-F238E27FC236}">
                  <a16:creationId xmlns:a16="http://schemas.microsoft.com/office/drawing/2014/main" xmlns="" id="{C6150159-FF51-4568-97A4-D9AF547D78CB}"/>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102" name="직선 연결선 101">
              <a:extLst>
                <a:ext uri="{FF2B5EF4-FFF2-40B4-BE49-F238E27FC236}">
                  <a16:creationId xmlns:a16="http://schemas.microsoft.com/office/drawing/2014/main" xmlns="" id="{B360C391-1DF0-453B-9C80-88525ADE5296}"/>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xmlns="" id="{F37F5B73-0236-49CE-85C2-1C05FFA1F141}"/>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xmlns="" id="{635D634F-8F4A-40E0-83E0-AEF72021E5AF}"/>
              </a:ext>
            </a:extLst>
          </p:cNvPr>
          <p:cNvSpPr txBox="1"/>
          <p:nvPr/>
        </p:nvSpPr>
        <p:spPr>
          <a:xfrm>
            <a:off x="1695794" y="5969952"/>
            <a:ext cx="1517944" cy="230832"/>
          </a:xfrm>
          <a:prstGeom prst="rect">
            <a:avLst/>
          </a:prstGeom>
          <a:noFill/>
        </p:spPr>
        <p:txBody>
          <a:bodyPr wrap="square" rtlCol="0">
            <a:spAutoFit/>
          </a:bodyPr>
          <a:lstStyle/>
          <a:p>
            <a:r>
              <a:rPr lang="ko-KR" altLang="en-US" sz="900" dirty="0" err="1"/>
              <a:t>가로수길점</a:t>
            </a:r>
            <a:endParaRPr lang="ko-KR" altLang="en-US" sz="900" dirty="0"/>
          </a:p>
        </p:txBody>
      </p:sp>
      <p:sp>
        <p:nvSpPr>
          <p:cNvPr id="105" name="직사각형 104">
            <a:extLst>
              <a:ext uri="{FF2B5EF4-FFF2-40B4-BE49-F238E27FC236}">
                <a16:creationId xmlns:a16="http://schemas.microsoft.com/office/drawing/2014/main" xmlns="" id="{22E77C15-0D44-4C89-B8D9-290195B05C43}"/>
              </a:ext>
            </a:extLst>
          </p:cNvPr>
          <p:cNvSpPr/>
          <p:nvPr/>
        </p:nvSpPr>
        <p:spPr>
          <a:xfrm>
            <a:off x="302473" y="6276577"/>
            <a:ext cx="1573699" cy="272525"/>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예약하기</a:t>
            </a:r>
            <a:endParaRPr lang="en-US" altLang="ko-KR" sz="900" dirty="0">
              <a:solidFill>
                <a:schemeClr val="tx1"/>
              </a:solidFill>
            </a:endParaRPr>
          </a:p>
        </p:txBody>
      </p:sp>
      <p:sp>
        <p:nvSpPr>
          <p:cNvPr id="106" name="직사각형 105">
            <a:extLst>
              <a:ext uri="{FF2B5EF4-FFF2-40B4-BE49-F238E27FC236}">
                <a16:creationId xmlns:a16="http://schemas.microsoft.com/office/drawing/2014/main" xmlns="" id="{389495B6-FE1E-4FC6-A8ED-E4AEAAB5A5DF}"/>
              </a:ext>
            </a:extLst>
          </p:cNvPr>
          <p:cNvSpPr/>
          <p:nvPr/>
        </p:nvSpPr>
        <p:spPr>
          <a:xfrm>
            <a:off x="1939891" y="6271932"/>
            <a:ext cx="1573699" cy="27252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예약 확인</a:t>
            </a:r>
            <a:endParaRPr lang="en-US" altLang="ko-KR" sz="900" dirty="0">
              <a:solidFill>
                <a:schemeClr val="tx1"/>
              </a:solidFill>
            </a:endParaRPr>
          </a:p>
        </p:txBody>
      </p:sp>
      <p:sp>
        <p:nvSpPr>
          <p:cNvPr id="107" name="직사각형 106">
            <a:extLst>
              <a:ext uri="{FF2B5EF4-FFF2-40B4-BE49-F238E27FC236}">
                <a16:creationId xmlns:a16="http://schemas.microsoft.com/office/drawing/2014/main" xmlns="" id="{75393B2A-4158-4FFC-99B6-F6D2C118B92D}"/>
              </a:ext>
            </a:extLst>
          </p:cNvPr>
          <p:cNvSpPr/>
          <p:nvPr/>
        </p:nvSpPr>
        <p:spPr>
          <a:xfrm>
            <a:off x="93264" y="7289580"/>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49" name="직사각형 48">
            <a:extLst>
              <a:ext uri="{FF2B5EF4-FFF2-40B4-BE49-F238E27FC236}">
                <a16:creationId xmlns:a16="http://schemas.microsoft.com/office/drawing/2014/main" xmlns="" id="{039A5391-8168-409D-8FB7-D3CC0BC4F4A9}"/>
              </a:ext>
            </a:extLst>
          </p:cNvPr>
          <p:cNvSpPr/>
          <p:nvPr/>
        </p:nvSpPr>
        <p:spPr bwMode="auto">
          <a:xfrm>
            <a:off x="204803" y="139388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0" name="직사각형 49">
            <a:extLst>
              <a:ext uri="{FF2B5EF4-FFF2-40B4-BE49-F238E27FC236}">
                <a16:creationId xmlns:a16="http://schemas.microsoft.com/office/drawing/2014/main" xmlns="" id="{2961F756-7408-46C6-8F8B-ADE100CA76A2}"/>
              </a:ext>
            </a:extLst>
          </p:cNvPr>
          <p:cNvSpPr/>
          <p:nvPr/>
        </p:nvSpPr>
        <p:spPr bwMode="auto">
          <a:xfrm>
            <a:off x="217595" y="213311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1" name="직사각형 50">
            <a:extLst>
              <a:ext uri="{FF2B5EF4-FFF2-40B4-BE49-F238E27FC236}">
                <a16:creationId xmlns:a16="http://schemas.microsoft.com/office/drawing/2014/main" xmlns="" id="{11F0CEF7-E5A0-4838-950E-88988E510D9C}"/>
              </a:ext>
            </a:extLst>
          </p:cNvPr>
          <p:cNvSpPr/>
          <p:nvPr/>
        </p:nvSpPr>
        <p:spPr bwMode="auto">
          <a:xfrm>
            <a:off x="226451" y="306896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2" name="직사각형 51">
            <a:extLst>
              <a:ext uri="{FF2B5EF4-FFF2-40B4-BE49-F238E27FC236}">
                <a16:creationId xmlns:a16="http://schemas.microsoft.com/office/drawing/2014/main" xmlns="" id="{30DA2824-DFB0-4556-944D-58DEFDB14CEE}"/>
              </a:ext>
            </a:extLst>
          </p:cNvPr>
          <p:cNvSpPr/>
          <p:nvPr/>
        </p:nvSpPr>
        <p:spPr bwMode="auto">
          <a:xfrm>
            <a:off x="197493" y="466418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3" name="직사각형 52">
            <a:extLst>
              <a:ext uri="{FF2B5EF4-FFF2-40B4-BE49-F238E27FC236}">
                <a16:creationId xmlns:a16="http://schemas.microsoft.com/office/drawing/2014/main" xmlns="" id="{48930498-E217-4FCB-966C-E1032A1D37B1}"/>
              </a:ext>
            </a:extLst>
          </p:cNvPr>
          <p:cNvSpPr/>
          <p:nvPr/>
        </p:nvSpPr>
        <p:spPr bwMode="auto">
          <a:xfrm>
            <a:off x="202465" y="620748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5</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5" name="직사각형 54">
            <a:extLst>
              <a:ext uri="{FF2B5EF4-FFF2-40B4-BE49-F238E27FC236}">
                <a16:creationId xmlns:a16="http://schemas.microsoft.com/office/drawing/2014/main" xmlns="" id="{F13D7099-BF89-4284-922A-D643537C4E11}"/>
              </a:ext>
            </a:extLst>
          </p:cNvPr>
          <p:cNvSpPr/>
          <p:nvPr/>
        </p:nvSpPr>
        <p:spPr bwMode="auto">
          <a:xfrm>
            <a:off x="1903872" y="620748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6</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7" name="직사각형 56">
            <a:extLst>
              <a:ext uri="{FF2B5EF4-FFF2-40B4-BE49-F238E27FC236}">
                <a16:creationId xmlns:a16="http://schemas.microsoft.com/office/drawing/2014/main" xmlns="" id="{A7CA45B8-B0C1-41C3-AAAF-47299A70F57E}"/>
              </a:ext>
            </a:extLst>
          </p:cNvPr>
          <p:cNvSpPr/>
          <p:nvPr/>
        </p:nvSpPr>
        <p:spPr>
          <a:xfrm>
            <a:off x="105533" y="6641166"/>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grpSp>
        <p:nvGrpSpPr>
          <p:cNvPr id="48" name="그룹 47">
            <a:extLst>
              <a:ext uri="{FF2B5EF4-FFF2-40B4-BE49-F238E27FC236}">
                <a16:creationId xmlns:a16="http://schemas.microsoft.com/office/drawing/2014/main" xmlns="" id="{E91CE6B6-C285-4DC6-8011-2948E56A5E16}"/>
              </a:ext>
            </a:extLst>
          </p:cNvPr>
          <p:cNvGrpSpPr/>
          <p:nvPr/>
        </p:nvGrpSpPr>
        <p:grpSpPr>
          <a:xfrm>
            <a:off x="3032730" y="4966339"/>
            <a:ext cx="490623" cy="1005386"/>
            <a:chOff x="244233" y="5382813"/>
            <a:chExt cx="1540415" cy="1142531"/>
          </a:xfrm>
        </p:grpSpPr>
        <p:sp>
          <p:nvSpPr>
            <p:cNvPr id="56" name="직사각형 55">
              <a:extLst>
                <a:ext uri="{FF2B5EF4-FFF2-40B4-BE49-F238E27FC236}">
                  <a16:creationId xmlns:a16="http://schemas.microsoft.com/office/drawing/2014/main" xmlns="" id="{8F2468B8-A826-4BE5-AD95-B47043C4D733}"/>
                </a:ext>
              </a:extLst>
            </p:cNvPr>
            <p:cNvSpPr/>
            <p:nvPr/>
          </p:nvSpPr>
          <p:spPr>
            <a:xfrm>
              <a:off x="245750" y="5382813"/>
              <a:ext cx="1538898" cy="114253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8" name="직선 연결선 57">
              <a:extLst>
                <a:ext uri="{FF2B5EF4-FFF2-40B4-BE49-F238E27FC236}">
                  <a16:creationId xmlns:a16="http://schemas.microsoft.com/office/drawing/2014/main" xmlns="" id="{57250B0F-7DE2-4541-9307-F733C7941A37}"/>
                </a:ext>
              </a:extLst>
            </p:cNvPr>
            <p:cNvCxnSpPr>
              <a:cxnSpLocks/>
            </p:cNvCxnSpPr>
            <p:nvPr/>
          </p:nvCxnSpPr>
          <p:spPr>
            <a:xfrm>
              <a:off x="244233" y="5384313"/>
              <a:ext cx="1540415" cy="1141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9DF91273-FC6C-4C90-9BAA-920CF0CEFE7E}"/>
                </a:ext>
              </a:extLst>
            </p:cNvPr>
            <p:cNvCxnSpPr>
              <a:cxnSpLocks/>
            </p:cNvCxnSpPr>
            <p:nvPr/>
          </p:nvCxnSpPr>
          <p:spPr>
            <a:xfrm flipH="1">
              <a:off x="252311" y="5384313"/>
              <a:ext cx="1532337" cy="1138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xmlns="" id="{2C9245F7-4720-4BE5-A063-70A0EC2B76D6}"/>
              </a:ext>
            </a:extLst>
          </p:cNvPr>
          <p:cNvSpPr txBox="1"/>
          <p:nvPr/>
        </p:nvSpPr>
        <p:spPr>
          <a:xfrm>
            <a:off x="2992497" y="5990422"/>
            <a:ext cx="524884" cy="230832"/>
          </a:xfrm>
          <a:prstGeom prst="rect">
            <a:avLst/>
          </a:prstGeom>
          <a:noFill/>
        </p:spPr>
        <p:txBody>
          <a:bodyPr wrap="square" rtlCol="0">
            <a:spAutoFit/>
          </a:bodyPr>
          <a:lstStyle/>
          <a:p>
            <a:r>
              <a:rPr lang="ko-KR" altLang="en-US" sz="900"/>
              <a:t>충장로</a:t>
            </a:r>
            <a:endParaRPr lang="ko-KR" altLang="en-US" sz="900" dirty="0"/>
          </a:p>
        </p:txBody>
      </p:sp>
      <p:sp>
        <p:nvSpPr>
          <p:cNvPr id="2" name="화살표: 왼쪽/오른쪽 1">
            <a:extLst>
              <a:ext uri="{FF2B5EF4-FFF2-40B4-BE49-F238E27FC236}">
                <a16:creationId xmlns:a16="http://schemas.microsoft.com/office/drawing/2014/main" xmlns="" id="{B97A2085-9DC4-4816-B9A8-7B07010CCB4B}"/>
              </a:ext>
            </a:extLst>
          </p:cNvPr>
          <p:cNvSpPr/>
          <p:nvPr/>
        </p:nvSpPr>
        <p:spPr>
          <a:xfrm>
            <a:off x="3080792" y="5508267"/>
            <a:ext cx="488050" cy="313630"/>
          </a:xfrm>
          <a:prstGeom prst="leftRightArrow">
            <a:avLst/>
          </a:prstGeom>
          <a:solidFill>
            <a:schemeClr val="bg2">
              <a:lumMod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05864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EH.BC.08.003.CRE.LIP3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로그인 후 예약 내역이 없을 경우</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2" name="직사각형 1">
            <a:extLst>
              <a:ext uri="{FF2B5EF4-FFF2-40B4-BE49-F238E27FC236}">
                <a16:creationId xmlns:a16="http://schemas.microsoft.com/office/drawing/2014/main" xmlns="" id="{B868A3B2-2B46-46D1-92D5-9D916508C4D9}"/>
              </a:ext>
            </a:extLst>
          </p:cNvPr>
          <p:cNvSpPr/>
          <p:nvPr/>
        </p:nvSpPr>
        <p:spPr>
          <a:xfrm>
            <a:off x="4304928" y="1961174"/>
            <a:ext cx="3672408" cy="230832"/>
          </a:xfrm>
          <a:prstGeom prst="rect">
            <a:avLst/>
          </a:prstGeom>
        </p:spPr>
        <p:txBody>
          <a:bodyPr wrap="square">
            <a:spAutoFit/>
          </a:bodyPr>
          <a:lstStyle/>
          <a:p>
            <a:pPr lvl="0" defTabSz="844083">
              <a:defRPr/>
            </a:pPr>
            <a:r>
              <a:rPr lang="ko-KR" altLang="en-US" sz="900" b="1" dirty="0">
                <a:solidFill>
                  <a:schemeClr val="accent1"/>
                </a:solidFill>
                <a:latin typeface="아리따-돋움(TTF)-Medium" panose="02020603020101020101" pitchFamily="18" charset="-127"/>
                <a:ea typeface="아리따-돋움(TTF)-Medium" panose="02020603020101020101" pitchFamily="18" charset="-127"/>
              </a:rPr>
              <a:t>예약확인 시 예약 내역이 없는 경우 팝업</a:t>
            </a:r>
            <a:endParaRPr lang="en-US" altLang="ko-KR" sz="900" b="1" dirty="0">
              <a:solidFill>
                <a:schemeClr val="accent1"/>
              </a:solidFill>
              <a:latin typeface="아리따-돋움(TTF)-Medium" panose="02020603020101020101" pitchFamily="18" charset="-127"/>
              <a:ea typeface="아리따-돋움(TTF)-Medium" panose="02020603020101020101" pitchFamily="18" charset="-127"/>
            </a:endParaRPr>
          </a:p>
        </p:txBody>
      </p:sp>
      <p:sp>
        <p:nvSpPr>
          <p:cNvPr id="11" name="사각형: 둥근 모서리 10">
            <a:extLst>
              <a:ext uri="{FF2B5EF4-FFF2-40B4-BE49-F238E27FC236}">
                <a16:creationId xmlns:a16="http://schemas.microsoft.com/office/drawing/2014/main" xmlns="" id="{F5CB86D9-326F-45FA-BC3B-29A92921E499}"/>
              </a:ext>
            </a:extLst>
          </p:cNvPr>
          <p:cNvSpPr/>
          <p:nvPr/>
        </p:nvSpPr>
        <p:spPr>
          <a:xfrm>
            <a:off x="1549914" y="2217235"/>
            <a:ext cx="1977233" cy="503540"/>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예약된 내역이 없습니다</a:t>
            </a:r>
            <a:r>
              <a:rPr lang="en-US" altLang="ko-KR" sz="900" dirty="0">
                <a:solidFill>
                  <a:schemeClr val="tx1"/>
                </a:solidFill>
              </a:rPr>
              <a:t>.</a:t>
            </a:r>
          </a:p>
          <a:p>
            <a:pPr algn="ctr"/>
            <a:r>
              <a:rPr lang="en-US" altLang="ko-KR" sz="900" dirty="0">
                <a:solidFill>
                  <a:schemeClr val="tx1"/>
                </a:solidFill>
              </a:rPr>
              <a:t>There is no reservation history</a:t>
            </a:r>
            <a:endParaRPr lang="ko-KR" altLang="en-US" sz="900" dirty="0">
              <a:solidFill>
                <a:schemeClr val="tx1"/>
              </a:solidFill>
            </a:endParaRPr>
          </a:p>
        </p:txBody>
      </p:sp>
      <p:sp>
        <p:nvSpPr>
          <p:cNvPr id="12" name="직사각형 11">
            <a:extLst>
              <a:ext uri="{FF2B5EF4-FFF2-40B4-BE49-F238E27FC236}">
                <a16:creationId xmlns:a16="http://schemas.microsoft.com/office/drawing/2014/main" xmlns="" id="{1F1DD34C-CEC5-4B8B-AF14-4D84FD940C32}"/>
              </a:ext>
            </a:extLst>
          </p:cNvPr>
          <p:cNvSpPr/>
          <p:nvPr/>
        </p:nvSpPr>
        <p:spPr>
          <a:xfrm>
            <a:off x="1325626" y="1726354"/>
            <a:ext cx="2441713"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예약 확인</a:t>
            </a:r>
            <a:endParaRPr lang="en-US" altLang="ko-KR" sz="900" dirty="0">
              <a:solidFill>
                <a:schemeClr val="tx1"/>
              </a:solidFill>
            </a:endParaRPr>
          </a:p>
        </p:txBody>
      </p:sp>
      <p:sp>
        <p:nvSpPr>
          <p:cNvPr id="13" name="직사각형 12">
            <a:extLst>
              <a:ext uri="{FF2B5EF4-FFF2-40B4-BE49-F238E27FC236}">
                <a16:creationId xmlns:a16="http://schemas.microsoft.com/office/drawing/2014/main" xmlns="" id="{CA7DFAC6-97B4-4480-A45D-3EE6D1A25321}"/>
              </a:ext>
            </a:extLst>
          </p:cNvPr>
          <p:cNvSpPr/>
          <p:nvPr/>
        </p:nvSpPr>
        <p:spPr>
          <a:xfrm>
            <a:off x="1328375" y="1935157"/>
            <a:ext cx="2441713" cy="167855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4" name="직사각형 13">
            <a:extLst>
              <a:ext uri="{FF2B5EF4-FFF2-40B4-BE49-F238E27FC236}">
                <a16:creationId xmlns:a16="http://schemas.microsoft.com/office/drawing/2014/main" xmlns="" id="{E611D820-19E9-473A-AD43-A4A3D4F3F080}"/>
              </a:ext>
            </a:extLst>
          </p:cNvPr>
          <p:cNvSpPr/>
          <p:nvPr/>
        </p:nvSpPr>
        <p:spPr>
          <a:xfrm>
            <a:off x="2113710" y="3217582"/>
            <a:ext cx="1008112" cy="30358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
        <p:nvSpPr>
          <p:cNvPr id="15" name="직사각형 14">
            <a:extLst>
              <a:ext uri="{FF2B5EF4-FFF2-40B4-BE49-F238E27FC236}">
                <a16:creationId xmlns:a16="http://schemas.microsoft.com/office/drawing/2014/main" xmlns="" id="{B868A3B2-2B46-46D1-92D5-9D916508C4D9}"/>
              </a:ext>
            </a:extLst>
          </p:cNvPr>
          <p:cNvSpPr/>
          <p:nvPr/>
        </p:nvSpPr>
        <p:spPr>
          <a:xfrm>
            <a:off x="4304928" y="2827021"/>
            <a:ext cx="3672408" cy="646331"/>
          </a:xfrm>
          <a:prstGeom prst="rect">
            <a:avLst/>
          </a:prstGeom>
        </p:spPr>
        <p:txBody>
          <a:bodyPr wrap="square">
            <a:spAutoFit/>
          </a:bodyPr>
          <a:lstStyle/>
          <a:p>
            <a:pPr lvl="0" defTabSz="844083">
              <a:defRPr/>
            </a:pPr>
            <a:r>
              <a:rPr lang="ko-KR" altLang="en-US" sz="900" b="1" dirty="0" err="1" smtClean="0">
                <a:solidFill>
                  <a:schemeClr val="accent1"/>
                </a:solidFill>
                <a:latin typeface="아리따-돋움(TTF)-Medium" panose="02020603020101020101" pitchFamily="18" charset="-127"/>
                <a:ea typeface="아리따-돋움(TTF)-Medium" panose="02020603020101020101" pitchFamily="18" charset="-127"/>
              </a:rPr>
              <a:t>청춘강연은</a:t>
            </a:r>
            <a:r>
              <a:rPr lang="ko-KR" altLang="en-US" sz="900" b="1" dirty="0" smtClean="0">
                <a:solidFill>
                  <a:schemeClr val="accent1"/>
                </a:solidFill>
                <a:latin typeface="아리따-돋움(TTF)-Medium" panose="02020603020101020101" pitchFamily="18" charset="-127"/>
                <a:ea typeface="아리따-돋움(TTF)-Medium" panose="02020603020101020101" pitchFamily="18" charset="-127"/>
              </a:rPr>
              <a:t> 로그인 없이 </a:t>
            </a:r>
            <a:r>
              <a:rPr lang="ko-KR" altLang="en-US" sz="900" b="1" dirty="0" err="1" smtClean="0">
                <a:solidFill>
                  <a:schemeClr val="accent1"/>
                </a:solidFill>
                <a:latin typeface="아리따-돋움(TTF)-Medium" panose="02020603020101020101" pitchFamily="18" charset="-127"/>
                <a:ea typeface="아리따-돋움(TTF)-Medium" panose="02020603020101020101" pitchFamily="18" charset="-127"/>
              </a:rPr>
              <a:t>신청가능한가요</a:t>
            </a:r>
            <a:r>
              <a:rPr lang="en-US" altLang="ko-KR" sz="900" b="1" dirty="0" smtClean="0">
                <a:solidFill>
                  <a:schemeClr val="accent1"/>
                </a:solidFill>
                <a:latin typeface="아리따-돋움(TTF)-Medium" panose="02020603020101020101" pitchFamily="18" charset="-127"/>
                <a:ea typeface="아리따-돋움(TTF)-Medium" panose="02020603020101020101" pitchFamily="18" charset="-127"/>
              </a:rPr>
              <a:t>?</a:t>
            </a:r>
          </a:p>
          <a:p>
            <a:pPr lvl="0" defTabSz="844083">
              <a:defRPr/>
            </a:pPr>
            <a:endParaRPr lang="en-US" altLang="ko-KR" sz="900" b="1" dirty="0">
              <a:solidFill>
                <a:schemeClr val="accent1"/>
              </a:solidFill>
              <a:latin typeface="아리따-돋움(TTF)-Medium" panose="02020603020101020101" pitchFamily="18" charset="-127"/>
              <a:ea typeface="아리따-돋움(TTF)-Medium" panose="02020603020101020101" pitchFamily="18" charset="-127"/>
            </a:endParaRPr>
          </a:p>
          <a:p>
            <a:pPr lvl="0" defTabSz="844083">
              <a:defRPr/>
            </a:pPr>
            <a:r>
              <a:rPr lang="ko-KR" altLang="en-US" sz="900" b="1" dirty="0" smtClean="0">
                <a:solidFill>
                  <a:schemeClr val="accent1"/>
                </a:solidFill>
                <a:latin typeface="아리따-돋움(TTF)-Medium" panose="02020603020101020101" pitchFamily="18" charset="-127"/>
                <a:ea typeface="아리따-돋움(TTF)-Medium" panose="02020603020101020101" pitchFamily="18" charset="-127"/>
              </a:rPr>
              <a:t>신청입력에 </a:t>
            </a:r>
            <a:r>
              <a:rPr lang="ko-KR" altLang="en-US" sz="900" b="1" dirty="0" err="1" smtClean="0">
                <a:solidFill>
                  <a:schemeClr val="accent1"/>
                </a:solidFill>
                <a:latin typeface="아리따-돋움(TTF)-Medium" panose="02020603020101020101" pitchFamily="18" charset="-127"/>
                <a:ea typeface="아리따-돋움(TTF)-Medium" panose="02020603020101020101" pitchFamily="18" charset="-127"/>
              </a:rPr>
              <a:t>이메일이</a:t>
            </a:r>
            <a:r>
              <a:rPr lang="ko-KR" altLang="en-US" sz="900" b="1" dirty="0" smtClean="0">
                <a:solidFill>
                  <a:schemeClr val="accent1"/>
                </a:solidFill>
                <a:latin typeface="아리따-돋움(TTF)-Medium" panose="02020603020101020101" pitchFamily="18" charset="-127"/>
                <a:ea typeface="아리따-돋움(TTF)-Medium" panose="02020603020101020101" pitchFamily="18" charset="-127"/>
              </a:rPr>
              <a:t> </a:t>
            </a:r>
            <a:r>
              <a:rPr lang="ko-KR" altLang="en-US" sz="900" b="1" dirty="0" err="1" smtClean="0">
                <a:solidFill>
                  <a:schemeClr val="accent1"/>
                </a:solidFill>
                <a:latin typeface="아리따-돋움(TTF)-Medium" panose="02020603020101020101" pitchFamily="18" charset="-127"/>
                <a:ea typeface="아리따-돋움(TTF)-Medium" panose="02020603020101020101" pitchFamily="18" charset="-127"/>
              </a:rPr>
              <a:t>없는게</a:t>
            </a:r>
            <a:r>
              <a:rPr lang="ko-KR" altLang="en-US" sz="900" b="1" dirty="0" smtClean="0">
                <a:solidFill>
                  <a:schemeClr val="accent1"/>
                </a:solidFill>
                <a:latin typeface="아리따-돋움(TTF)-Medium" panose="02020603020101020101" pitchFamily="18" charset="-127"/>
                <a:ea typeface="아리따-돋움(TTF)-Medium" panose="02020603020101020101" pitchFamily="18" charset="-127"/>
              </a:rPr>
              <a:t> 맞는지요</a:t>
            </a:r>
            <a:r>
              <a:rPr lang="en-US" altLang="ko-KR" sz="900" b="1" dirty="0" smtClean="0">
                <a:solidFill>
                  <a:schemeClr val="accent1"/>
                </a:solidFill>
                <a:latin typeface="아리따-돋움(TTF)-Medium" panose="02020603020101020101" pitchFamily="18" charset="-127"/>
                <a:ea typeface="아리따-돋움(TTF)-Medium" panose="02020603020101020101" pitchFamily="18" charset="-127"/>
              </a:rPr>
              <a:t>?</a:t>
            </a:r>
          </a:p>
          <a:p>
            <a:pPr lvl="0" defTabSz="844083">
              <a:defRPr/>
            </a:pPr>
            <a:r>
              <a:rPr lang="ko-KR" altLang="en-US" sz="900" b="1" dirty="0">
                <a:solidFill>
                  <a:schemeClr val="accent1"/>
                </a:solidFill>
                <a:latin typeface="아리따-돋움(TTF)-Medium" panose="02020603020101020101" pitchFamily="18" charset="-127"/>
                <a:ea typeface="아리따-돋움(TTF)-Medium" panose="02020603020101020101" pitchFamily="18" charset="-127"/>
              </a:rPr>
              <a:t>개인정보수집동의에는 수집항목에 </a:t>
            </a:r>
            <a:r>
              <a:rPr lang="ko-KR" altLang="en-US" sz="900" b="1" dirty="0" err="1">
                <a:solidFill>
                  <a:schemeClr val="accent1"/>
                </a:solidFill>
                <a:latin typeface="아리따-돋움(TTF)-Medium" panose="02020603020101020101" pitchFamily="18" charset="-127"/>
                <a:ea typeface="아리따-돋움(TTF)-Medium" panose="02020603020101020101" pitchFamily="18" charset="-127"/>
              </a:rPr>
              <a:t>이메일이</a:t>
            </a:r>
            <a:r>
              <a:rPr lang="ko-KR" altLang="en-US" sz="900" b="1" dirty="0">
                <a:solidFill>
                  <a:schemeClr val="accent1"/>
                </a:solidFill>
                <a:latin typeface="아리따-돋움(TTF)-Medium" panose="02020603020101020101" pitchFamily="18" charset="-127"/>
                <a:ea typeface="아리따-돋움(TTF)-Medium" panose="02020603020101020101" pitchFamily="18" charset="-127"/>
              </a:rPr>
              <a:t> </a:t>
            </a:r>
            <a:r>
              <a:rPr lang="ko-KR" altLang="en-US" sz="900" b="1" dirty="0" smtClean="0">
                <a:solidFill>
                  <a:schemeClr val="accent1"/>
                </a:solidFill>
                <a:latin typeface="아리따-돋움(TTF)-Medium" panose="02020603020101020101" pitchFamily="18" charset="-127"/>
                <a:ea typeface="아리따-돋움(TTF)-Medium" panose="02020603020101020101" pitchFamily="18" charset="-127"/>
              </a:rPr>
              <a:t>있어서요</a:t>
            </a:r>
            <a:r>
              <a:rPr lang="en-US" altLang="ko-KR" sz="900" b="1" dirty="0" smtClean="0">
                <a:solidFill>
                  <a:schemeClr val="accent1"/>
                </a:solidFill>
                <a:latin typeface="아리따-돋움(TTF)-Medium" panose="02020603020101020101" pitchFamily="18" charset="-127"/>
                <a:ea typeface="아리따-돋움(TTF)-Medium" panose="02020603020101020101" pitchFamily="18" charset="-127"/>
              </a:rPr>
              <a:t>.</a:t>
            </a:r>
            <a:endParaRPr lang="en-US" altLang="ko-KR" sz="900" b="1" dirty="0">
              <a:solidFill>
                <a:schemeClr val="accent1"/>
              </a:solidFill>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2264837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xmlns="" id="{9375AC84-7DEB-41C2-B44F-514610BD200D}"/>
              </a:ext>
            </a:extLst>
          </p:cNvPr>
          <p:cNvSpPr/>
          <p:nvPr/>
        </p:nvSpPr>
        <p:spPr>
          <a:xfrm>
            <a:off x="0" y="0"/>
            <a:ext cx="9906000" cy="6858000"/>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0"/>
              <a:t>Mobile</a:t>
            </a:r>
            <a:endParaRPr lang="ko-KR" altLang="en-US" sz="10000"/>
          </a:p>
        </p:txBody>
      </p:sp>
    </p:spTree>
    <p:extLst>
      <p:ext uri="{BB962C8B-B14F-4D97-AF65-F5344CB8AC3E}">
        <p14:creationId xmlns:p14="http://schemas.microsoft.com/office/powerpoint/2010/main" val="209621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EH.BC.08.003.CRW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예약하기</a:t>
            </a:r>
            <a:r>
              <a:rPr lang="en-US" altLang="ko-KR" dirty="0"/>
              <a:t>[1/2]</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042928836"/>
              </p:ext>
            </p:extLst>
          </p:nvPr>
        </p:nvGraphicFramePr>
        <p:xfrm>
          <a:off x="7437194" y="24761"/>
          <a:ext cx="2441713" cy="691708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회원 전용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예약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예약하기 작성</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서비스</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서비스 종류 선택</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예약매장</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 매장 선택</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 보기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컬러팩토리 서비스 매장 안내 팝업 레이어</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 일자</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예약일자 선택</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캘린더 선택 방식 공통</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p>
                    <a:p>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 예약 매진될 경우 비활성 표시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latin typeface="아리따-돋움(TTF)-Medium" panose="02020603020101020101" pitchFamily="18" charset="-127"/>
                          <a:ea typeface="아리따-돋움(TTF)-Medium" panose="02020603020101020101" pitchFamily="18" charset="-127"/>
                        </a:rPr>
                        <a:t>예약 가능한 </a:t>
                      </a:r>
                      <a:r>
                        <a:rPr lang="en-US" altLang="ko-KR" sz="800" dirty="0">
                          <a:latin typeface="아리따-돋움(TTF)-Medium" panose="02020603020101020101" pitchFamily="18" charset="-127"/>
                          <a:ea typeface="아리따-돋움(TTF)-Medium" panose="02020603020101020101" pitchFamily="18" charset="-127"/>
                        </a:rPr>
                        <a:t>14</a:t>
                      </a:r>
                      <a:r>
                        <a:rPr lang="ko-KR" altLang="en-US" sz="800" dirty="0">
                          <a:latin typeface="아리따-돋움(TTF)-Medium" panose="02020603020101020101" pitchFamily="18" charset="-127"/>
                          <a:ea typeface="아리따-돋움(TTF)-Medium" panose="02020603020101020101" pitchFamily="18" charset="-127"/>
                        </a:rPr>
                        <a:t>일 기간에 예약자의 </a:t>
                      </a:r>
                      <a:r>
                        <a:rPr lang="en-US" altLang="ko-KR" sz="800" dirty="0">
                          <a:latin typeface="아리따-돋움(TTF)-Medium" panose="02020603020101020101" pitchFamily="18" charset="-127"/>
                          <a:ea typeface="아리따-돋움(TTF)-Medium" panose="02020603020101020101" pitchFamily="18" charset="-127"/>
                        </a:rPr>
                        <a:t>ID</a:t>
                      </a:r>
                      <a:r>
                        <a:rPr lang="ko-KR" altLang="en-US" sz="800" dirty="0">
                          <a:latin typeface="아리따-돋움(TTF)-Medium" panose="02020603020101020101" pitchFamily="18" charset="-127"/>
                          <a:ea typeface="아리따-돋움(TTF)-Medium" panose="02020603020101020101" pitchFamily="18" charset="-127"/>
                        </a:rPr>
                        <a:t>의 예약 내역이 있다면 예약 불가</a:t>
                      </a:r>
                      <a:r>
                        <a:rPr lang="en-US" altLang="ko-KR" sz="800" dirty="0">
                          <a:latin typeface="아리따-돋움(TTF)-Medium" panose="02020603020101020101" pitchFamily="18" charset="-127"/>
                          <a:ea typeface="아리따-돋움(TTF)-Medium" panose="02020603020101020101" pitchFamily="18" charset="-127"/>
                        </a:rPr>
                        <a:t>, </a:t>
                      </a:r>
                      <a:r>
                        <a:rPr lang="en-US" altLang="ko-KR" sz="800" dirty="0" smtClean="0">
                          <a:latin typeface="아리따-돋움(TTF)-Medium" panose="02020603020101020101" pitchFamily="18" charset="-127"/>
                          <a:ea typeface="아리따-돋움(TTF)-Medium" panose="02020603020101020101" pitchFamily="18" charset="-127"/>
                        </a:rPr>
                        <a:t>Alert</a:t>
                      </a:r>
                      <a:r>
                        <a:rPr lang="ko-KR" altLang="en-US" sz="800" smtClean="0">
                          <a:latin typeface="아리따-돋움(TTF)-Medium" panose="02020603020101020101" pitchFamily="18" charset="-127"/>
                          <a:ea typeface="아리따-돋움(TTF)-Medium" panose="02020603020101020101" pitchFamily="18" charset="-127"/>
                        </a:rPr>
                        <a:t>은 </a:t>
                      </a:r>
                      <a:r>
                        <a:rPr lang="ko-KR" altLang="en-US" sz="800" dirty="0">
                          <a:latin typeface="아리따-돋움(TTF)-Medium" panose="02020603020101020101" pitchFamily="18" charset="-127"/>
                          <a:ea typeface="아리따-돋움(TTF)-Medium" panose="02020603020101020101" pitchFamily="18" charset="-127"/>
                        </a:rPr>
                        <a:t>현재 구축되어 있는 예약가능기간 </a:t>
                      </a:r>
                      <a:r>
                        <a:rPr lang="en-US" altLang="ko-KR" sz="800" dirty="0">
                          <a:latin typeface="아리따-돋움(TTF)-Medium" panose="02020603020101020101" pitchFamily="18" charset="-127"/>
                          <a:ea typeface="아리따-돋움(TTF)-Medium" panose="02020603020101020101" pitchFamily="18" charset="-127"/>
                        </a:rPr>
                        <a:t>1</a:t>
                      </a:r>
                      <a:r>
                        <a:rPr lang="ko-KR" altLang="en-US" sz="800" dirty="0">
                          <a:latin typeface="아리따-돋움(TTF)-Medium" panose="02020603020101020101" pitchFamily="18" charset="-127"/>
                          <a:ea typeface="아리따-돋움(TTF)-Medium" panose="02020603020101020101" pitchFamily="18" charset="-127"/>
                        </a:rPr>
                        <a:t>회 가능 </a:t>
                      </a:r>
                      <a:r>
                        <a:rPr lang="ko-KR" altLang="en-US" sz="800" err="1">
                          <a:latin typeface="아리따-돋움(TTF)-Medium" panose="02020603020101020101" pitchFamily="18" charset="-127"/>
                          <a:ea typeface="아리따-돋움(TTF)-Medium" panose="02020603020101020101" pitchFamily="18" charset="-127"/>
                        </a:rPr>
                        <a:t>체크로직과</a:t>
                      </a:r>
                      <a:r>
                        <a:rPr lang="ko-KR" altLang="en-US" sz="800">
                          <a:latin typeface="아리따-돋움(TTF)-Medium" panose="02020603020101020101" pitchFamily="18" charset="-127"/>
                          <a:ea typeface="아리따-돋움(TTF)-Medium" panose="02020603020101020101" pitchFamily="18" charset="-127"/>
                        </a:rPr>
                        <a:t> </a:t>
                      </a:r>
                      <a:r>
                        <a:rPr lang="en-US" altLang="ko-KR" sz="800" dirty="0" smtClean="0">
                          <a:latin typeface="아리따-돋움(TTF)-Medium" panose="02020603020101020101" pitchFamily="18" charset="-127"/>
                          <a:ea typeface="아리따-돋움(TTF)-Medium" panose="02020603020101020101" pitchFamily="18" charset="-127"/>
                        </a:rPr>
                        <a:t>Alert</a:t>
                      </a:r>
                      <a:r>
                        <a:rPr lang="ko-KR" altLang="en-US" sz="800" smtClean="0">
                          <a:latin typeface="아리따-돋움(TTF)-Medium" panose="02020603020101020101" pitchFamily="18" charset="-127"/>
                          <a:ea typeface="아리따-돋움(TTF)-Medium" panose="02020603020101020101" pitchFamily="18" charset="-127"/>
                        </a:rPr>
                        <a:t> </a:t>
                      </a:r>
                      <a:r>
                        <a:rPr lang="ko-KR" altLang="en-US" sz="800" dirty="0">
                          <a:latin typeface="아리따-돋움(TTF)-Medium" panose="02020603020101020101" pitchFamily="18" charset="-127"/>
                          <a:ea typeface="아리따-돋움(TTF)-Medium" panose="02020603020101020101" pitchFamily="18" charset="-127"/>
                        </a:rPr>
                        <a:t>사용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예약시간</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시간 입력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신청자명 </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회원정보에서 기본으로 불러옴</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수정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휴대폰번호 입력</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회원정보에서 기본으로 불러옴</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수정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u="sng"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u="sng" dirty="0">
                          <a:solidFill>
                            <a:schemeClr val="tx1"/>
                          </a:solidFill>
                          <a:latin typeface="아리따-돋움(TTF)-Medium" panose="02020603020101020101" pitchFamily="18" charset="-127"/>
                          <a:ea typeface="아리따-돋움(TTF)-Medium" panose="02020603020101020101" pitchFamily="18" charset="-127"/>
                        </a:rPr>
                        <a:t>인증번호 버튼 정의</a:t>
                      </a:r>
                      <a:endParaRPr lang="en-US" altLang="ko-KR" sz="800" b="1" u="sng"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버튼 선택 시</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입력한 휴대번호로 인증번호 전송</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인증번호 </a:t>
                      </a:r>
                      <a:r>
                        <a:rPr lang="ko-KR" altLang="en-US" sz="800" b="0" u="none" baseline="0" dirty="0" err="1">
                          <a:solidFill>
                            <a:schemeClr val="tx1"/>
                          </a:solidFill>
                          <a:latin typeface="아리따-돋움(TTF)-Medium" panose="02020603020101020101" pitchFamily="18" charset="-127"/>
                          <a:ea typeface="아리따-돋움(TTF)-Medium" panose="02020603020101020101" pitchFamily="18" charset="-127"/>
                        </a:rPr>
                        <a:t>전송후</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해당 버튼은 재전송 버튼으로 자동 변경됨</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b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재전송 버튼 선택 시</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인증번호 재전송되고 타이며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분으로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RESET</a:t>
                      </a:r>
                      <a:endParaRPr lang="en-US" altLang="ko-KR" sz="800" b="0" u="none"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err="1">
                          <a:solidFill>
                            <a:schemeClr val="tx1"/>
                          </a:solidFill>
                          <a:latin typeface="아리따-돋움(TTF)-Medium" panose="02020603020101020101" pitchFamily="18" charset="-127"/>
                          <a:ea typeface="아리따-돋움(TTF)-Medium" panose="02020603020101020101" pitchFamily="18" charset="-127"/>
                        </a:rPr>
                        <a:t>미입력</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 또는 등록되지 않은 번호 입력 후 버튼 선택 시</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유효성</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 오류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Alert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노출</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b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&gt;</a:t>
                      </a:r>
                      <a:r>
                        <a:rPr lang="ko-KR" altLang="en-US" sz="800" b="0" u="none" baseline="0" dirty="0" err="1">
                          <a:solidFill>
                            <a:schemeClr val="tx1"/>
                          </a:solidFill>
                          <a:latin typeface="아리따-돋움(TTF)-Medium" panose="02020603020101020101" pitchFamily="18" charset="-127"/>
                          <a:ea typeface="아리따-돋움(TTF)-Medium" panose="02020603020101020101" pitchFamily="18" charset="-127"/>
                        </a:rPr>
                        <a:t>미입력</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휴대폰 번호를 입력하세요</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&gt;</a:t>
                      </a:r>
                      <a:r>
                        <a:rPr lang="ko-KR" altLang="en-US" sz="800" b="0" u="none" baseline="0" dirty="0" err="1">
                          <a:solidFill>
                            <a:schemeClr val="tx1"/>
                          </a:solidFill>
                          <a:latin typeface="아리따-돋움(TTF)-Medium" panose="02020603020101020101" pitchFamily="18" charset="-127"/>
                          <a:ea typeface="아리따-돋움(TTF)-Medium" panose="02020603020101020101" pitchFamily="18" charset="-127"/>
                        </a:rPr>
                        <a:t>오입력</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휴대폰 번호를 정확히 입력하세요</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인증번호 입력</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전송된 인증번호 </a:t>
                      </a:r>
                      <a:r>
                        <a:rPr lang="en-US" altLang="ko-KR" sz="800" dirty="0">
                          <a:solidFill>
                            <a:schemeClr val="tx1"/>
                          </a:solidFill>
                          <a:latin typeface="아리따-돋움(TTF)-Medium" panose="02020603020101020101" pitchFamily="18" charset="-127"/>
                          <a:ea typeface="아리따-돋움(TTF)-Medium" panose="02020603020101020101" pitchFamily="18" charset="-127"/>
                        </a:rPr>
                        <a:t>6</a:t>
                      </a:r>
                      <a:r>
                        <a:rPr lang="ko-KR" altLang="en-US" sz="800" dirty="0">
                          <a:solidFill>
                            <a:schemeClr val="tx1"/>
                          </a:solidFill>
                          <a:latin typeface="아리따-돋움(TTF)-Medium" panose="02020603020101020101" pitchFamily="18" charset="-127"/>
                          <a:ea typeface="아리따-돋움(TTF)-Medium" panose="02020603020101020101" pitchFamily="18" charset="-127"/>
                        </a:rPr>
                        <a:t>자리 입력</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u="sng" dirty="0">
                          <a:solidFill>
                            <a:schemeClr val="tx1"/>
                          </a:solidFill>
                          <a:latin typeface="아리따-돋움(TTF)-Medium" panose="02020603020101020101" pitchFamily="18" charset="-127"/>
                          <a:ea typeface="아리따-돋움(TTF)-Medium" panose="02020603020101020101" pitchFamily="18" charset="-127"/>
                        </a:rPr>
                        <a:t>*[9a] </a:t>
                      </a:r>
                      <a:r>
                        <a:rPr lang="ko-KR" altLang="en-US" sz="800" b="1" u="sng" dirty="0">
                          <a:solidFill>
                            <a:schemeClr val="tx1"/>
                          </a:solidFill>
                          <a:latin typeface="아리따-돋움(TTF)-Medium" panose="02020603020101020101" pitchFamily="18" charset="-127"/>
                          <a:ea typeface="아리따-돋움(TTF)-Medium" panose="02020603020101020101" pitchFamily="18" charset="-127"/>
                        </a:rPr>
                        <a:t>시간연장 버튼 정의</a:t>
                      </a:r>
                      <a:r>
                        <a:rPr lang="en-US" altLang="ko-KR" sz="800" b="1" u="sng" dirty="0">
                          <a:solidFill>
                            <a:schemeClr val="tx1"/>
                          </a:solidFill>
                          <a:latin typeface="아리따-돋움(TTF)-Medium" panose="02020603020101020101" pitchFamily="18" charset="-127"/>
                          <a:ea typeface="아리따-돋움(TTF)-Medium" panose="02020603020101020101" pitchFamily="18" charset="-127"/>
                        </a:rPr>
                        <a:t/>
                      </a:r>
                      <a:br>
                        <a:rPr lang="en-US" altLang="ko-KR" sz="800" b="1" u="sng" dirty="0">
                          <a:solidFill>
                            <a:schemeClr val="tx1"/>
                          </a:solidFill>
                          <a:latin typeface="아리따-돋움(TTF)-Medium" panose="02020603020101020101" pitchFamily="18" charset="-127"/>
                          <a:ea typeface="아리따-돋움(TTF)-Medium" panose="02020603020101020101" pitchFamily="18" charset="-127"/>
                        </a:rPr>
                      </a:b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인증번호 입력 시간연장</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기존 시간관계없이 </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분으로 </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RESET)</a:t>
                      </a:r>
                      <a:br>
                        <a:rPr lang="en-US" altLang="ko-KR" sz="800" b="0" u="none" dirty="0">
                          <a:solidFill>
                            <a:schemeClr val="tx1"/>
                          </a:solidFill>
                          <a:latin typeface="아리따-돋움(TTF)-Medium" panose="02020603020101020101" pitchFamily="18" charset="-127"/>
                          <a:ea typeface="아리따-돋움(TTF)-Medium" panose="02020603020101020101" pitchFamily="18" charset="-127"/>
                        </a:rPr>
                      </a:b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시간연장은 </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u="none" dirty="0">
                          <a:solidFill>
                            <a:schemeClr val="tx1"/>
                          </a:solidFill>
                          <a:latin typeface="아리따-돋움(TTF)-Medium" panose="02020603020101020101" pitchFamily="18" charset="-127"/>
                          <a:ea typeface="아리따-돋움(TTF)-Medium" panose="02020603020101020101" pitchFamily="18" charset="-127"/>
                        </a:rPr>
                        <a:t>회만 가능</a:t>
                      </a:r>
                      <a:r>
                        <a:rPr lang="en-US" altLang="ko-KR" sz="800" b="0" u="none"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인증 확인 선택 시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alert</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u="none" baseline="0" dirty="0">
                          <a:solidFill>
                            <a:schemeClr val="tx1"/>
                          </a:solidFill>
                          <a:latin typeface="아리따-돋움(TTF)-Medium" panose="02020603020101020101" pitchFamily="18" charset="-127"/>
                          <a:ea typeface="아리따-돋움(TTF)-Medium" panose="02020603020101020101" pitchFamily="18" charset="-127"/>
                        </a:rPr>
                        <a:t>휴대폰인증이 완료되었습니다</a:t>
                      </a:r>
                      <a:r>
                        <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u="none" baseline="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이메일</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이메일 입력 공통</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퍼스널 컬러 측정 유무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개만 선택 라디오버튼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국적</a:t>
                      </a:r>
                      <a:r>
                        <a:rPr lang="en-US" altLang="ko-KR" sz="800" b="1" dirty="0">
                          <a:solidFill>
                            <a:schemeClr val="tx1"/>
                          </a:solidFill>
                          <a:latin typeface="아리따-돋움(TTF)-Medium" panose="02020603020101020101" pitchFamily="18" charset="-127"/>
                          <a:ea typeface="아리따-돋움(TTF)-Medium" panose="02020603020101020101" pitchFamily="18" charset="-127"/>
                        </a:rPr>
                        <a:t>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선택</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연령대 선택</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 규정 선택</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5358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 하기 유의사항 안내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42356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latin typeface="+mn-ea"/>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2018-03-28</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9" name="직사각형 48">
            <a:extLst>
              <a:ext uri="{FF2B5EF4-FFF2-40B4-BE49-F238E27FC236}">
                <a16:creationId xmlns:a16="http://schemas.microsoft.com/office/drawing/2014/main" xmlns="" id="{272F9ACF-666A-47D7-98D8-F4E6DFBB7DE5}"/>
              </a:ext>
            </a:extLst>
          </p:cNvPr>
          <p:cNvSpPr/>
          <p:nvPr/>
        </p:nvSpPr>
        <p:spPr>
          <a:xfrm>
            <a:off x="160774" y="1412519"/>
            <a:ext cx="3464382" cy="532309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57" name="TextBox 56">
            <a:extLst>
              <a:ext uri="{FF2B5EF4-FFF2-40B4-BE49-F238E27FC236}">
                <a16:creationId xmlns:a16="http://schemas.microsoft.com/office/drawing/2014/main" xmlns="" id="{C2381444-2A8B-4797-9BB1-E3382A768C38}"/>
              </a:ext>
            </a:extLst>
          </p:cNvPr>
          <p:cNvSpPr txBox="1"/>
          <p:nvPr/>
        </p:nvSpPr>
        <p:spPr>
          <a:xfrm>
            <a:off x="257048" y="1755219"/>
            <a:ext cx="1527600"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서비스</a:t>
            </a:r>
            <a:r>
              <a:rPr lang="en-US" altLang="ko-KR" sz="900" b="1" dirty="0">
                <a:latin typeface="+mn-ea"/>
              </a:rPr>
              <a:t>(Service)</a:t>
            </a:r>
            <a:endParaRPr lang="ko-KR" altLang="en-US" sz="900" b="1" dirty="0">
              <a:latin typeface="+mn-ea"/>
            </a:endParaRPr>
          </a:p>
        </p:txBody>
      </p:sp>
      <p:sp>
        <p:nvSpPr>
          <p:cNvPr id="74" name="직사각형 73">
            <a:extLst>
              <a:ext uri="{FF2B5EF4-FFF2-40B4-BE49-F238E27FC236}">
                <a16:creationId xmlns:a16="http://schemas.microsoft.com/office/drawing/2014/main" xmlns="" id="{83B00178-38FF-40DC-A43D-1F66E3D84332}"/>
              </a:ext>
            </a:extLst>
          </p:cNvPr>
          <p:cNvSpPr/>
          <p:nvPr/>
        </p:nvSpPr>
        <p:spPr>
          <a:xfrm>
            <a:off x="331479" y="1993641"/>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서비스를 선택해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75" name="직사각형 74">
            <a:extLst>
              <a:ext uri="{FF2B5EF4-FFF2-40B4-BE49-F238E27FC236}">
                <a16:creationId xmlns:a16="http://schemas.microsoft.com/office/drawing/2014/main" xmlns="" id="{AE39623F-28AC-4D7E-BB7B-F56678A8E354}"/>
              </a:ext>
            </a:extLst>
          </p:cNvPr>
          <p:cNvSpPr/>
          <p:nvPr/>
        </p:nvSpPr>
        <p:spPr>
          <a:xfrm>
            <a:off x="326276" y="2865245"/>
            <a:ext cx="3195668"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매장 보기</a:t>
            </a:r>
            <a:endParaRPr lang="en-US" altLang="ko-KR" sz="900" dirty="0">
              <a:solidFill>
                <a:schemeClr val="tx1"/>
              </a:solidFill>
              <a:latin typeface="+mn-ea"/>
            </a:endParaRPr>
          </a:p>
        </p:txBody>
      </p:sp>
      <p:sp>
        <p:nvSpPr>
          <p:cNvPr id="76" name="직사각형 75">
            <a:extLst>
              <a:ext uri="{FF2B5EF4-FFF2-40B4-BE49-F238E27FC236}">
                <a16:creationId xmlns:a16="http://schemas.microsoft.com/office/drawing/2014/main" xmlns="" id="{040408E9-6F4C-4892-ADB6-F7EFF84E099E}"/>
              </a:ext>
            </a:extLst>
          </p:cNvPr>
          <p:cNvSpPr/>
          <p:nvPr/>
        </p:nvSpPr>
        <p:spPr>
          <a:xfrm>
            <a:off x="3224808" y="1993613"/>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77" name="TextBox 76">
            <a:extLst>
              <a:ext uri="{FF2B5EF4-FFF2-40B4-BE49-F238E27FC236}">
                <a16:creationId xmlns:a16="http://schemas.microsoft.com/office/drawing/2014/main" xmlns="" id="{14EE24CC-5C80-436B-AFF8-51A1502D6BAD}"/>
              </a:ext>
            </a:extLst>
          </p:cNvPr>
          <p:cNvSpPr txBox="1"/>
          <p:nvPr/>
        </p:nvSpPr>
        <p:spPr>
          <a:xfrm>
            <a:off x="257047" y="2285845"/>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예약 매장</a:t>
            </a:r>
            <a:r>
              <a:rPr lang="en-US" altLang="ko-KR" sz="900" b="1" dirty="0">
                <a:latin typeface="+mn-ea"/>
              </a:rPr>
              <a:t>(Reservation Store)</a:t>
            </a:r>
            <a:endParaRPr lang="ko-KR" altLang="en-US" sz="900" b="1" dirty="0">
              <a:latin typeface="+mn-ea"/>
            </a:endParaRPr>
          </a:p>
        </p:txBody>
      </p:sp>
      <p:sp>
        <p:nvSpPr>
          <p:cNvPr id="78" name="직사각형 77">
            <a:extLst>
              <a:ext uri="{FF2B5EF4-FFF2-40B4-BE49-F238E27FC236}">
                <a16:creationId xmlns:a16="http://schemas.microsoft.com/office/drawing/2014/main" xmlns="" id="{E9E5CABE-049B-4F8B-B579-6DA073F0C0B8}"/>
              </a:ext>
            </a:extLst>
          </p:cNvPr>
          <p:cNvSpPr/>
          <p:nvPr/>
        </p:nvSpPr>
        <p:spPr>
          <a:xfrm>
            <a:off x="331479" y="2524267"/>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매장을 선택해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79" name="직사각형 78">
            <a:extLst>
              <a:ext uri="{FF2B5EF4-FFF2-40B4-BE49-F238E27FC236}">
                <a16:creationId xmlns:a16="http://schemas.microsoft.com/office/drawing/2014/main" xmlns="" id="{95BBE7B7-0BA4-497C-B1D7-450FE84E00B1}"/>
              </a:ext>
            </a:extLst>
          </p:cNvPr>
          <p:cNvSpPr/>
          <p:nvPr/>
        </p:nvSpPr>
        <p:spPr>
          <a:xfrm>
            <a:off x="3224808" y="2524239"/>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80" name="TextBox 79">
            <a:extLst>
              <a:ext uri="{FF2B5EF4-FFF2-40B4-BE49-F238E27FC236}">
                <a16:creationId xmlns:a16="http://schemas.microsoft.com/office/drawing/2014/main" xmlns="" id="{7E2C29B9-69E7-4FA2-B7C9-9D86A50C70B3}"/>
              </a:ext>
            </a:extLst>
          </p:cNvPr>
          <p:cNvSpPr txBox="1"/>
          <p:nvPr/>
        </p:nvSpPr>
        <p:spPr>
          <a:xfrm>
            <a:off x="282723" y="3204681"/>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예약 일자</a:t>
            </a:r>
            <a:r>
              <a:rPr lang="en-US" altLang="ko-KR" sz="900" b="1" dirty="0">
                <a:latin typeface="+mn-ea"/>
              </a:rPr>
              <a:t>(Reservation Date)</a:t>
            </a:r>
            <a:endParaRPr lang="ko-KR" altLang="en-US" sz="900" b="1" dirty="0">
              <a:latin typeface="+mn-ea"/>
            </a:endParaRPr>
          </a:p>
        </p:txBody>
      </p:sp>
      <p:sp>
        <p:nvSpPr>
          <p:cNvPr id="89" name="직사각형 88">
            <a:extLst>
              <a:ext uri="{FF2B5EF4-FFF2-40B4-BE49-F238E27FC236}">
                <a16:creationId xmlns:a16="http://schemas.microsoft.com/office/drawing/2014/main" xmlns="" id="{F35D35C7-834C-4B33-B710-BA9DA98DAA87}"/>
              </a:ext>
            </a:extLst>
          </p:cNvPr>
          <p:cNvSpPr/>
          <p:nvPr/>
        </p:nvSpPr>
        <p:spPr>
          <a:xfrm>
            <a:off x="326274" y="3454997"/>
            <a:ext cx="319566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연도</a:t>
            </a:r>
            <a:r>
              <a:rPr lang="en-US" altLang="ko-KR" sz="900" dirty="0">
                <a:solidFill>
                  <a:schemeClr val="bg1">
                    <a:lumMod val="65000"/>
                  </a:schemeClr>
                </a:solidFill>
                <a:latin typeface="+mn-ea"/>
              </a:rPr>
              <a:t>-</a:t>
            </a:r>
            <a:r>
              <a:rPr lang="ko-KR" altLang="en-US" sz="900" dirty="0">
                <a:solidFill>
                  <a:schemeClr val="bg1">
                    <a:lumMod val="65000"/>
                  </a:schemeClr>
                </a:solidFill>
                <a:latin typeface="+mn-ea"/>
              </a:rPr>
              <a:t>월</a:t>
            </a:r>
            <a:r>
              <a:rPr lang="en-US" altLang="ko-KR" sz="900" dirty="0">
                <a:solidFill>
                  <a:schemeClr val="bg1">
                    <a:lumMod val="65000"/>
                  </a:schemeClr>
                </a:solidFill>
                <a:latin typeface="+mn-ea"/>
              </a:rPr>
              <a:t>-</a:t>
            </a:r>
            <a:r>
              <a:rPr lang="ko-KR" altLang="en-US" sz="900" dirty="0">
                <a:solidFill>
                  <a:schemeClr val="bg1">
                    <a:lumMod val="65000"/>
                  </a:schemeClr>
                </a:solidFill>
                <a:latin typeface="+mn-ea"/>
              </a:rPr>
              <a:t>일</a:t>
            </a:r>
          </a:p>
        </p:txBody>
      </p:sp>
      <p:pic>
        <p:nvPicPr>
          <p:cNvPr id="108" name="그림 107">
            <a:extLst>
              <a:ext uri="{FF2B5EF4-FFF2-40B4-BE49-F238E27FC236}">
                <a16:creationId xmlns:a16="http://schemas.microsoft.com/office/drawing/2014/main" xmlns="" id="{82772AE7-F30C-4F58-926B-9F8E6B05192C}"/>
              </a:ext>
            </a:extLst>
          </p:cNvPr>
          <p:cNvPicPr>
            <a:picLocks noChangeAspect="1"/>
          </p:cNvPicPr>
          <p:nvPr/>
        </p:nvPicPr>
        <p:blipFill>
          <a:blip r:embed="rId2"/>
          <a:stretch>
            <a:fillRect/>
          </a:stretch>
        </p:blipFill>
        <p:spPr>
          <a:xfrm>
            <a:off x="3283376" y="3483301"/>
            <a:ext cx="226605" cy="190056"/>
          </a:xfrm>
          <a:prstGeom prst="rect">
            <a:avLst/>
          </a:prstGeom>
        </p:spPr>
      </p:pic>
      <p:sp>
        <p:nvSpPr>
          <p:cNvPr id="112" name="직사각형 111">
            <a:extLst>
              <a:ext uri="{FF2B5EF4-FFF2-40B4-BE49-F238E27FC236}">
                <a16:creationId xmlns:a16="http://schemas.microsoft.com/office/drawing/2014/main" xmlns="" id="{14BF4540-1CAD-4C9C-BFC1-A44A026B02CD}"/>
              </a:ext>
            </a:extLst>
          </p:cNvPr>
          <p:cNvSpPr/>
          <p:nvPr/>
        </p:nvSpPr>
        <p:spPr>
          <a:xfrm>
            <a:off x="326273" y="4044651"/>
            <a:ext cx="3183707" cy="23937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75000"/>
                  </a:schemeClr>
                </a:solidFill>
                <a:latin typeface="+mn-ea"/>
              </a:rPr>
              <a:t>시간을 입력해 주세요</a:t>
            </a:r>
            <a:r>
              <a:rPr lang="en-US" altLang="ko-KR" sz="900" dirty="0">
                <a:solidFill>
                  <a:schemeClr val="bg1">
                    <a:lumMod val="75000"/>
                  </a:schemeClr>
                </a:solidFill>
                <a:latin typeface="+mn-ea"/>
              </a:rPr>
              <a:t>.(</a:t>
            </a:r>
            <a:r>
              <a:rPr lang="ko-KR" altLang="en-US" sz="900" dirty="0">
                <a:solidFill>
                  <a:schemeClr val="bg1">
                    <a:lumMod val="75000"/>
                  </a:schemeClr>
                </a:solidFill>
                <a:latin typeface="+mn-ea"/>
              </a:rPr>
              <a:t>예</a:t>
            </a:r>
            <a:r>
              <a:rPr lang="en-US" altLang="ko-KR" sz="900" dirty="0">
                <a:solidFill>
                  <a:schemeClr val="bg1">
                    <a:lumMod val="75000"/>
                  </a:schemeClr>
                </a:solidFill>
                <a:latin typeface="+mn-ea"/>
              </a:rPr>
              <a:t>. </a:t>
            </a:r>
            <a:r>
              <a:rPr lang="ko-KR" altLang="en-US" sz="900" dirty="0">
                <a:solidFill>
                  <a:schemeClr val="bg1">
                    <a:lumMod val="75000"/>
                  </a:schemeClr>
                </a:solidFill>
                <a:latin typeface="+mn-ea"/>
              </a:rPr>
              <a:t>오후 </a:t>
            </a:r>
            <a:r>
              <a:rPr lang="en-US" altLang="ko-KR" sz="900" dirty="0">
                <a:solidFill>
                  <a:schemeClr val="bg1">
                    <a:lumMod val="75000"/>
                  </a:schemeClr>
                </a:solidFill>
                <a:latin typeface="+mn-ea"/>
              </a:rPr>
              <a:t>1</a:t>
            </a:r>
            <a:r>
              <a:rPr lang="ko-KR" altLang="en-US" sz="900" dirty="0">
                <a:solidFill>
                  <a:schemeClr val="bg1">
                    <a:lumMod val="75000"/>
                  </a:schemeClr>
                </a:solidFill>
                <a:latin typeface="+mn-ea"/>
              </a:rPr>
              <a:t>시 </a:t>
            </a:r>
            <a:r>
              <a:rPr lang="en-US" altLang="ko-KR" sz="900" dirty="0">
                <a:solidFill>
                  <a:schemeClr val="bg1">
                    <a:lumMod val="75000"/>
                  </a:schemeClr>
                </a:solidFill>
                <a:latin typeface="+mn-ea"/>
              </a:rPr>
              <a:t>20</a:t>
            </a:r>
            <a:r>
              <a:rPr lang="ko-KR" altLang="en-US" sz="900" dirty="0">
                <a:solidFill>
                  <a:schemeClr val="bg1">
                    <a:lumMod val="75000"/>
                  </a:schemeClr>
                </a:solidFill>
                <a:latin typeface="+mn-ea"/>
              </a:rPr>
              <a:t>분</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116" name="TextBox 115">
            <a:extLst>
              <a:ext uri="{FF2B5EF4-FFF2-40B4-BE49-F238E27FC236}">
                <a16:creationId xmlns:a16="http://schemas.microsoft.com/office/drawing/2014/main" xmlns="" id="{5ED18E68-4571-47D3-97BC-C335FD8ACE0D}"/>
              </a:ext>
            </a:extLst>
          </p:cNvPr>
          <p:cNvSpPr txBox="1"/>
          <p:nvPr/>
        </p:nvSpPr>
        <p:spPr>
          <a:xfrm>
            <a:off x="281856" y="3779293"/>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예약 시간</a:t>
            </a:r>
            <a:r>
              <a:rPr lang="en-US" altLang="ko-KR" sz="900" b="1" dirty="0">
                <a:latin typeface="+mn-ea"/>
              </a:rPr>
              <a:t>(Reservation Time)</a:t>
            </a:r>
            <a:endParaRPr lang="ko-KR" altLang="en-US" sz="900" b="1" dirty="0">
              <a:latin typeface="+mn-ea"/>
            </a:endParaRPr>
          </a:p>
        </p:txBody>
      </p:sp>
      <p:sp>
        <p:nvSpPr>
          <p:cNvPr id="117" name="TextBox 116">
            <a:extLst>
              <a:ext uri="{FF2B5EF4-FFF2-40B4-BE49-F238E27FC236}">
                <a16:creationId xmlns:a16="http://schemas.microsoft.com/office/drawing/2014/main" xmlns="" id="{239AD558-F2A0-4916-B8BB-434BDF7F684F}"/>
              </a:ext>
            </a:extLst>
          </p:cNvPr>
          <p:cNvSpPr txBox="1"/>
          <p:nvPr/>
        </p:nvSpPr>
        <p:spPr>
          <a:xfrm>
            <a:off x="282723" y="4320003"/>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신청자명</a:t>
            </a:r>
            <a:r>
              <a:rPr lang="en-US" altLang="ko-KR" sz="900" b="1" dirty="0">
                <a:latin typeface="+mn-ea"/>
              </a:rPr>
              <a:t>(Name)</a:t>
            </a:r>
            <a:endParaRPr lang="ko-KR" altLang="en-US" sz="900" b="1" dirty="0">
              <a:latin typeface="+mn-ea"/>
            </a:endParaRPr>
          </a:p>
        </p:txBody>
      </p:sp>
      <p:sp>
        <p:nvSpPr>
          <p:cNvPr id="118" name="직사각형 117">
            <a:extLst>
              <a:ext uri="{FF2B5EF4-FFF2-40B4-BE49-F238E27FC236}">
                <a16:creationId xmlns:a16="http://schemas.microsoft.com/office/drawing/2014/main" xmlns="" id="{BBB60517-4B3C-43A1-A7AD-EA4BBB4F4442}"/>
              </a:ext>
            </a:extLst>
          </p:cNvPr>
          <p:cNvSpPr/>
          <p:nvPr/>
        </p:nvSpPr>
        <p:spPr>
          <a:xfrm>
            <a:off x="326274" y="4570319"/>
            <a:ext cx="319566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latin typeface="+mn-ea"/>
              </a:rPr>
              <a:t>홍길동</a:t>
            </a:r>
            <a:endParaRPr lang="ko-KR" altLang="en-US" sz="900" dirty="0">
              <a:solidFill>
                <a:schemeClr val="tx1"/>
              </a:solidFill>
              <a:latin typeface="+mn-ea"/>
            </a:endParaRPr>
          </a:p>
        </p:txBody>
      </p:sp>
      <p:sp>
        <p:nvSpPr>
          <p:cNvPr id="119" name="직사각형 118">
            <a:extLst>
              <a:ext uri="{FF2B5EF4-FFF2-40B4-BE49-F238E27FC236}">
                <a16:creationId xmlns:a16="http://schemas.microsoft.com/office/drawing/2014/main" xmlns="" id="{F4DCF352-C4E8-4FCD-B860-D0839242AE8F}"/>
              </a:ext>
            </a:extLst>
          </p:cNvPr>
          <p:cNvSpPr/>
          <p:nvPr/>
        </p:nvSpPr>
        <p:spPr>
          <a:xfrm>
            <a:off x="328754" y="5322347"/>
            <a:ext cx="2486018" cy="23937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latin typeface="+mn-ea"/>
              </a:rPr>
              <a:t>010-000-0000</a:t>
            </a:r>
            <a:endParaRPr lang="ko-KR" altLang="en-US" sz="900" dirty="0">
              <a:solidFill>
                <a:schemeClr val="tx1"/>
              </a:solidFill>
              <a:latin typeface="+mn-ea"/>
            </a:endParaRPr>
          </a:p>
        </p:txBody>
      </p:sp>
      <p:sp>
        <p:nvSpPr>
          <p:cNvPr id="125" name="TextBox 124">
            <a:extLst>
              <a:ext uri="{FF2B5EF4-FFF2-40B4-BE49-F238E27FC236}">
                <a16:creationId xmlns:a16="http://schemas.microsoft.com/office/drawing/2014/main" xmlns="" id="{D7F5F1EB-8A22-4173-AA97-3947BE670DE4}"/>
              </a:ext>
            </a:extLst>
          </p:cNvPr>
          <p:cNvSpPr txBox="1"/>
          <p:nvPr/>
        </p:nvSpPr>
        <p:spPr>
          <a:xfrm>
            <a:off x="296582" y="4863816"/>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휴대전화</a:t>
            </a:r>
            <a:r>
              <a:rPr lang="en-US" altLang="ko-KR" sz="900" b="1" dirty="0">
                <a:latin typeface="+mn-ea"/>
              </a:rPr>
              <a:t>(Cell Phone)</a:t>
            </a:r>
            <a:endParaRPr lang="ko-KR" altLang="en-US" sz="900" b="1" dirty="0">
              <a:latin typeface="+mn-ea"/>
            </a:endParaRPr>
          </a:p>
        </p:txBody>
      </p:sp>
      <p:sp>
        <p:nvSpPr>
          <p:cNvPr id="127" name="TextBox 126">
            <a:extLst>
              <a:ext uri="{FF2B5EF4-FFF2-40B4-BE49-F238E27FC236}">
                <a16:creationId xmlns:a16="http://schemas.microsoft.com/office/drawing/2014/main" xmlns="" id="{A86EE1C8-4C01-4CE2-8DB6-1A264C0B78F8}"/>
              </a:ext>
            </a:extLst>
          </p:cNvPr>
          <p:cNvSpPr txBox="1"/>
          <p:nvPr/>
        </p:nvSpPr>
        <p:spPr>
          <a:xfrm>
            <a:off x="238050" y="6093296"/>
            <a:ext cx="1865741" cy="230832"/>
          </a:xfrm>
          <a:prstGeom prst="rect">
            <a:avLst/>
          </a:prstGeom>
          <a:noFill/>
        </p:spPr>
        <p:txBody>
          <a:bodyPr wrap="square" rtlCol="0">
            <a:spAutoFit/>
          </a:bodyPr>
          <a:lstStyle/>
          <a:p>
            <a:r>
              <a:rPr lang="ko-KR" altLang="en-US" sz="900" b="1" dirty="0">
                <a:latin typeface="+mn-ea"/>
              </a:rPr>
              <a:t>이메일</a:t>
            </a:r>
            <a:r>
              <a:rPr lang="en-US" altLang="ko-KR" sz="900" b="1" dirty="0">
                <a:latin typeface="+mn-ea"/>
              </a:rPr>
              <a:t>(e-mail)</a:t>
            </a:r>
            <a:endParaRPr lang="ko-KR" altLang="en-US" sz="900" b="1" dirty="0">
              <a:latin typeface="+mn-ea"/>
            </a:endParaRPr>
          </a:p>
        </p:txBody>
      </p:sp>
      <p:sp>
        <p:nvSpPr>
          <p:cNvPr id="128" name="직사각형 127">
            <a:extLst>
              <a:ext uri="{FF2B5EF4-FFF2-40B4-BE49-F238E27FC236}">
                <a16:creationId xmlns:a16="http://schemas.microsoft.com/office/drawing/2014/main" xmlns="" id="{38ED9A41-01AE-47F6-A463-6AB32C76DF79}"/>
              </a:ext>
            </a:extLst>
          </p:cNvPr>
          <p:cNvSpPr/>
          <p:nvPr/>
        </p:nvSpPr>
        <p:spPr>
          <a:xfrm>
            <a:off x="314313" y="6343612"/>
            <a:ext cx="3195667"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이메일 주소를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133" name="TextBox 132">
            <a:extLst>
              <a:ext uri="{FF2B5EF4-FFF2-40B4-BE49-F238E27FC236}">
                <a16:creationId xmlns:a16="http://schemas.microsoft.com/office/drawing/2014/main" xmlns="" id="{88F93933-12B5-41A3-AD43-8CD9C144DA1C}"/>
              </a:ext>
            </a:extLst>
          </p:cNvPr>
          <p:cNvSpPr txBox="1"/>
          <p:nvPr/>
        </p:nvSpPr>
        <p:spPr>
          <a:xfrm>
            <a:off x="3969052" y="441988"/>
            <a:ext cx="3367565" cy="1061829"/>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퍼스널 컬러 측정 유무</a:t>
            </a:r>
            <a:r>
              <a:rPr lang="en-US" altLang="ko-KR" sz="900" b="1" dirty="0">
                <a:latin typeface="+mn-ea"/>
              </a:rPr>
              <a:t>(personal color measurement)</a:t>
            </a:r>
            <a:br>
              <a:rPr lang="en-US" altLang="ko-KR" sz="900" b="1" dirty="0">
                <a:latin typeface="+mn-ea"/>
              </a:rPr>
            </a:br>
            <a:endParaRPr lang="en-US" altLang="ko-KR" sz="900" b="1" dirty="0">
              <a:latin typeface="+mn-ea"/>
            </a:endParaRPr>
          </a:p>
          <a:p>
            <a:r>
              <a:rPr lang="ko-KR" altLang="en-US" sz="900" dirty="0">
                <a:latin typeface="+mn-ea"/>
              </a:rPr>
              <a:t>   ○ 컬러팩토리 유 경험</a:t>
            </a:r>
            <a:r>
              <a:rPr lang="en-US" altLang="ko-KR" sz="900" dirty="0">
                <a:latin typeface="+mn-ea"/>
              </a:rPr>
              <a:t>(Color factory experience)</a:t>
            </a:r>
          </a:p>
          <a:p>
            <a:r>
              <a:rPr lang="ko-KR" altLang="en-US" sz="900" dirty="0">
                <a:latin typeface="+mn-ea"/>
              </a:rPr>
              <a:t>   ○ 타사 서비스 경험</a:t>
            </a:r>
            <a:r>
              <a:rPr lang="en-US" altLang="ko-KR" sz="900" dirty="0">
                <a:latin typeface="+mn-ea"/>
              </a:rPr>
              <a:t>(Experience of competitors’ services)</a:t>
            </a:r>
          </a:p>
          <a:p>
            <a:r>
              <a:rPr lang="ko-KR" altLang="en-US" sz="900" dirty="0">
                <a:latin typeface="+mn-ea"/>
              </a:rPr>
              <a:t>   ○ </a:t>
            </a:r>
            <a:r>
              <a:rPr lang="ko-KR" altLang="en-US" sz="900" dirty="0" err="1">
                <a:latin typeface="+mn-ea"/>
              </a:rPr>
              <a:t>셀프측정</a:t>
            </a:r>
            <a:r>
              <a:rPr lang="en-US" altLang="ko-KR" sz="900" dirty="0">
                <a:latin typeface="+mn-ea"/>
              </a:rPr>
              <a:t>(</a:t>
            </a:r>
            <a:r>
              <a:rPr lang="ko-KR" altLang="en-US" sz="900" dirty="0">
                <a:latin typeface="+mn-ea"/>
              </a:rPr>
              <a:t>자가진단 체크리스트</a:t>
            </a:r>
            <a:r>
              <a:rPr lang="en-US" altLang="ko-KR" sz="900" dirty="0">
                <a:latin typeface="+mn-ea"/>
              </a:rPr>
              <a:t>)</a:t>
            </a:r>
          </a:p>
          <a:p>
            <a:r>
              <a:rPr lang="en-US" altLang="ko-KR" sz="900" dirty="0">
                <a:latin typeface="+mn-ea"/>
              </a:rPr>
              <a:t>      (Self-measurement (self-diagnosis checklist)</a:t>
            </a:r>
          </a:p>
          <a:p>
            <a:r>
              <a:rPr lang="ko-KR" altLang="en-US" sz="900" dirty="0">
                <a:latin typeface="+mn-ea"/>
              </a:rPr>
              <a:t>   ◎ 경험 없음</a:t>
            </a:r>
            <a:r>
              <a:rPr lang="en-US" altLang="ko-KR" sz="900" dirty="0">
                <a:latin typeface="+mn-ea"/>
              </a:rPr>
              <a:t>(No experience)</a:t>
            </a:r>
            <a:endParaRPr lang="ko-KR" altLang="en-US" sz="900" dirty="0">
              <a:latin typeface="+mn-ea"/>
            </a:endParaRPr>
          </a:p>
        </p:txBody>
      </p:sp>
      <p:sp>
        <p:nvSpPr>
          <p:cNvPr id="134" name="직사각형 133">
            <a:extLst>
              <a:ext uri="{FF2B5EF4-FFF2-40B4-BE49-F238E27FC236}">
                <a16:creationId xmlns:a16="http://schemas.microsoft.com/office/drawing/2014/main" xmlns="" id="{B91926FB-6327-419E-A0F0-071BB81CD2A3}"/>
              </a:ext>
            </a:extLst>
          </p:cNvPr>
          <p:cNvSpPr/>
          <p:nvPr/>
        </p:nvSpPr>
        <p:spPr>
          <a:xfrm>
            <a:off x="3783076" y="414481"/>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latin typeface="+mn-ea"/>
            </a:endParaRPr>
          </a:p>
        </p:txBody>
      </p:sp>
      <p:sp>
        <p:nvSpPr>
          <p:cNvPr id="135" name="TextBox 134">
            <a:extLst>
              <a:ext uri="{FF2B5EF4-FFF2-40B4-BE49-F238E27FC236}">
                <a16:creationId xmlns:a16="http://schemas.microsoft.com/office/drawing/2014/main" xmlns="" id="{49F0F03D-1CE5-4199-9B43-F611902110D6}"/>
              </a:ext>
            </a:extLst>
          </p:cNvPr>
          <p:cNvSpPr txBox="1"/>
          <p:nvPr/>
        </p:nvSpPr>
        <p:spPr>
          <a:xfrm>
            <a:off x="3942464" y="1500806"/>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국적</a:t>
            </a:r>
            <a:r>
              <a:rPr lang="en-US" altLang="ko-KR" sz="900" b="1" dirty="0">
                <a:latin typeface="+mn-ea"/>
              </a:rPr>
              <a:t>(Nationality)</a:t>
            </a:r>
            <a:endParaRPr lang="ko-KR" altLang="en-US" sz="900" b="1" dirty="0">
              <a:latin typeface="+mn-ea"/>
            </a:endParaRPr>
          </a:p>
        </p:txBody>
      </p:sp>
      <p:sp>
        <p:nvSpPr>
          <p:cNvPr id="136" name="직사각형 135">
            <a:extLst>
              <a:ext uri="{FF2B5EF4-FFF2-40B4-BE49-F238E27FC236}">
                <a16:creationId xmlns:a16="http://schemas.microsoft.com/office/drawing/2014/main" xmlns="" id="{549116D7-6A1F-46CF-8BA7-184B5C492809}"/>
              </a:ext>
            </a:extLst>
          </p:cNvPr>
          <p:cNvSpPr/>
          <p:nvPr/>
        </p:nvSpPr>
        <p:spPr>
          <a:xfrm>
            <a:off x="4016896" y="1739228"/>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South</a:t>
            </a:r>
            <a:r>
              <a:rPr lang="ko-KR" altLang="en-US" sz="900" dirty="0">
                <a:solidFill>
                  <a:schemeClr val="bg1">
                    <a:lumMod val="65000"/>
                  </a:schemeClr>
                </a:solidFill>
                <a:latin typeface="+mn-ea"/>
              </a:rPr>
              <a:t> </a:t>
            </a:r>
            <a:r>
              <a:rPr lang="en-US" altLang="ko-KR" sz="900" dirty="0">
                <a:solidFill>
                  <a:schemeClr val="bg1">
                    <a:lumMod val="65000"/>
                  </a:schemeClr>
                </a:solidFill>
                <a:latin typeface="+mn-ea"/>
              </a:rPr>
              <a:t>Korea</a:t>
            </a:r>
            <a:endParaRPr lang="ko-KR" altLang="en-US" sz="900" dirty="0">
              <a:solidFill>
                <a:schemeClr val="bg1">
                  <a:lumMod val="65000"/>
                </a:schemeClr>
              </a:solidFill>
              <a:latin typeface="+mn-ea"/>
            </a:endParaRPr>
          </a:p>
        </p:txBody>
      </p:sp>
      <p:sp>
        <p:nvSpPr>
          <p:cNvPr id="137" name="직사각형 136">
            <a:extLst>
              <a:ext uri="{FF2B5EF4-FFF2-40B4-BE49-F238E27FC236}">
                <a16:creationId xmlns:a16="http://schemas.microsoft.com/office/drawing/2014/main" xmlns="" id="{AF8276FF-FA54-47A9-B004-8E1E63544DF2}"/>
              </a:ext>
            </a:extLst>
          </p:cNvPr>
          <p:cNvSpPr/>
          <p:nvPr/>
        </p:nvSpPr>
        <p:spPr>
          <a:xfrm>
            <a:off x="6910225" y="1739200"/>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138" name="TextBox 137">
            <a:extLst>
              <a:ext uri="{FF2B5EF4-FFF2-40B4-BE49-F238E27FC236}">
                <a16:creationId xmlns:a16="http://schemas.microsoft.com/office/drawing/2014/main" xmlns="" id="{88EFBB13-6A65-444E-9149-0DA1B9DBBBF4}"/>
              </a:ext>
            </a:extLst>
          </p:cNvPr>
          <p:cNvSpPr txBox="1"/>
          <p:nvPr/>
        </p:nvSpPr>
        <p:spPr>
          <a:xfrm>
            <a:off x="3942464" y="2009808"/>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연령대</a:t>
            </a:r>
            <a:r>
              <a:rPr lang="en-US" altLang="ko-KR" sz="900" b="1" dirty="0">
                <a:latin typeface="+mn-ea"/>
              </a:rPr>
              <a:t>(Age)</a:t>
            </a:r>
            <a:endParaRPr lang="ko-KR" altLang="en-US" sz="900" b="1" dirty="0">
              <a:latin typeface="+mn-ea"/>
            </a:endParaRPr>
          </a:p>
        </p:txBody>
      </p:sp>
      <p:sp>
        <p:nvSpPr>
          <p:cNvPr id="139" name="직사각형 138">
            <a:extLst>
              <a:ext uri="{FF2B5EF4-FFF2-40B4-BE49-F238E27FC236}">
                <a16:creationId xmlns:a16="http://schemas.microsoft.com/office/drawing/2014/main" xmlns="" id="{A5184E4E-A362-4A24-B3C3-23592B2155AD}"/>
              </a:ext>
            </a:extLst>
          </p:cNvPr>
          <p:cNvSpPr/>
          <p:nvPr/>
        </p:nvSpPr>
        <p:spPr>
          <a:xfrm>
            <a:off x="4016896" y="2249508"/>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선택하세요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140" name="직사각형 139">
            <a:extLst>
              <a:ext uri="{FF2B5EF4-FFF2-40B4-BE49-F238E27FC236}">
                <a16:creationId xmlns:a16="http://schemas.microsoft.com/office/drawing/2014/main" xmlns="" id="{962E11DA-2CA5-4E7F-B2DB-6CA77228EA87}"/>
              </a:ext>
            </a:extLst>
          </p:cNvPr>
          <p:cNvSpPr/>
          <p:nvPr/>
        </p:nvSpPr>
        <p:spPr>
          <a:xfrm>
            <a:off x="6910225" y="2249480"/>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141" name="TextBox 140">
            <a:extLst>
              <a:ext uri="{FF2B5EF4-FFF2-40B4-BE49-F238E27FC236}">
                <a16:creationId xmlns:a16="http://schemas.microsoft.com/office/drawing/2014/main" xmlns="" id="{94C2A90F-E774-46AF-8B38-4B182234DCC8}"/>
              </a:ext>
            </a:extLst>
          </p:cNvPr>
          <p:cNvSpPr txBox="1"/>
          <p:nvPr/>
        </p:nvSpPr>
        <p:spPr>
          <a:xfrm>
            <a:off x="3953323" y="2546833"/>
            <a:ext cx="3367565" cy="507831"/>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예약시간 </a:t>
            </a:r>
            <a:r>
              <a:rPr lang="en-US" altLang="ko-KR" sz="900" b="1" dirty="0">
                <a:latin typeface="+mn-ea"/>
              </a:rPr>
              <a:t>10</a:t>
            </a:r>
            <a:r>
              <a:rPr lang="ko-KR" altLang="en-US" sz="900" b="1" dirty="0">
                <a:latin typeface="+mn-ea"/>
              </a:rPr>
              <a:t>분 초과 시 다른 고객님의 서비스를 위하여 예약이 취소됩니다</a:t>
            </a:r>
            <a:r>
              <a:rPr lang="en-US" altLang="ko-KR" sz="900" b="1" dirty="0">
                <a:latin typeface="+mn-ea"/>
              </a:rPr>
              <a:t>.</a:t>
            </a:r>
          </a:p>
          <a:p>
            <a:r>
              <a:rPr lang="en-US" altLang="ko-KR" sz="900" b="1" dirty="0">
                <a:latin typeface="+mn-ea"/>
              </a:rPr>
              <a:t>     </a:t>
            </a:r>
            <a:r>
              <a:rPr lang="ko-KR" altLang="en-US" sz="900" b="1" dirty="0">
                <a:latin typeface="+mn-ea"/>
              </a:rPr>
              <a:t>예약 규정에 동의하십니까</a:t>
            </a:r>
            <a:r>
              <a:rPr lang="en-US" altLang="ko-KR" sz="900" b="1" dirty="0">
                <a:latin typeface="+mn-ea"/>
              </a:rPr>
              <a:t>? </a:t>
            </a:r>
            <a:r>
              <a:rPr lang="ko-KR" altLang="en-US" sz="900" b="1" dirty="0">
                <a:latin typeface="+mn-ea"/>
              </a:rPr>
              <a:t>○ 예 ◎ 아니요</a:t>
            </a:r>
          </a:p>
        </p:txBody>
      </p:sp>
      <p:sp>
        <p:nvSpPr>
          <p:cNvPr id="142" name="직사각형 141">
            <a:extLst>
              <a:ext uri="{FF2B5EF4-FFF2-40B4-BE49-F238E27FC236}">
                <a16:creationId xmlns:a16="http://schemas.microsoft.com/office/drawing/2014/main" xmlns="" id="{E2062257-5819-4BD9-B015-168D519A6D4B}"/>
              </a:ext>
            </a:extLst>
          </p:cNvPr>
          <p:cNvSpPr/>
          <p:nvPr/>
        </p:nvSpPr>
        <p:spPr>
          <a:xfrm>
            <a:off x="3944253" y="3085170"/>
            <a:ext cx="3274836" cy="3193832"/>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indent="-85725">
              <a:buFont typeface="Arial" panose="020B0604020202020204" pitchFamily="34" charset="0"/>
              <a:buChar char="•"/>
            </a:pPr>
            <a:r>
              <a:rPr lang="ko-KR" altLang="en-US" sz="900" b="1" dirty="0">
                <a:solidFill>
                  <a:schemeClr val="tx1"/>
                </a:solidFill>
                <a:latin typeface="+mn-ea"/>
              </a:rPr>
              <a:t>예약 취소는 온라인에서 서비스 하루 전까지 가능합니다</a:t>
            </a:r>
            <a:r>
              <a:rPr lang="en-US" altLang="ko-KR" sz="900" b="1" dirty="0">
                <a:solidFill>
                  <a:schemeClr val="tx1"/>
                </a:solidFill>
                <a:latin typeface="+mn-ea"/>
              </a:rPr>
              <a:t>.</a:t>
            </a:r>
          </a:p>
          <a:p>
            <a:pPr marL="85725" indent="-85725">
              <a:buFont typeface="Arial" panose="020B0604020202020204" pitchFamily="34" charset="0"/>
              <a:buChar char="•"/>
            </a:pPr>
            <a:r>
              <a:rPr lang="ko-KR" altLang="en-US" sz="900" b="1" dirty="0">
                <a:solidFill>
                  <a:schemeClr val="tx1"/>
                </a:solidFill>
                <a:latin typeface="+mn-ea"/>
              </a:rPr>
              <a:t>예약 완료 시 예약번호가 문자와 이메일로 전송됩니다</a:t>
            </a:r>
            <a:r>
              <a:rPr lang="en-US" altLang="ko-KR" sz="900" b="1" dirty="0">
                <a:solidFill>
                  <a:schemeClr val="tx1"/>
                </a:solidFill>
                <a:latin typeface="+mn-ea"/>
              </a:rPr>
              <a:t>. </a:t>
            </a:r>
            <a:r>
              <a:rPr lang="ko-KR" altLang="en-US" sz="900" b="1" dirty="0">
                <a:solidFill>
                  <a:schemeClr val="tx1"/>
                </a:solidFill>
                <a:latin typeface="+mn-ea"/>
              </a:rPr>
              <a:t>휴대전화와 이메일을 정확하게 기입해 주십시오</a:t>
            </a:r>
            <a:r>
              <a:rPr lang="en-US" altLang="ko-KR" sz="900" b="1" dirty="0">
                <a:solidFill>
                  <a:schemeClr val="tx1"/>
                </a:solidFill>
                <a:latin typeface="+mn-ea"/>
              </a:rPr>
              <a:t>. </a:t>
            </a:r>
            <a:r>
              <a:rPr lang="ko-KR" altLang="en-US" sz="900" b="1" dirty="0">
                <a:solidFill>
                  <a:schemeClr val="tx1"/>
                </a:solidFill>
                <a:latin typeface="+mn-ea"/>
              </a:rPr>
              <a:t>단</a:t>
            </a:r>
            <a:r>
              <a:rPr lang="en-US" altLang="ko-KR" sz="900" b="1" dirty="0">
                <a:solidFill>
                  <a:schemeClr val="tx1"/>
                </a:solidFill>
                <a:latin typeface="+mn-ea"/>
              </a:rPr>
              <a:t>, </a:t>
            </a:r>
            <a:r>
              <a:rPr lang="ko-KR" altLang="en-US" sz="900" b="1" dirty="0">
                <a:solidFill>
                  <a:schemeClr val="tx1"/>
                </a:solidFill>
                <a:latin typeface="+mn-ea"/>
              </a:rPr>
              <a:t>해외 </a:t>
            </a:r>
            <a:r>
              <a:rPr lang="ko-KR" altLang="en-US" sz="900" b="1" dirty="0" err="1">
                <a:solidFill>
                  <a:schemeClr val="tx1"/>
                </a:solidFill>
                <a:latin typeface="+mn-ea"/>
              </a:rPr>
              <a:t>로밍폰의</a:t>
            </a:r>
            <a:r>
              <a:rPr lang="ko-KR" altLang="en-US" sz="900" b="1" dirty="0">
                <a:solidFill>
                  <a:schemeClr val="tx1"/>
                </a:solidFill>
                <a:latin typeface="+mn-ea"/>
              </a:rPr>
              <a:t> 경우 문자는 발송이 되지 않습니다</a:t>
            </a:r>
            <a:r>
              <a:rPr lang="en-US" altLang="ko-KR" sz="900" b="1" dirty="0">
                <a:solidFill>
                  <a:schemeClr val="tx1"/>
                </a:solidFill>
                <a:latin typeface="+mn-ea"/>
              </a:rPr>
              <a:t>.</a:t>
            </a:r>
          </a:p>
          <a:p>
            <a:pPr marL="85725" indent="-85725">
              <a:buFont typeface="Arial" panose="020B0604020202020204" pitchFamily="34" charset="0"/>
              <a:buChar char="•"/>
            </a:pPr>
            <a:r>
              <a:rPr lang="ko-KR" altLang="en-US" sz="900" dirty="0">
                <a:solidFill>
                  <a:schemeClr val="bg1">
                    <a:lumMod val="65000"/>
                  </a:schemeClr>
                </a:solidFill>
                <a:latin typeface="+mn-ea"/>
              </a:rPr>
              <a:t>퍼스널 컬러 측정 유무</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국적</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연령대 등의 정보는 정확한 퍼스널 컬러 측정을 위해 활용됩니다</a:t>
            </a:r>
            <a:r>
              <a:rPr lang="en-US" altLang="ko-KR" sz="900" dirty="0">
                <a:solidFill>
                  <a:schemeClr val="bg1">
                    <a:lumMod val="65000"/>
                  </a:schemeClr>
                </a:solidFill>
                <a:latin typeface="+mn-ea"/>
              </a:rPr>
              <a:t>.</a:t>
            </a:r>
          </a:p>
          <a:p>
            <a:pPr marL="85725" indent="-85725">
              <a:buFont typeface="Arial" panose="020B0604020202020204" pitchFamily="34" charset="0"/>
              <a:buChar char="•"/>
            </a:pPr>
            <a:r>
              <a:rPr lang="ko-KR" altLang="en-US" sz="900" dirty="0">
                <a:solidFill>
                  <a:schemeClr val="bg1">
                    <a:lumMod val="65000"/>
                  </a:schemeClr>
                </a:solidFill>
                <a:latin typeface="+mn-ea"/>
              </a:rPr>
              <a:t>문의전화 </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명동</a:t>
            </a:r>
            <a:r>
              <a:rPr lang="en-US" altLang="ko-KR" sz="900" dirty="0">
                <a:solidFill>
                  <a:schemeClr val="bg1">
                    <a:lumMod val="65000"/>
                  </a:schemeClr>
                </a:solidFill>
                <a:latin typeface="+mn-ea"/>
              </a:rPr>
              <a:t>FSS</a:t>
            </a:r>
            <a:r>
              <a:rPr lang="ko-KR" altLang="en-US" sz="900" dirty="0">
                <a:solidFill>
                  <a:schemeClr val="bg1">
                    <a:lumMod val="65000"/>
                  </a:schemeClr>
                </a:solidFill>
                <a:latin typeface="+mn-ea"/>
              </a:rPr>
              <a:t>점</a:t>
            </a:r>
            <a:r>
              <a:rPr lang="en-US" altLang="ko-KR" sz="900" dirty="0">
                <a:solidFill>
                  <a:schemeClr val="bg1">
                    <a:lumMod val="65000"/>
                  </a:schemeClr>
                </a:solidFill>
                <a:latin typeface="+mn-ea"/>
              </a:rPr>
              <a:t>(</a:t>
            </a:r>
            <a:r>
              <a:rPr lang="ko-KR" altLang="en-US" sz="900" dirty="0">
                <a:solidFill>
                  <a:schemeClr val="bg1">
                    <a:lumMod val="65000"/>
                  </a:schemeClr>
                </a:solidFill>
                <a:latin typeface="+mn-ea"/>
              </a:rPr>
              <a:t>플래그십스토어</a:t>
            </a:r>
            <a:r>
              <a:rPr lang="en-US" altLang="ko-KR" sz="900" dirty="0">
                <a:solidFill>
                  <a:schemeClr val="bg1">
                    <a:lumMod val="65000"/>
                  </a:schemeClr>
                </a:solidFill>
                <a:latin typeface="+mn-ea"/>
              </a:rPr>
              <a:t>/3F) 02-3789-5463, </a:t>
            </a:r>
            <a:r>
              <a:rPr lang="ko-KR" altLang="en-US" sz="900" dirty="0" err="1">
                <a:solidFill>
                  <a:schemeClr val="bg1">
                    <a:lumMod val="65000"/>
                  </a:schemeClr>
                </a:solidFill>
                <a:latin typeface="+mn-ea"/>
              </a:rPr>
              <a:t>가로수길점</a:t>
            </a:r>
            <a:r>
              <a:rPr lang="en-US" altLang="ko-KR" sz="900" dirty="0">
                <a:solidFill>
                  <a:schemeClr val="bg1">
                    <a:lumMod val="65000"/>
                  </a:schemeClr>
                </a:solidFill>
                <a:latin typeface="+mn-ea"/>
              </a:rPr>
              <a:t>(B1) 02-549-72-2</a:t>
            </a: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a:p>
            <a:pPr marL="171450" indent="-171450">
              <a:buFont typeface="Arial" panose="020B0604020202020204" pitchFamily="34" charset="0"/>
              <a:buChar char="•"/>
            </a:pPr>
            <a:endParaRPr lang="en-US" altLang="ko-KR" sz="900" dirty="0">
              <a:solidFill>
                <a:schemeClr val="bg1">
                  <a:lumMod val="65000"/>
                </a:schemeClr>
              </a:solidFill>
              <a:latin typeface="+mn-ea"/>
            </a:endParaRPr>
          </a:p>
        </p:txBody>
      </p:sp>
      <p:pic>
        <p:nvPicPr>
          <p:cNvPr id="2" name="그림 1">
            <a:extLst>
              <a:ext uri="{FF2B5EF4-FFF2-40B4-BE49-F238E27FC236}">
                <a16:creationId xmlns:a16="http://schemas.microsoft.com/office/drawing/2014/main" xmlns="" id="{C1C6AC0D-A9AF-4006-A22F-C7C46A10663F}"/>
              </a:ext>
            </a:extLst>
          </p:cNvPr>
          <p:cNvPicPr>
            <a:picLocks noChangeAspect="1"/>
          </p:cNvPicPr>
          <p:nvPr/>
        </p:nvPicPr>
        <p:blipFill>
          <a:blip r:embed="rId3"/>
          <a:stretch>
            <a:fillRect/>
          </a:stretch>
        </p:blipFill>
        <p:spPr>
          <a:xfrm>
            <a:off x="3969759" y="4378650"/>
            <a:ext cx="3242805" cy="1859325"/>
          </a:xfrm>
          <a:prstGeom prst="rect">
            <a:avLst/>
          </a:prstGeom>
        </p:spPr>
      </p:pic>
      <p:sp>
        <p:nvSpPr>
          <p:cNvPr id="151" name="직사각형 150">
            <a:extLst>
              <a:ext uri="{FF2B5EF4-FFF2-40B4-BE49-F238E27FC236}">
                <a16:creationId xmlns:a16="http://schemas.microsoft.com/office/drawing/2014/main" xmlns="" id="{AAC4519C-0F73-433B-8CC1-624DC514DB00}"/>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latin typeface="+mn-ea"/>
              </a:rPr>
              <a:t>COMMON</a:t>
            </a:r>
            <a:endParaRPr lang="ko-KR" altLang="en-US" sz="1100" b="1">
              <a:latin typeface="+mn-ea"/>
            </a:endParaRPr>
          </a:p>
        </p:txBody>
      </p:sp>
      <p:sp>
        <p:nvSpPr>
          <p:cNvPr id="152" name="직사각형 151">
            <a:extLst>
              <a:ext uri="{FF2B5EF4-FFF2-40B4-BE49-F238E27FC236}">
                <a16:creationId xmlns:a16="http://schemas.microsoft.com/office/drawing/2014/main" xmlns="" id="{B37BF26B-353C-4400-AFCE-A96859D74F5C}"/>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latin typeface="+mn-ea"/>
              </a:rPr>
              <a:t>컬러팩토리 ▼</a:t>
            </a:r>
            <a:endParaRPr lang="ko-KR" altLang="en-US" sz="900" b="1" dirty="0">
              <a:solidFill>
                <a:schemeClr val="tx2">
                  <a:lumMod val="60000"/>
                  <a:lumOff val="40000"/>
                </a:schemeClr>
              </a:solidFill>
              <a:latin typeface="+mn-ea"/>
            </a:endParaRPr>
          </a:p>
        </p:txBody>
      </p:sp>
      <p:sp>
        <p:nvSpPr>
          <p:cNvPr id="153" name="직사각형 152">
            <a:extLst>
              <a:ext uri="{FF2B5EF4-FFF2-40B4-BE49-F238E27FC236}">
                <a16:creationId xmlns:a16="http://schemas.microsoft.com/office/drawing/2014/main" xmlns="" id="{418126B1-73B1-4937-98AC-D7A460CA73D9}"/>
              </a:ext>
            </a:extLst>
          </p:cNvPr>
          <p:cNvSpPr/>
          <p:nvPr/>
        </p:nvSpPr>
        <p:spPr>
          <a:xfrm>
            <a:off x="119107" y="684985"/>
            <a:ext cx="350549" cy="276999"/>
          </a:xfrm>
          <a:prstGeom prst="rect">
            <a:avLst/>
          </a:prstGeom>
        </p:spPr>
        <p:txBody>
          <a:bodyPr wrap="square">
            <a:spAutoFit/>
          </a:bodyPr>
          <a:lstStyle/>
          <a:p>
            <a:pPr algn="ctr"/>
            <a:r>
              <a:rPr lang="ko-KR" altLang="en-US" sz="1200" dirty="0">
                <a:latin typeface="+mn-ea"/>
              </a:rPr>
              <a:t>◀</a:t>
            </a:r>
            <a:endParaRPr lang="en-US" altLang="ko-KR" sz="1200" dirty="0">
              <a:latin typeface="+mn-ea"/>
            </a:endParaRPr>
          </a:p>
        </p:txBody>
      </p:sp>
      <p:sp>
        <p:nvSpPr>
          <p:cNvPr id="154" name="사각형: 둥근 모서리 153">
            <a:extLst>
              <a:ext uri="{FF2B5EF4-FFF2-40B4-BE49-F238E27FC236}">
                <a16:creationId xmlns:a16="http://schemas.microsoft.com/office/drawing/2014/main" xmlns="" id="{08D4A8B7-9976-4CAF-99DE-F5E4229F8CEC}"/>
              </a:ext>
            </a:extLst>
          </p:cNvPr>
          <p:cNvSpPr/>
          <p:nvPr/>
        </p:nvSpPr>
        <p:spPr>
          <a:xfrm>
            <a:off x="183445" y="1058948"/>
            <a:ext cx="1129814" cy="35357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컬러 팩토리 안내</a:t>
            </a:r>
            <a:r>
              <a:rPr lang="en-US" altLang="ko-KR" sz="900" dirty="0">
                <a:solidFill>
                  <a:schemeClr val="tx1"/>
                </a:solidFill>
                <a:latin typeface="+mn-ea"/>
              </a:rPr>
              <a:t>(Color Factory)</a:t>
            </a:r>
            <a:endParaRPr lang="ko-KR" altLang="en-US" sz="900" dirty="0">
              <a:solidFill>
                <a:schemeClr val="tx1"/>
              </a:solidFill>
              <a:latin typeface="+mn-ea"/>
            </a:endParaRPr>
          </a:p>
        </p:txBody>
      </p:sp>
      <p:sp>
        <p:nvSpPr>
          <p:cNvPr id="155" name="사각형: 둥근 모서리 154">
            <a:extLst>
              <a:ext uri="{FF2B5EF4-FFF2-40B4-BE49-F238E27FC236}">
                <a16:creationId xmlns:a16="http://schemas.microsoft.com/office/drawing/2014/main" xmlns="" id="{FCC803C5-7219-41BA-B55A-511166E1092E}"/>
              </a:ext>
            </a:extLst>
          </p:cNvPr>
          <p:cNvSpPr/>
          <p:nvPr/>
        </p:nvSpPr>
        <p:spPr>
          <a:xfrm>
            <a:off x="1314214" y="1062259"/>
            <a:ext cx="1137908" cy="347849"/>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컬러 팩토리 예약</a:t>
            </a:r>
          </a:p>
          <a:p>
            <a:pPr algn="ctr"/>
            <a:r>
              <a:rPr lang="en-US" altLang="ko-KR" sz="900" dirty="0">
                <a:solidFill>
                  <a:schemeClr val="tx1"/>
                </a:solidFill>
                <a:latin typeface="+mn-ea"/>
              </a:rPr>
              <a:t>(Reservation)</a:t>
            </a:r>
            <a:endParaRPr lang="ko-KR" altLang="en-US" sz="900" dirty="0">
              <a:solidFill>
                <a:schemeClr val="tx1"/>
              </a:solidFill>
              <a:latin typeface="+mn-ea"/>
            </a:endParaRPr>
          </a:p>
        </p:txBody>
      </p:sp>
      <p:sp>
        <p:nvSpPr>
          <p:cNvPr id="156" name="사각형: 둥근 모서리 155">
            <a:extLst>
              <a:ext uri="{FF2B5EF4-FFF2-40B4-BE49-F238E27FC236}">
                <a16:creationId xmlns:a16="http://schemas.microsoft.com/office/drawing/2014/main" xmlns="" id="{9C3E8433-4E36-4CC1-A4CA-CE8F9F1D7820}"/>
              </a:ext>
            </a:extLst>
          </p:cNvPr>
          <p:cNvSpPr/>
          <p:nvPr/>
        </p:nvSpPr>
        <p:spPr>
          <a:xfrm>
            <a:off x="2449869" y="1058948"/>
            <a:ext cx="1144954" cy="35357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서비스 매장 보기</a:t>
            </a:r>
          </a:p>
          <a:p>
            <a:pPr algn="ctr"/>
            <a:r>
              <a:rPr lang="en-US" altLang="ko-KR" sz="900" dirty="0">
                <a:solidFill>
                  <a:schemeClr val="tx1"/>
                </a:solidFill>
                <a:latin typeface="+mn-ea"/>
              </a:rPr>
              <a:t>(Store)</a:t>
            </a:r>
            <a:endParaRPr lang="ko-KR" altLang="en-US" sz="900" dirty="0">
              <a:solidFill>
                <a:schemeClr val="tx1"/>
              </a:solidFill>
              <a:latin typeface="+mn-ea"/>
            </a:endParaRPr>
          </a:p>
        </p:txBody>
      </p:sp>
      <p:sp>
        <p:nvSpPr>
          <p:cNvPr id="157" name="직사각형 156">
            <a:extLst>
              <a:ext uri="{FF2B5EF4-FFF2-40B4-BE49-F238E27FC236}">
                <a16:creationId xmlns:a16="http://schemas.microsoft.com/office/drawing/2014/main" xmlns="" id="{8D60BB49-EE7C-4A9B-8F8A-7F04B0CCB3DE}"/>
              </a:ext>
            </a:extLst>
          </p:cNvPr>
          <p:cNvSpPr/>
          <p:nvPr/>
        </p:nvSpPr>
        <p:spPr>
          <a:xfrm>
            <a:off x="157871" y="1423543"/>
            <a:ext cx="346438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예약하기</a:t>
            </a:r>
            <a:endParaRPr lang="en-US" altLang="ko-KR" sz="900" b="1" dirty="0">
              <a:solidFill>
                <a:schemeClr val="tx1"/>
              </a:solidFill>
              <a:latin typeface="+mn-ea"/>
            </a:endParaRPr>
          </a:p>
        </p:txBody>
      </p:sp>
      <p:sp>
        <p:nvSpPr>
          <p:cNvPr id="64" name="TextBox 63">
            <a:extLst>
              <a:ext uri="{FF2B5EF4-FFF2-40B4-BE49-F238E27FC236}">
                <a16:creationId xmlns:a16="http://schemas.microsoft.com/office/drawing/2014/main" xmlns="" id="{8F50B81E-D6B3-4CDA-B7A5-FC08CE5D28F2}"/>
              </a:ext>
            </a:extLst>
          </p:cNvPr>
          <p:cNvSpPr txBox="1"/>
          <p:nvPr/>
        </p:nvSpPr>
        <p:spPr>
          <a:xfrm>
            <a:off x="2288703" y="1488926"/>
            <a:ext cx="1322395"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dirty="0">
                <a:latin typeface="+mn-ea"/>
              </a:rPr>
              <a:t>필수항목</a:t>
            </a:r>
            <a:r>
              <a:rPr lang="en-US" altLang="ko-KR" sz="900" dirty="0">
                <a:latin typeface="+mn-ea"/>
              </a:rPr>
              <a:t>(Required)</a:t>
            </a:r>
            <a:endParaRPr lang="ko-KR" altLang="en-US" sz="900" dirty="0">
              <a:latin typeface="+mn-ea"/>
            </a:endParaRPr>
          </a:p>
        </p:txBody>
      </p:sp>
      <p:sp>
        <p:nvSpPr>
          <p:cNvPr id="65" name="TextBox 64">
            <a:extLst>
              <a:ext uri="{FF2B5EF4-FFF2-40B4-BE49-F238E27FC236}">
                <a16:creationId xmlns:a16="http://schemas.microsoft.com/office/drawing/2014/main" xmlns="" id="{FBEEF82E-7429-43FD-95DA-9B823C26B800}"/>
              </a:ext>
            </a:extLst>
          </p:cNvPr>
          <p:cNvSpPr txBox="1"/>
          <p:nvPr/>
        </p:nvSpPr>
        <p:spPr>
          <a:xfrm>
            <a:off x="3283376" y="4598550"/>
            <a:ext cx="226605" cy="230832"/>
          </a:xfrm>
          <a:prstGeom prst="rect">
            <a:avLst/>
          </a:prstGeom>
          <a:noFill/>
        </p:spPr>
        <p:txBody>
          <a:bodyPr wrap="square" rtlCol="0">
            <a:spAutoFit/>
          </a:bodyPr>
          <a:lstStyle/>
          <a:p>
            <a:r>
              <a:rPr lang="en-US" altLang="ko-KR" sz="900" dirty="0">
                <a:latin typeface="+mn-ea"/>
              </a:rPr>
              <a:t>X</a:t>
            </a:r>
            <a:endParaRPr lang="ko-KR" altLang="en-US" sz="900" dirty="0">
              <a:latin typeface="+mn-ea"/>
            </a:endParaRPr>
          </a:p>
        </p:txBody>
      </p:sp>
      <p:sp>
        <p:nvSpPr>
          <p:cNvPr id="66" name="직사각형 65">
            <a:extLst>
              <a:ext uri="{FF2B5EF4-FFF2-40B4-BE49-F238E27FC236}">
                <a16:creationId xmlns:a16="http://schemas.microsoft.com/office/drawing/2014/main" xmlns="" id="{1CC8CF68-E39D-4E56-9A04-28C68F3857B8}"/>
              </a:ext>
            </a:extLst>
          </p:cNvPr>
          <p:cNvSpPr/>
          <p:nvPr/>
        </p:nvSpPr>
        <p:spPr bwMode="auto">
          <a:xfrm>
            <a:off x="116335" y="136775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a:t>
            </a:r>
            <a:endParaRPr lang="ko-KR" altLang="en-US" sz="800" b="1" dirty="0">
              <a:solidFill>
                <a:schemeClr val="bg1"/>
              </a:solidFill>
              <a:latin typeface="+mn-ea"/>
            </a:endParaRPr>
          </a:p>
        </p:txBody>
      </p:sp>
      <p:sp>
        <p:nvSpPr>
          <p:cNvPr id="67" name="직사각형 66">
            <a:extLst>
              <a:ext uri="{FF2B5EF4-FFF2-40B4-BE49-F238E27FC236}">
                <a16:creationId xmlns:a16="http://schemas.microsoft.com/office/drawing/2014/main" xmlns="" id="{C9A23AD2-4BCD-44A4-A472-ABBAB0E1D14B}"/>
              </a:ext>
            </a:extLst>
          </p:cNvPr>
          <p:cNvSpPr/>
          <p:nvPr/>
        </p:nvSpPr>
        <p:spPr bwMode="auto">
          <a:xfrm>
            <a:off x="219181" y="281443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1a</a:t>
            </a:r>
            <a:endParaRPr lang="ko-KR" altLang="en-US" sz="800" b="1" dirty="0">
              <a:solidFill>
                <a:schemeClr val="bg1"/>
              </a:solidFill>
              <a:latin typeface="+mn-ea"/>
            </a:endParaRPr>
          </a:p>
        </p:txBody>
      </p:sp>
      <p:sp>
        <p:nvSpPr>
          <p:cNvPr id="68" name="직사각형 67">
            <a:extLst>
              <a:ext uri="{FF2B5EF4-FFF2-40B4-BE49-F238E27FC236}">
                <a16:creationId xmlns:a16="http://schemas.microsoft.com/office/drawing/2014/main" xmlns="" id="{04CBC909-0EEE-455A-BF61-701C1157E557}"/>
              </a:ext>
            </a:extLst>
          </p:cNvPr>
          <p:cNvSpPr/>
          <p:nvPr/>
        </p:nvSpPr>
        <p:spPr bwMode="auto">
          <a:xfrm>
            <a:off x="3814866" y="298693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2</a:t>
            </a:r>
            <a:endParaRPr lang="ko-KR" altLang="en-US" sz="800" b="1" dirty="0">
              <a:solidFill>
                <a:schemeClr val="bg1"/>
              </a:solidFill>
              <a:latin typeface="+mn-ea"/>
            </a:endParaRPr>
          </a:p>
        </p:txBody>
      </p:sp>
      <p:pic>
        <p:nvPicPr>
          <p:cNvPr id="8" name="그림 7">
            <a:extLst>
              <a:ext uri="{FF2B5EF4-FFF2-40B4-BE49-F238E27FC236}">
                <a16:creationId xmlns:a16="http://schemas.microsoft.com/office/drawing/2014/main" xmlns="" id="{200D8B7A-9339-4F52-B9C3-AB2675B9DC05}"/>
              </a:ext>
            </a:extLst>
          </p:cNvPr>
          <p:cNvPicPr>
            <a:picLocks noChangeAspect="1"/>
          </p:cNvPicPr>
          <p:nvPr/>
        </p:nvPicPr>
        <p:blipFill>
          <a:blip r:embed="rId4"/>
          <a:stretch>
            <a:fillRect/>
          </a:stretch>
        </p:blipFill>
        <p:spPr>
          <a:xfrm>
            <a:off x="2984794" y="3647620"/>
            <a:ext cx="946706" cy="750576"/>
          </a:xfrm>
          <a:prstGeom prst="rect">
            <a:avLst/>
          </a:prstGeom>
        </p:spPr>
      </p:pic>
      <p:sp>
        <p:nvSpPr>
          <p:cNvPr id="62" name="직사각형 61">
            <a:extLst>
              <a:ext uri="{FF2B5EF4-FFF2-40B4-BE49-F238E27FC236}">
                <a16:creationId xmlns:a16="http://schemas.microsoft.com/office/drawing/2014/main" xmlns="" id="{A07E3F3C-75A9-42B7-B6F9-DF4A0E57BCA9}"/>
              </a:ext>
            </a:extLst>
          </p:cNvPr>
          <p:cNvSpPr/>
          <p:nvPr/>
        </p:nvSpPr>
        <p:spPr>
          <a:xfrm>
            <a:off x="327958" y="5611148"/>
            <a:ext cx="2486018" cy="23937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75000"/>
                  </a:schemeClr>
                </a:solidFill>
                <a:latin typeface="아리따-돋움(TTF)-Medium" panose="02020603020101020101" pitchFamily="18" charset="-127"/>
                <a:ea typeface="아리따-돋움(TTF)-Medium" panose="02020603020101020101" pitchFamily="18" charset="-127"/>
              </a:rPr>
              <a:t>인증번호 </a:t>
            </a:r>
            <a:r>
              <a:rPr lang="en-US" altLang="ko-KR" sz="900" dirty="0">
                <a:solidFill>
                  <a:schemeClr val="bg1">
                    <a:lumMod val="75000"/>
                  </a:schemeClr>
                </a:solidFill>
                <a:latin typeface="아리따-돋움(TTF)-Medium" panose="02020603020101020101" pitchFamily="18" charset="-127"/>
                <a:ea typeface="아리따-돋움(TTF)-Medium" panose="02020603020101020101" pitchFamily="18" charset="-127"/>
              </a:rPr>
              <a:t>(</a:t>
            </a:r>
            <a:r>
              <a:rPr lang="en-US" altLang="ko-KR" sz="900" dirty="0">
                <a:solidFill>
                  <a:schemeClr val="bg1">
                    <a:lumMod val="75000"/>
                  </a:schemeClr>
                </a:solidFill>
              </a:rPr>
              <a:t>Authentication number)</a:t>
            </a:r>
            <a:endParaRPr lang="ko-KR" altLang="en-US" sz="900" dirty="0">
              <a:solidFill>
                <a:schemeClr val="bg1">
                  <a:lumMod val="75000"/>
                </a:schemeClr>
              </a:solidFill>
              <a:latin typeface="아리따-돋움(TTF)-Medium" panose="02020603020101020101" pitchFamily="18" charset="-127"/>
              <a:ea typeface="아리따-돋움(TTF)-Medium" panose="02020603020101020101" pitchFamily="18" charset="-127"/>
            </a:endParaRPr>
          </a:p>
        </p:txBody>
      </p:sp>
      <p:sp>
        <p:nvSpPr>
          <p:cNvPr id="59" name="직사각형 126">
            <a:extLst>
              <a:ext uri="{FF2B5EF4-FFF2-40B4-BE49-F238E27FC236}">
                <a16:creationId xmlns:a16="http://schemas.microsoft.com/office/drawing/2014/main" xmlns="" id="{6D1517DE-4AE3-4053-A60C-0A8BBD12E54C}"/>
              </a:ext>
            </a:extLst>
          </p:cNvPr>
          <p:cNvSpPr>
            <a:spLocks noChangeArrowheads="1"/>
          </p:cNvSpPr>
          <p:nvPr/>
        </p:nvSpPr>
        <p:spPr bwMode="auto">
          <a:xfrm>
            <a:off x="333645" y="5085526"/>
            <a:ext cx="3222643" cy="217338"/>
          </a:xfrm>
          <a:prstGeom prst="rect">
            <a:avLst/>
          </a:prstGeom>
          <a:solidFill>
            <a:schemeClr val="bg1">
              <a:lumMod val="85000"/>
            </a:schemeClr>
          </a:solidFill>
          <a:ln w="6350">
            <a:solidFill>
              <a:sysClr val="windowText" lastClr="000000">
                <a:lumMod val="50000"/>
                <a:lumOff val="50000"/>
              </a:sysClr>
            </a:solidFill>
            <a:miter lim="800000"/>
            <a:headEnd/>
            <a:tailEnd/>
          </a:ln>
        </p:spPr>
        <p:txBody>
          <a:bodyPr wrap="square" lIns="72000" tIns="0" rIns="72000" bIns="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rPr>
              <a:t>통신사 선택 ▼</a:t>
            </a:r>
          </a:p>
        </p:txBody>
      </p:sp>
      <p:sp>
        <p:nvSpPr>
          <p:cNvPr id="61" name="직사각형 60">
            <a:extLst>
              <a:ext uri="{FF2B5EF4-FFF2-40B4-BE49-F238E27FC236}">
                <a16:creationId xmlns:a16="http://schemas.microsoft.com/office/drawing/2014/main" xmlns="" id="{AEAC7CCD-514F-47D6-A534-D22ECE178D24}"/>
              </a:ext>
            </a:extLst>
          </p:cNvPr>
          <p:cNvSpPr/>
          <p:nvPr/>
        </p:nvSpPr>
        <p:spPr>
          <a:xfrm>
            <a:off x="2874273" y="5339336"/>
            <a:ext cx="691520" cy="21733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인증 받기</a:t>
            </a:r>
            <a:endParaRPr lang="en-US" altLang="ko-KR" sz="900" dirty="0">
              <a:solidFill>
                <a:schemeClr val="tx1"/>
              </a:solidFill>
              <a:latin typeface="+mn-ea"/>
            </a:endParaRPr>
          </a:p>
        </p:txBody>
      </p:sp>
      <p:sp>
        <p:nvSpPr>
          <p:cNvPr id="63" name="직사각형 62">
            <a:extLst>
              <a:ext uri="{FF2B5EF4-FFF2-40B4-BE49-F238E27FC236}">
                <a16:creationId xmlns:a16="http://schemas.microsoft.com/office/drawing/2014/main" xmlns="" id="{06DF3F55-661B-49BF-BF7B-74C467EC32F8}"/>
              </a:ext>
            </a:extLst>
          </p:cNvPr>
          <p:cNvSpPr/>
          <p:nvPr/>
        </p:nvSpPr>
        <p:spPr>
          <a:xfrm>
            <a:off x="2864768" y="5611148"/>
            <a:ext cx="691520"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시간 연장</a:t>
            </a:r>
            <a:endParaRPr lang="en-US" altLang="ko-KR" sz="900" dirty="0">
              <a:solidFill>
                <a:schemeClr val="tx1"/>
              </a:solidFill>
              <a:latin typeface="+mn-ea"/>
            </a:endParaRPr>
          </a:p>
        </p:txBody>
      </p:sp>
      <p:sp>
        <p:nvSpPr>
          <p:cNvPr id="70" name="직사각형 69">
            <a:extLst>
              <a:ext uri="{FF2B5EF4-FFF2-40B4-BE49-F238E27FC236}">
                <a16:creationId xmlns:a16="http://schemas.microsoft.com/office/drawing/2014/main" xmlns="" id="{697F41B2-731B-486A-AFBE-E1E0BE7C6667}"/>
              </a:ext>
            </a:extLst>
          </p:cNvPr>
          <p:cNvSpPr/>
          <p:nvPr/>
        </p:nvSpPr>
        <p:spPr>
          <a:xfrm>
            <a:off x="2393526" y="5606765"/>
            <a:ext cx="445956" cy="246221"/>
          </a:xfrm>
          <a:prstGeom prst="rect">
            <a:avLst/>
          </a:prstGeom>
        </p:spPr>
        <p:txBody>
          <a:bodyPr wrap="none">
            <a:spAutoFit/>
          </a:bodyPr>
          <a:lstStyle/>
          <a:p>
            <a:r>
              <a:rPr lang="en-US" altLang="ko-KR" sz="1000" dirty="0">
                <a:solidFill>
                  <a:srgbClr val="C00000"/>
                </a:solidFill>
              </a:rPr>
              <a:t>3:00</a:t>
            </a:r>
            <a:endParaRPr lang="ko-KR" altLang="en-US" sz="1000" dirty="0"/>
          </a:p>
        </p:txBody>
      </p:sp>
      <p:cxnSp>
        <p:nvCxnSpPr>
          <p:cNvPr id="10" name="직선 화살표 연결선 9">
            <a:extLst>
              <a:ext uri="{FF2B5EF4-FFF2-40B4-BE49-F238E27FC236}">
                <a16:creationId xmlns:a16="http://schemas.microsoft.com/office/drawing/2014/main" xmlns="" id="{EC28FE5B-B12B-4900-9582-36ABCA3878E8}"/>
              </a:ext>
            </a:extLst>
          </p:cNvPr>
          <p:cNvCxnSpPr>
            <a:cxnSpLocks/>
            <a:endCxn id="69" idx="1"/>
          </p:cNvCxnSpPr>
          <p:nvPr/>
        </p:nvCxnSpPr>
        <p:spPr>
          <a:xfrm flipV="1">
            <a:off x="3558445" y="5399569"/>
            <a:ext cx="168525" cy="4877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xmlns="" id="{7F236884-F52A-49CE-8026-65FA46884E56}"/>
              </a:ext>
            </a:extLst>
          </p:cNvPr>
          <p:cNvSpPr/>
          <p:nvPr/>
        </p:nvSpPr>
        <p:spPr bwMode="auto">
          <a:xfrm>
            <a:off x="252394" y="500092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1b</a:t>
            </a:r>
            <a:endParaRPr lang="ko-KR" altLang="en-US" sz="800" b="1" dirty="0">
              <a:solidFill>
                <a:schemeClr val="bg1"/>
              </a:solidFill>
              <a:latin typeface="+mn-ea"/>
            </a:endParaRPr>
          </a:p>
        </p:txBody>
      </p:sp>
      <p:sp>
        <p:nvSpPr>
          <p:cNvPr id="72" name="직사각형 126">
            <a:extLst>
              <a:ext uri="{FF2B5EF4-FFF2-40B4-BE49-F238E27FC236}">
                <a16:creationId xmlns:a16="http://schemas.microsoft.com/office/drawing/2014/main" xmlns="" id="{1AE85711-2E7F-487C-968C-51DD473FA279}"/>
              </a:ext>
            </a:extLst>
          </p:cNvPr>
          <p:cNvSpPr>
            <a:spLocks noChangeArrowheads="1"/>
          </p:cNvSpPr>
          <p:nvPr/>
        </p:nvSpPr>
        <p:spPr bwMode="auto">
          <a:xfrm>
            <a:off x="4732355" y="5316296"/>
            <a:ext cx="1916737" cy="1517553"/>
          </a:xfrm>
          <a:prstGeom prst="rect">
            <a:avLst/>
          </a:prstGeom>
          <a:solidFill>
            <a:schemeClr val="bg1"/>
          </a:solidFill>
          <a:ln w="6350">
            <a:solidFill>
              <a:sysClr val="windowText" lastClr="000000">
                <a:lumMod val="50000"/>
                <a:lumOff val="50000"/>
              </a:sysClr>
            </a:solidFill>
            <a:miter lim="800000"/>
            <a:headEnd/>
            <a:tailEnd/>
          </a:ln>
        </p:spPr>
        <p:txBody>
          <a:bodyPr wrap="square" lIns="72000" tIns="0" rIns="72000" bIns="0" anchor="t">
            <a:noAutofit/>
          </a:bodyPr>
          <a:lstStyle/>
          <a:p>
            <a:pPr marL="0" marR="0" lvl="0" indent="0" algn="ctr" defTabSz="914400" eaLnBrk="1" fontAlgn="auto" latinLnBrk="1" hangingPunct="1">
              <a:lnSpc>
                <a:spcPct val="150000"/>
              </a:lnSpc>
              <a:spcBef>
                <a:spcPts val="0"/>
              </a:spcBef>
              <a:spcAft>
                <a:spcPts val="0"/>
              </a:spcAft>
              <a:buClrTx/>
              <a:buSzTx/>
              <a:buFontTx/>
              <a:buNone/>
              <a:tabLst/>
              <a:defRPr/>
            </a:pPr>
            <a:r>
              <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rPr>
              <a:t>통신사 선택 ▼</a:t>
            </a:r>
            <a:endParaRPr kumimoji="0" lang="en-US" altLang="ko-KR"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endParaRPr lang="en-US" altLang="ko-KR" sz="800" b="1"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SKT</a:t>
            </a: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KT</a:t>
            </a: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LG U+</a:t>
            </a: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SKT </a:t>
            </a:r>
            <a:r>
              <a:rPr lang="ko-KR" altLang="en-US" sz="800" kern="0" dirty="0" err="1">
                <a:solidFill>
                  <a:prstClr val="black"/>
                </a:solidFill>
                <a:latin typeface="아리따-돋움(TTF)-Light" panose="02020603020101020101" pitchFamily="18" charset="-127"/>
                <a:ea typeface="아리따-돋움(TTF)-Light" panose="02020603020101020101" pitchFamily="18" charset="-127"/>
              </a:rPr>
              <a:t>알뜰폰</a:t>
            </a:r>
            <a:endParaRPr lang="en-US" altLang="ko-KR" sz="800"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KT </a:t>
            </a:r>
            <a:r>
              <a:rPr lang="ko-KR" altLang="en-US" sz="800" kern="0" dirty="0" err="1">
                <a:solidFill>
                  <a:prstClr val="black"/>
                </a:solidFill>
                <a:latin typeface="아리따-돋움(TTF)-Light" panose="02020603020101020101" pitchFamily="18" charset="-127"/>
                <a:ea typeface="아리따-돋움(TTF)-Light" panose="02020603020101020101" pitchFamily="18" charset="-127"/>
              </a:rPr>
              <a:t>알뜰폰</a:t>
            </a:r>
            <a:endParaRPr lang="en-US" altLang="ko-KR" sz="800"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LG U+</a:t>
            </a:r>
            <a:r>
              <a:rPr lang="ko-KR" altLang="en-US" sz="800" kern="0" dirty="0" err="1">
                <a:solidFill>
                  <a:prstClr val="black"/>
                </a:solidFill>
                <a:latin typeface="아리따-돋움(TTF)-Light" panose="02020603020101020101" pitchFamily="18" charset="-127"/>
                <a:ea typeface="아리따-돋움(TTF)-Light" panose="02020603020101020101" pitchFamily="18" charset="-127"/>
              </a:rPr>
              <a:t>알뜰폰</a:t>
            </a:r>
            <a:endParaRPr lang="en-US" altLang="ko-KR" sz="800"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endParaRPr kumimoji="0" lang="en-US" altLang="ko-KR"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endPar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endParaRPr>
          </a:p>
        </p:txBody>
      </p:sp>
      <p:cxnSp>
        <p:nvCxnSpPr>
          <p:cNvPr id="73" name="직선 화살표 연결선 72">
            <a:extLst>
              <a:ext uri="{FF2B5EF4-FFF2-40B4-BE49-F238E27FC236}">
                <a16:creationId xmlns:a16="http://schemas.microsoft.com/office/drawing/2014/main" xmlns="" id="{DD633C86-A42E-454C-8D12-BC3F8DA4596B}"/>
              </a:ext>
            </a:extLst>
          </p:cNvPr>
          <p:cNvCxnSpPr/>
          <p:nvPr/>
        </p:nvCxnSpPr>
        <p:spPr>
          <a:xfrm>
            <a:off x="4772136" y="5051711"/>
            <a:ext cx="1874295" cy="0"/>
          </a:xfrm>
          <a:prstGeom prst="straightConnector1">
            <a:avLst/>
          </a:prstGeom>
          <a:ln>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1">
            <a:extLst>
              <a:ext uri="{FF2B5EF4-FFF2-40B4-BE49-F238E27FC236}">
                <a16:creationId xmlns:a16="http://schemas.microsoft.com/office/drawing/2014/main" xmlns="" id="{D694FE98-F03D-41C5-BE7E-28EA17265CC2}"/>
              </a:ext>
            </a:extLst>
          </p:cNvPr>
          <p:cNvCxnSpPr>
            <a:cxnSpLocks/>
          </p:cNvCxnSpPr>
          <p:nvPr/>
        </p:nvCxnSpPr>
        <p:spPr>
          <a:xfrm>
            <a:off x="3541370" y="5217700"/>
            <a:ext cx="1244456" cy="42173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직사각형 68">
            <a:extLst>
              <a:ext uri="{FF2B5EF4-FFF2-40B4-BE49-F238E27FC236}">
                <a16:creationId xmlns:a16="http://schemas.microsoft.com/office/drawing/2014/main" xmlns="" id="{43A42BCD-EF81-47DA-911C-F82C8C219731}"/>
              </a:ext>
            </a:extLst>
          </p:cNvPr>
          <p:cNvSpPr/>
          <p:nvPr/>
        </p:nvSpPr>
        <p:spPr>
          <a:xfrm>
            <a:off x="3726970" y="5279884"/>
            <a:ext cx="691520"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재전송</a:t>
            </a:r>
            <a:endParaRPr lang="en-US" altLang="ko-KR" sz="900" dirty="0">
              <a:solidFill>
                <a:schemeClr val="tx1"/>
              </a:solidFill>
              <a:latin typeface="+mn-ea"/>
            </a:endParaRPr>
          </a:p>
        </p:txBody>
      </p:sp>
      <p:sp>
        <p:nvSpPr>
          <p:cNvPr id="83" name="직사각형 82">
            <a:extLst>
              <a:ext uri="{FF2B5EF4-FFF2-40B4-BE49-F238E27FC236}">
                <a16:creationId xmlns:a16="http://schemas.microsoft.com/office/drawing/2014/main" xmlns="" id="{96B0ED6A-FAB2-475B-992C-ECD46F610566}"/>
              </a:ext>
            </a:extLst>
          </p:cNvPr>
          <p:cNvSpPr/>
          <p:nvPr/>
        </p:nvSpPr>
        <p:spPr>
          <a:xfrm>
            <a:off x="326273" y="5885080"/>
            <a:ext cx="3239520"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인증 확인</a:t>
            </a:r>
            <a:endParaRPr lang="en-US" altLang="ko-KR" sz="900" dirty="0">
              <a:solidFill>
                <a:schemeClr val="tx1"/>
              </a:solidFill>
              <a:latin typeface="+mn-ea"/>
            </a:endParaRPr>
          </a:p>
        </p:txBody>
      </p:sp>
    </p:spTree>
    <p:extLst>
      <p:ext uri="{BB962C8B-B14F-4D97-AF65-F5344CB8AC3E}">
        <p14:creationId xmlns:p14="http://schemas.microsoft.com/office/powerpoint/2010/main" val="4022668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EH.BC.08.003.CRW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a:t>컬러 팩토리</a:t>
            </a:r>
            <a:r>
              <a:rPr lang="en-US" altLang="ko-KR" dirty="0"/>
              <a:t> </a:t>
            </a:r>
            <a:r>
              <a:rPr lang="ko-KR" altLang="en-US"/>
              <a:t>예약</a:t>
            </a:r>
            <a:r>
              <a:rPr lang="en-US" altLang="ko-KR" dirty="0"/>
              <a:t>_</a:t>
            </a:r>
            <a:r>
              <a:rPr lang="ko-KR" altLang="en-US" dirty="0"/>
              <a:t>예약하기</a:t>
            </a:r>
            <a:r>
              <a:rPr lang="en-US" altLang="ko-KR" dirty="0"/>
              <a:t>[2/2]</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3481600161"/>
              </p:ext>
            </p:extLst>
          </p:nvPr>
        </p:nvGraphicFramePr>
        <p:xfrm>
          <a:off x="7464287" y="414711"/>
          <a:ext cx="2441713" cy="2721513"/>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개인정보 수집 이용 동의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전체 동의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항목별 동의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취소</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a:t>
                      </a:r>
                      <a:r>
                        <a:rPr lang="ko-KR" altLang="en-US" sz="800" b="0">
                          <a:solidFill>
                            <a:schemeClr val="tx1"/>
                          </a:solidFill>
                          <a:latin typeface="아리따-돋움(TTF)-Medium" panose="02020603020101020101" pitchFamily="18" charset="-127"/>
                          <a:ea typeface="아리따-돋움(TTF)-Medium" panose="02020603020101020101" pitchFamily="18" charset="-127"/>
                        </a:rPr>
                        <a:t>컬러팩토리</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예약하기 처음 화면</a:t>
                      </a:r>
                      <a:r>
                        <a:rPr lang="en-US" altLang="ko-KR" sz="800" b="0" dirty="0">
                          <a:solidFill>
                            <a:schemeClr val="tx1"/>
                          </a:solidFill>
                          <a:latin typeface="아리따-돋움(TTF)-Medium" panose="02020603020101020101" pitchFamily="18" charset="-127"/>
                          <a:ea typeface="아리따-돋움(TTF)-Medium" panose="02020603020101020101" pitchFamily="18" charset="-127"/>
                        </a:rPr>
                        <a:t>(42p)</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으로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확인</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예약확인 팝업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확인 선택 시 예약 완료</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9" name="직사각형 48">
            <a:extLst>
              <a:ext uri="{FF2B5EF4-FFF2-40B4-BE49-F238E27FC236}">
                <a16:creationId xmlns:a16="http://schemas.microsoft.com/office/drawing/2014/main" xmlns="" id="{272F9ACF-666A-47D7-98D8-F4E6DFBB7DE5}"/>
              </a:ext>
            </a:extLst>
          </p:cNvPr>
          <p:cNvSpPr/>
          <p:nvPr/>
        </p:nvSpPr>
        <p:spPr>
          <a:xfrm>
            <a:off x="160774" y="798793"/>
            <a:ext cx="3464382" cy="563897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143" name="TextBox 142">
            <a:extLst>
              <a:ext uri="{FF2B5EF4-FFF2-40B4-BE49-F238E27FC236}">
                <a16:creationId xmlns:a16="http://schemas.microsoft.com/office/drawing/2014/main" xmlns="" id="{12C3B86A-D65C-42E2-BCA8-B831E7A8B14B}"/>
              </a:ext>
            </a:extLst>
          </p:cNvPr>
          <p:cNvSpPr txBox="1"/>
          <p:nvPr/>
        </p:nvSpPr>
        <p:spPr>
          <a:xfrm>
            <a:off x="240323" y="917619"/>
            <a:ext cx="2912477" cy="369332"/>
          </a:xfrm>
          <a:prstGeom prst="rect">
            <a:avLst/>
          </a:prstGeom>
          <a:noFill/>
        </p:spPr>
        <p:txBody>
          <a:bodyPr wrap="square" rtlCol="0">
            <a:spAutoFit/>
          </a:bodyPr>
          <a:lstStyle/>
          <a:p>
            <a:r>
              <a:rPr lang="ko-KR" altLang="en-US" sz="900" b="1" dirty="0">
                <a:latin typeface="+mn-ea"/>
              </a:rPr>
              <a:t>전체 동의합니다</a:t>
            </a:r>
            <a:r>
              <a:rPr lang="en-US" altLang="ko-KR" sz="900" b="1" dirty="0">
                <a:latin typeface="+mn-ea"/>
              </a:rPr>
              <a:t>.</a:t>
            </a:r>
          </a:p>
          <a:p>
            <a:r>
              <a:rPr lang="en-US" altLang="ko-KR" sz="900" b="1" dirty="0">
                <a:latin typeface="+mn-ea"/>
              </a:rPr>
              <a:t>I agree with all the conditions</a:t>
            </a:r>
            <a:endParaRPr lang="ko-KR" altLang="en-US" sz="900" b="1" dirty="0">
              <a:latin typeface="+mn-ea"/>
            </a:endParaRPr>
          </a:p>
        </p:txBody>
      </p:sp>
      <p:sp>
        <p:nvSpPr>
          <p:cNvPr id="144" name="직사각형 143">
            <a:extLst>
              <a:ext uri="{FF2B5EF4-FFF2-40B4-BE49-F238E27FC236}">
                <a16:creationId xmlns:a16="http://schemas.microsoft.com/office/drawing/2014/main" xmlns="" id="{E4C7E239-219B-487C-8579-B4F60B9FEDED}"/>
              </a:ext>
            </a:extLst>
          </p:cNvPr>
          <p:cNvSpPr/>
          <p:nvPr/>
        </p:nvSpPr>
        <p:spPr>
          <a:xfrm>
            <a:off x="3280109" y="1042442"/>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145" name="TextBox 144">
            <a:extLst>
              <a:ext uri="{FF2B5EF4-FFF2-40B4-BE49-F238E27FC236}">
                <a16:creationId xmlns:a16="http://schemas.microsoft.com/office/drawing/2014/main" xmlns="" id="{09993C40-D3CE-474A-A035-637EEC200DA6}"/>
              </a:ext>
            </a:extLst>
          </p:cNvPr>
          <p:cNvSpPr txBox="1"/>
          <p:nvPr/>
        </p:nvSpPr>
        <p:spPr>
          <a:xfrm>
            <a:off x="233303" y="1378288"/>
            <a:ext cx="2912477" cy="507831"/>
          </a:xfrm>
          <a:prstGeom prst="rect">
            <a:avLst/>
          </a:prstGeom>
          <a:noFill/>
        </p:spPr>
        <p:txBody>
          <a:bodyPr wrap="square" rtlCol="0">
            <a:spAutoFit/>
          </a:bodyPr>
          <a:lstStyle/>
          <a:p>
            <a:r>
              <a:rPr lang="ko-KR" altLang="en-US" sz="900" b="1" dirty="0">
                <a:latin typeface="+mn-ea"/>
              </a:rPr>
              <a:t>개인정보 수집 이용 동의</a:t>
            </a:r>
            <a:r>
              <a:rPr lang="en-US" altLang="ko-KR" sz="900" b="1" dirty="0">
                <a:latin typeface="+mn-ea"/>
              </a:rPr>
              <a:t>(</a:t>
            </a:r>
            <a:r>
              <a:rPr lang="ko-KR" altLang="en-US" sz="900" b="1" dirty="0">
                <a:latin typeface="+mn-ea"/>
              </a:rPr>
              <a:t>필수</a:t>
            </a:r>
            <a:r>
              <a:rPr lang="en-US" altLang="ko-KR" sz="900" b="1" dirty="0">
                <a:latin typeface="+mn-ea"/>
              </a:rPr>
              <a:t>)</a:t>
            </a:r>
          </a:p>
          <a:p>
            <a:r>
              <a:rPr lang="en-US" altLang="ko-KR" sz="900" b="1" dirty="0">
                <a:latin typeface="+mn-ea"/>
              </a:rPr>
              <a:t>Consent for Collecting and Using Personal Information(Required)</a:t>
            </a:r>
            <a:endParaRPr lang="ko-KR" altLang="en-US" sz="900" b="1" dirty="0">
              <a:latin typeface="+mn-ea"/>
            </a:endParaRPr>
          </a:p>
        </p:txBody>
      </p:sp>
      <p:pic>
        <p:nvPicPr>
          <p:cNvPr id="3" name="그림 2">
            <a:extLst>
              <a:ext uri="{FF2B5EF4-FFF2-40B4-BE49-F238E27FC236}">
                <a16:creationId xmlns:a16="http://schemas.microsoft.com/office/drawing/2014/main" xmlns="" id="{D7063922-749C-48DF-9BD0-13D241D7C0EC}"/>
              </a:ext>
            </a:extLst>
          </p:cNvPr>
          <p:cNvPicPr>
            <a:picLocks noChangeAspect="1"/>
          </p:cNvPicPr>
          <p:nvPr/>
        </p:nvPicPr>
        <p:blipFill>
          <a:blip r:embed="rId2"/>
          <a:stretch>
            <a:fillRect/>
          </a:stretch>
        </p:blipFill>
        <p:spPr>
          <a:xfrm>
            <a:off x="286361" y="2103350"/>
            <a:ext cx="3191589" cy="1320034"/>
          </a:xfrm>
          <a:prstGeom prst="rect">
            <a:avLst/>
          </a:prstGeom>
        </p:spPr>
      </p:pic>
      <p:sp>
        <p:nvSpPr>
          <p:cNvPr id="58" name="TextBox 57">
            <a:extLst>
              <a:ext uri="{FF2B5EF4-FFF2-40B4-BE49-F238E27FC236}">
                <a16:creationId xmlns:a16="http://schemas.microsoft.com/office/drawing/2014/main" xmlns="" id="{0FD00B82-E6AE-4883-81B1-0FCD38E496BF}"/>
              </a:ext>
            </a:extLst>
          </p:cNvPr>
          <p:cNvSpPr txBox="1"/>
          <p:nvPr/>
        </p:nvSpPr>
        <p:spPr>
          <a:xfrm>
            <a:off x="1793149" y="1811774"/>
            <a:ext cx="1575675" cy="230832"/>
          </a:xfrm>
          <a:prstGeom prst="rect">
            <a:avLst/>
          </a:prstGeom>
          <a:noFill/>
        </p:spPr>
        <p:txBody>
          <a:bodyPr wrap="square" rtlCol="0">
            <a:spAutoFit/>
          </a:bodyPr>
          <a:lstStyle/>
          <a:p>
            <a:r>
              <a:rPr lang="ko-KR" altLang="en-US" sz="900" b="1" dirty="0">
                <a:latin typeface="+mn-ea"/>
              </a:rPr>
              <a:t>동의합니다</a:t>
            </a:r>
            <a:r>
              <a:rPr lang="en-US" altLang="ko-KR" sz="900" b="1" dirty="0">
                <a:latin typeface="+mn-ea"/>
              </a:rPr>
              <a:t>. Yes, I agree</a:t>
            </a:r>
            <a:endParaRPr lang="ko-KR" altLang="en-US" sz="900" b="1" dirty="0">
              <a:latin typeface="+mn-ea"/>
            </a:endParaRPr>
          </a:p>
        </p:txBody>
      </p:sp>
      <p:sp>
        <p:nvSpPr>
          <p:cNvPr id="59" name="직사각형 58">
            <a:extLst>
              <a:ext uri="{FF2B5EF4-FFF2-40B4-BE49-F238E27FC236}">
                <a16:creationId xmlns:a16="http://schemas.microsoft.com/office/drawing/2014/main" xmlns="" id="{279DF0B2-37D7-4419-B9DB-BE6BFDDBFE5D}"/>
              </a:ext>
            </a:extLst>
          </p:cNvPr>
          <p:cNvSpPr/>
          <p:nvPr/>
        </p:nvSpPr>
        <p:spPr>
          <a:xfrm>
            <a:off x="3277175" y="1872518"/>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cxnSp>
        <p:nvCxnSpPr>
          <p:cNvPr id="8" name="직선 연결선 7">
            <a:extLst>
              <a:ext uri="{FF2B5EF4-FFF2-40B4-BE49-F238E27FC236}">
                <a16:creationId xmlns:a16="http://schemas.microsoft.com/office/drawing/2014/main" xmlns="" id="{0B3514BE-F3DA-41A2-965E-552EC6E88056}"/>
              </a:ext>
            </a:extLst>
          </p:cNvPr>
          <p:cNvCxnSpPr/>
          <p:nvPr/>
        </p:nvCxnSpPr>
        <p:spPr>
          <a:xfrm>
            <a:off x="254589" y="1378288"/>
            <a:ext cx="3166603"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B2C72DB2-CE5A-40B4-96B9-03A249513990}"/>
              </a:ext>
            </a:extLst>
          </p:cNvPr>
          <p:cNvSpPr txBox="1"/>
          <p:nvPr/>
        </p:nvSpPr>
        <p:spPr>
          <a:xfrm>
            <a:off x="1793149" y="3800359"/>
            <a:ext cx="1575675" cy="230832"/>
          </a:xfrm>
          <a:prstGeom prst="rect">
            <a:avLst/>
          </a:prstGeom>
          <a:noFill/>
        </p:spPr>
        <p:txBody>
          <a:bodyPr wrap="square" rtlCol="0">
            <a:spAutoFit/>
          </a:bodyPr>
          <a:lstStyle/>
          <a:p>
            <a:r>
              <a:rPr lang="ko-KR" altLang="en-US" sz="900" b="1" dirty="0">
                <a:latin typeface="+mn-ea"/>
              </a:rPr>
              <a:t>동의합니다</a:t>
            </a:r>
            <a:r>
              <a:rPr lang="en-US" altLang="ko-KR" sz="900" b="1" dirty="0">
                <a:latin typeface="+mn-ea"/>
              </a:rPr>
              <a:t>. Yes, I agree</a:t>
            </a:r>
            <a:endParaRPr lang="ko-KR" altLang="en-US" sz="900" b="1" dirty="0">
              <a:latin typeface="+mn-ea"/>
            </a:endParaRPr>
          </a:p>
        </p:txBody>
      </p:sp>
      <p:sp>
        <p:nvSpPr>
          <p:cNvPr id="62" name="직사각형 61">
            <a:extLst>
              <a:ext uri="{FF2B5EF4-FFF2-40B4-BE49-F238E27FC236}">
                <a16:creationId xmlns:a16="http://schemas.microsoft.com/office/drawing/2014/main" xmlns="" id="{FC1D9B43-89B0-4A6B-917A-0B4A0CF14C7D}"/>
              </a:ext>
            </a:extLst>
          </p:cNvPr>
          <p:cNvSpPr/>
          <p:nvPr/>
        </p:nvSpPr>
        <p:spPr>
          <a:xfrm>
            <a:off x="3277175" y="3861103"/>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pic>
        <p:nvPicPr>
          <p:cNvPr id="9" name="그림 8">
            <a:extLst>
              <a:ext uri="{FF2B5EF4-FFF2-40B4-BE49-F238E27FC236}">
                <a16:creationId xmlns:a16="http://schemas.microsoft.com/office/drawing/2014/main" xmlns="" id="{F5EC9005-7C01-4F98-AF49-E59884FCCDA0}"/>
              </a:ext>
            </a:extLst>
          </p:cNvPr>
          <p:cNvPicPr>
            <a:picLocks noChangeAspect="1"/>
          </p:cNvPicPr>
          <p:nvPr/>
        </p:nvPicPr>
        <p:blipFill>
          <a:blip r:embed="rId3"/>
          <a:stretch>
            <a:fillRect/>
          </a:stretch>
        </p:blipFill>
        <p:spPr>
          <a:xfrm>
            <a:off x="279341" y="4029213"/>
            <a:ext cx="3205630" cy="1344003"/>
          </a:xfrm>
          <a:prstGeom prst="rect">
            <a:avLst/>
          </a:prstGeom>
        </p:spPr>
      </p:pic>
      <p:sp>
        <p:nvSpPr>
          <p:cNvPr id="64" name="직사각형 63">
            <a:extLst>
              <a:ext uri="{FF2B5EF4-FFF2-40B4-BE49-F238E27FC236}">
                <a16:creationId xmlns:a16="http://schemas.microsoft.com/office/drawing/2014/main" xmlns="" id="{DC06D9FE-C86B-44B9-B99F-75174D8DB7B9}"/>
              </a:ext>
            </a:extLst>
          </p:cNvPr>
          <p:cNvSpPr/>
          <p:nvPr/>
        </p:nvSpPr>
        <p:spPr>
          <a:xfrm>
            <a:off x="104259" y="6518244"/>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65" name="직사각형 64">
            <a:extLst>
              <a:ext uri="{FF2B5EF4-FFF2-40B4-BE49-F238E27FC236}">
                <a16:creationId xmlns:a16="http://schemas.microsoft.com/office/drawing/2014/main" xmlns="" id="{55833857-E407-470B-BFAF-18638FBD9997}"/>
              </a:ext>
            </a:extLst>
          </p:cNvPr>
          <p:cNvSpPr/>
          <p:nvPr/>
        </p:nvSpPr>
        <p:spPr>
          <a:xfrm>
            <a:off x="279341" y="5422916"/>
            <a:ext cx="1573699" cy="303582"/>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취소</a:t>
            </a:r>
            <a:endParaRPr lang="en-US" altLang="ko-KR" sz="900" dirty="0">
              <a:solidFill>
                <a:schemeClr val="tx1"/>
              </a:solidFill>
              <a:latin typeface="+mn-ea"/>
            </a:endParaRPr>
          </a:p>
        </p:txBody>
      </p:sp>
      <p:sp>
        <p:nvSpPr>
          <p:cNvPr id="66" name="직사각형 65">
            <a:extLst>
              <a:ext uri="{FF2B5EF4-FFF2-40B4-BE49-F238E27FC236}">
                <a16:creationId xmlns:a16="http://schemas.microsoft.com/office/drawing/2014/main" xmlns="" id="{A710DE46-5C43-4530-A719-664230028C2A}"/>
              </a:ext>
            </a:extLst>
          </p:cNvPr>
          <p:cNvSpPr/>
          <p:nvPr/>
        </p:nvSpPr>
        <p:spPr>
          <a:xfrm>
            <a:off x="1916759" y="5418271"/>
            <a:ext cx="1573699" cy="30358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확인</a:t>
            </a:r>
            <a:endParaRPr lang="en-US" altLang="ko-KR" sz="900" dirty="0">
              <a:solidFill>
                <a:schemeClr val="tx1"/>
              </a:solidFill>
              <a:latin typeface="+mn-ea"/>
            </a:endParaRPr>
          </a:p>
        </p:txBody>
      </p:sp>
      <p:sp>
        <p:nvSpPr>
          <p:cNvPr id="24" name="직사각형 23">
            <a:extLst>
              <a:ext uri="{FF2B5EF4-FFF2-40B4-BE49-F238E27FC236}">
                <a16:creationId xmlns:a16="http://schemas.microsoft.com/office/drawing/2014/main" xmlns="" id="{24C81803-3B35-4542-9DE4-4713C56A8DF4}"/>
              </a:ext>
            </a:extLst>
          </p:cNvPr>
          <p:cNvSpPr/>
          <p:nvPr/>
        </p:nvSpPr>
        <p:spPr bwMode="auto">
          <a:xfrm>
            <a:off x="147344" y="84822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a:t>
            </a:r>
            <a:endParaRPr lang="ko-KR" altLang="en-US" sz="800" b="1" dirty="0">
              <a:solidFill>
                <a:schemeClr val="bg1"/>
              </a:solidFill>
              <a:latin typeface="+mn-ea"/>
            </a:endParaRPr>
          </a:p>
        </p:txBody>
      </p:sp>
      <p:sp>
        <p:nvSpPr>
          <p:cNvPr id="25" name="직사각형 24">
            <a:extLst>
              <a:ext uri="{FF2B5EF4-FFF2-40B4-BE49-F238E27FC236}">
                <a16:creationId xmlns:a16="http://schemas.microsoft.com/office/drawing/2014/main" xmlns="" id="{A67B7B7C-62F7-4894-9A70-8DA73D613F0B}"/>
              </a:ext>
            </a:extLst>
          </p:cNvPr>
          <p:cNvSpPr/>
          <p:nvPr/>
        </p:nvSpPr>
        <p:spPr bwMode="auto">
          <a:xfrm>
            <a:off x="208954" y="535073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2</a:t>
            </a:r>
            <a:endParaRPr lang="ko-KR" altLang="en-US" sz="800" b="1" dirty="0">
              <a:solidFill>
                <a:schemeClr val="bg1"/>
              </a:solidFill>
              <a:latin typeface="+mn-ea"/>
            </a:endParaRPr>
          </a:p>
        </p:txBody>
      </p:sp>
      <p:sp>
        <p:nvSpPr>
          <p:cNvPr id="26" name="직사각형 25">
            <a:extLst>
              <a:ext uri="{FF2B5EF4-FFF2-40B4-BE49-F238E27FC236}">
                <a16:creationId xmlns:a16="http://schemas.microsoft.com/office/drawing/2014/main" xmlns="" id="{16AC3178-8598-472F-B26B-F499639C1190}"/>
              </a:ext>
            </a:extLst>
          </p:cNvPr>
          <p:cNvSpPr/>
          <p:nvPr/>
        </p:nvSpPr>
        <p:spPr bwMode="auto">
          <a:xfrm>
            <a:off x="1866470" y="537178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3</a:t>
            </a:r>
            <a:endParaRPr lang="ko-KR" altLang="en-US" sz="800" b="1" dirty="0">
              <a:solidFill>
                <a:schemeClr val="bg1"/>
              </a:solidFill>
              <a:latin typeface="+mn-ea"/>
            </a:endParaRPr>
          </a:p>
        </p:txBody>
      </p:sp>
      <p:sp>
        <p:nvSpPr>
          <p:cNvPr id="32" name="TextBox 31">
            <a:extLst>
              <a:ext uri="{FF2B5EF4-FFF2-40B4-BE49-F238E27FC236}">
                <a16:creationId xmlns:a16="http://schemas.microsoft.com/office/drawing/2014/main" xmlns="" id="{D2C99E63-AF74-4076-BA17-7F780F952596}"/>
              </a:ext>
            </a:extLst>
          </p:cNvPr>
          <p:cNvSpPr txBox="1"/>
          <p:nvPr/>
        </p:nvSpPr>
        <p:spPr>
          <a:xfrm>
            <a:off x="260389" y="3445489"/>
            <a:ext cx="2172331" cy="507831"/>
          </a:xfrm>
          <a:prstGeom prst="rect">
            <a:avLst/>
          </a:prstGeom>
          <a:noFill/>
        </p:spPr>
        <p:txBody>
          <a:bodyPr wrap="square" rtlCol="0">
            <a:spAutoFit/>
          </a:bodyPr>
          <a:lstStyle/>
          <a:p>
            <a:r>
              <a:rPr lang="ko-KR" altLang="en-US" sz="900" b="1" dirty="0">
                <a:latin typeface="+mn-ea"/>
              </a:rPr>
              <a:t>개인정보 취급 위탁에 대한 동의</a:t>
            </a:r>
            <a:r>
              <a:rPr lang="en-US" altLang="ko-KR" sz="900" b="1" dirty="0">
                <a:latin typeface="+mn-ea"/>
              </a:rPr>
              <a:t>(</a:t>
            </a:r>
            <a:r>
              <a:rPr lang="ko-KR" altLang="en-US" sz="900" b="1" dirty="0">
                <a:latin typeface="+mn-ea"/>
              </a:rPr>
              <a:t>필수</a:t>
            </a:r>
            <a:r>
              <a:rPr lang="en-US" altLang="ko-KR" sz="900" b="1" dirty="0">
                <a:latin typeface="+mn-ea"/>
              </a:rPr>
              <a:t>)</a:t>
            </a:r>
          </a:p>
          <a:p>
            <a:r>
              <a:rPr lang="en-US" altLang="ko-KR" sz="900" b="1" dirty="0">
                <a:latin typeface="+mn-ea"/>
              </a:rPr>
              <a:t>Consent for Consignment of Personal Information(Required)</a:t>
            </a:r>
            <a:endParaRPr lang="ko-KR" altLang="en-US" sz="900" b="1" dirty="0">
              <a:latin typeface="+mn-ea"/>
            </a:endParaRPr>
          </a:p>
        </p:txBody>
      </p:sp>
    </p:spTree>
    <p:extLst>
      <p:ext uri="{BB962C8B-B14F-4D97-AF65-F5344CB8AC3E}">
        <p14:creationId xmlns:p14="http://schemas.microsoft.com/office/powerpoint/2010/main" val="660613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a:t>컬러 팩토리</a:t>
            </a:r>
            <a:r>
              <a:rPr lang="en-US" altLang="ko-KR" dirty="0"/>
              <a:t> </a:t>
            </a:r>
            <a:r>
              <a:rPr lang="ko-KR" altLang="en-US"/>
              <a:t>예약</a:t>
            </a:r>
            <a:r>
              <a:rPr lang="en-US" altLang="ko-KR" dirty="0"/>
              <a:t>_</a:t>
            </a:r>
            <a:r>
              <a:rPr lang="ko-KR" altLang="en-US" dirty="0"/>
              <a:t>예약하기</a:t>
            </a:r>
            <a:r>
              <a:rPr lang="en-US" altLang="ko-KR" dirty="0"/>
              <a:t>_</a:t>
            </a:r>
            <a:r>
              <a:rPr lang="ko-KR" altLang="en-US" dirty="0"/>
              <a:t>내용 입력 시 선택 박스 종류</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74" name="직사각형 73">
            <a:extLst>
              <a:ext uri="{FF2B5EF4-FFF2-40B4-BE49-F238E27FC236}">
                <a16:creationId xmlns:a16="http://schemas.microsoft.com/office/drawing/2014/main" xmlns="" id="{83B00178-38FF-40DC-A43D-1F66E3D84332}"/>
              </a:ext>
            </a:extLst>
          </p:cNvPr>
          <p:cNvSpPr/>
          <p:nvPr/>
        </p:nvSpPr>
        <p:spPr>
          <a:xfrm>
            <a:off x="331479" y="1009718"/>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서비스를 선택해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76" name="직사각형 75">
            <a:extLst>
              <a:ext uri="{FF2B5EF4-FFF2-40B4-BE49-F238E27FC236}">
                <a16:creationId xmlns:a16="http://schemas.microsoft.com/office/drawing/2014/main" xmlns="" id="{040408E9-6F4C-4892-ADB6-F7EFF84E099E}"/>
              </a:ext>
            </a:extLst>
          </p:cNvPr>
          <p:cNvSpPr/>
          <p:nvPr/>
        </p:nvSpPr>
        <p:spPr>
          <a:xfrm>
            <a:off x="3224808" y="1009690"/>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77" name="TextBox 76">
            <a:extLst>
              <a:ext uri="{FF2B5EF4-FFF2-40B4-BE49-F238E27FC236}">
                <a16:creationId xmlns:a16="http://schemas.microsoft.com/office/drawing/2014/main" xmlns="" id="{14EE24CC-5C80-436B-AFF8-51A1502D6BAD}"/>
              </a:ext>
            </a:extLst>
          </p:cNvPr>
          <p:cNvSpPr txBox="1"/>
          <p:nvPr/>
        </p:nvSpPr>
        <p:spPr>
          <a:xfrm>
            <a:off x="257047" y="1957682"/>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예약 매장</a:t>
            </a:r>
            <a:r>
              <a:rPr lang="en-US" altLang="ko-KR" sz="900" b="1" dirty="0">
                <a:latin typeface="+mn-ea"/>
              </a:rPr>
              <a:t>(Reservation Store)</a:t>
            </a:r>
            <a:endParaRPr lang="ko-KR" altLang="en-US" sz="900" b="1" dirty="0">
              <a:latin typeface="+mn-ea"/>
            </a:endParaRPr>
          </a:p>
        </p:txBody>
      </p:sp>
      <p:sp>
        <p:nvSpPr>
          <p:cNvPr id="78" name="직사각형 77">
            <a:extLst>
              <a:ext uri="{FF2B5EF4-FFF2-40B4-BE49-F238E27FC236}">
                <a16:creationId xmlns:a16="http://schemas.microsoft.com/office/drawing/2014/main" xmlns="" id="{E9E5CABE-049B-4F8B-B579-6DA073F0C0B8}"/>
              </a:ext>
            </a:extLst>
          </p:cNvPr>
          <p:cNvSpPr/>
          <p:nvPr/>
        </p:nvSpPr>
        <p:spPr>
          <a:xfrm>
            <a:off x="331479" y="2196104"/>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매장을 선택해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79" name="직사각형 78">
            <a:extLst>
              <a:ext uri="{FF2B5EF4-FFF2-40B4-BE49-F238E27FC236}">
                <a16:creationId xmlns:a16="http://schemas.microsoft.com/office/drawing/2014/main" xmlns="" id="{95BBE7B7-0BA4-497C-B1D7-450FE84E00B1}"/>
              </a:ext>
            </a:extLst>
          </p:cNvPr>
          <p:cNvSpPr/>
          <p:nvPr/>
        </p:nvSpPr>
        <p:spPr>
          <a:xfrm>
            <a:off x="3224808" y="2196076"/>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135" name="TextBox 134">
            <a:extLst>
              <a:ext uri="{FF2B5EF4-FFF2-40B4-BE49-F238E27FC236}">
                <a16:creationId xmlns:a16="http://schemas.microsoft.com/office/drawing/2014/main" xmlns="" id="{49F0F03D-1CE5-4199-9B43-F611902110D6}"/>
              </a:ext>
            </a:extLst>
          </p:cNvPr>
          <p:cNvSpPr txBox="1"/>
          <p:nvPr/>
        </p:nvSpPr>
        <p:spPr>
          <a:xfrm>
            <a:off x="4158488" y="771296"/>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국적</a:t>
            </a:r>
            <a:r>
              <a:rPr lang="en-US" altLang="ko-KR" sz="900" b="1" dirty="0">
                <a:latin typeface="+mn-ea"/>
              </a:rPr>
              <a:t>(Nationality)</a:t>
            </a:r>
            <a:endParaRPr lang="ko-KR" altLang="en-US" sz="900" b="1" dirty="0">
              <a:latin typeface="+mn-ea"/>
            </a:endParaRPr>
          </a:p>
        </p:txBody>
      </p:sp>
      <p:sp>
        <p:nvSpPr>
          <p:cNvPr id="136" name="직사각형 135">
            <a:extLst>
              <a:ext uri="{FF2B5EF4-FFF2-40B4-BE49-F238E27FC236}">
                <a16:creationId xmlns:a16="http://schemas.microsoft.com/office/drawing/2014/main" xmlns="" id="{549116D7-6A1F-46CF-8BA7-184B5C492809}"/>
              </a:ext>
            </a:extLst>
          </p:cNvPr>
          <p:cNvSpPr/>
          <p:nvPr/>
        </p:nvSpPr>
        <p:spPr>
          <a:xfrm>
            <a:off x="4232920" y="1009718"/>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South</a:t>
            </a:r>
            <a:r>
              <a:rPr lang="ko-KR" altLang="en-US" sz="900" dirty="0">
                <a:solidFill>
                  <a:schemeClr val="bg1">
                    <a:lumMod val="65000"/>
                  </a:schemeClr>
                </a:solidFill>
                <a:latin typeface="+mn-ea"/>
              </a:rPr>
              <a:t> </a:t>
            </a:r>
            <a:r>
              <a:rPr lang="en-US" altLang="ko-KR" sz="900" dirty="0">
                <a:solidFill>
                  <a:schemeClr val="bg1">
                    <a:lumMod val="65000"/>
                  </a:schemeClr>
                </a:solidFill>
                <a:latin typeface="+mn-ea"/>
              </a:rPr>
              <a:t>Korea</a:t>
            </a:r>
            <a:endParaRPr lang="ko-KR" altLang="en-US" sz="900" dirty="0">
              <a:solidFill>
                <a:schemeClr val="bg1">
                  <a:lumMod val="65000"/>
                </a:schemeClr>
              </a:solidFill>
              <a:latin typeface="+mn-ea"/>
            </a:endParaRPr>
          </a:p>
        </p:txBody>
      </p:sp>
      <p:sp>
        <p:nvSpPr>
          <p:cNvPr id="137" name="직사각형 136">
            <a:extLst>
              <a:ext uri="{FF2B5EF4-FFF2-40B4-BE49-F238E27FC236}">
                <a16:creationId xmlns:a16="http://schemas.microsoft.com/office/drawing/2014/main" xmlns="" id="{AF8276FF-FA54-47A9-B004-8E1E63544DF2}"/>
              </a:ext>
            </a:extLst>
          </p:cNvPr>
          <p:cNvSpPr/>
          <p:nvPr/>
        </p:nvSpPr>
        <p:spPr>
          <a:xfrm>
            <a:off x="7126249" y="1009690"/>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138" name="TextBox 137">
            <a:extLst>
              <a:ext uri="{FF2B5EF4-FFF2-40B4-BE49-F238E27FC236}">
                <a16:creationId xmlns:a16="http://schemas.microsoft.com/office/drawing/2014/main" xmlns="" id="{88EFBB13-6A65-444E-9149-0DA1B9DBBBF4}"/>
              </a:ext>
            </a:extLst>
          </p:cNvPr>
          <p:cNvSpPr txBox="1"/>
          <p:nvPr/>
        </p:nvSpPr>
        <p:spPr>
          <a:xfrm>
            <a:off x="4158488" y="2523188"/>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연령대</a:t>
            </a:r>
            <a:r>
              <a:rPr lang="en-US" altLang="ko-KR" sz="900" b="1" dirty="0">
                <a:latin typeface="+mn-ea"/>
              </a:rPr>
              <a:t>(Age)</a:t>
            </a:r>
            <a:endParaRPr lang="ko-KR" altLang="en-US" sz="900" b="1" dirty="0">
              <a:latin typeface="+mn-ea"/>
            </a:endParaRPr>
          </a:p>
        </p:txBody>
      </p:sp>
      <p:sp>
        <p:nvSpPr>
          <p:cNvPr id="139" name="직사각형 138">
            <a:extLst>
              <a:ext uri="{FF2B5EF4-FFF2-40B4-BE49-F238E27FC236}">
                <a16:creationId xmlns:a16="http://schemas.microsoft.com/office/drawing/2014/main" xmlns="" id="{A5184E4E-A362-4A24-B3C3-23592B2155AD}"/>
              </a:ext>
            </a:extLst>
          </p:cNvPr>
          <p:cNvSpPr/>
          <p:nvPr/>
        </p:nvSpPr>
        <p:spPr>
          <a:xfrm>
            <a:off x="4232920" y="2762888"/>
            <a:ext cx="319566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연령대를 선택해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140" name="직사각형 139">
            <a:extLst>
              <a:ext uri="{FF2B5EF4-FFF2-40B4-BE49-F238E27FC236}">
                <a16:creationId xmlns:a16="http://schemas.microsoft.com/office/drawing/2014/main" xmlns="" id="{962E11DA-2CA5-4E7F-B2DB-6CA77228EA87}"/>
              </a:ext>
            </a:extLst>
          </p:cNvPr>
          <p:cNvSpPr/>
          <p:nvPr/>
        </p:nvSpPr>
        <p:spPr>
          <a:xfrm>
            <a:off x="7126249" y="2762860"/>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67" name="TextBox 66">
            <a:extLst>
              <a:ext uri="{FF2B5EF4-FFF2-40B4-BE49-F238E27FC236}">
                <a16:creationId xmlns:a16="http://schemas.microsoft.com/office/drawing/2014/main" xmlns="" id="{6E813985-51E4-49CF-891B-64AFA381AED1}"/>
              </a:ext>
            </a:extLst>
          </p:cNvPr>
          <p:cNvSpPr txBox="1"/>
          <p:nvPr/>
        </p:nvSpPr>
        <p:spPr>
          <a:xfrm>
            <a:off x="257048" y="771296"/>
            <a:ext cx="1527600"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dirty="0">
                <a:latin typeface="+mn-ea"/>
              </a:rPr>
              <a:t>서비스</a:t>
            </a:r>
            <a:r>
              <a:rPr lang="en-US" altLang="ko-KR" sz="900" b="1" dirty="0">
                <a:latin typeface="+mn-ea"/>
              </a:rPr>
              <a:t>(Service)</a:t>
            </a:r>
            <a:endParaRPr lang="ko-KR" altLang="en-US" sz="900" b="1" dirty="0">
              <a:latin typeface="+mn-ea"/>
            </a:endParaRPr>
          </a:p>
        </p:txBody>
      </p:sp>
      <p:sp>
        <p:nvSpPr>
          <p:cNvPr id="68" name="직사각형 67">
            <a:extLst>
              <a:ext uri="{FF2B5EF4-FFF2-40B4-BE49-F238E27FC236}">
                <a16:creationId xmlns:a16="http://schemas.microsoft.com/office/drawing/2014/main" xmlns="" id="{587941E7-0250-49C0-A98E-73B914725F94}"/>
              </a:ext>
            </a:extLst>
          </p:cNvPr>
          <p:cNvSpPr/>
          <p:nvPr/>
        </p:nvSpPr>
        <p:spPr>
          <a:xfrm>
            <a:off x="331479" y="1271042"/>
            <a:ext cx="3195668" cy="56578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indent="-87313">
              <a:buAutoNum type="alphaUcPeriod"/>
              <a:tabLst>
                <a:tab pos="87313" algn="l"/>
              </a:tabLst>
            </a:pPr>
            <a:r>
              <a:rPr lang="ko-KR" altLang="en-US" sz="900" dirty="0">
                <a:solidFill>
                  <a:schemeClr val="tx1"/>
                </a:solidFill>
                <a:latin typeface="+mn-ea"/>
              </a:rPr>
              <a:t> 마이 퍼스널 립스틱</a:t>
            </a:r>
            <a:r>
              <a:rPr lang="en-US" altLang="ko-KR" sz="900" dirty="0">
                <a:solidFill>
                  <a:schemeClr val="tx1"/>
                </a:solidFill>
                <a:latin typeface="+mn-ea"/>
              </a:rPr>
              <a:t>(1Color)</a:t>
            </a:r>
          </a:p>
          <a:p>
            <a:pPr marL="87313" indent="-87313">
              <a:buAutoNum type="alphaUcPeriod"/>
              <a:tabLst>
                <a:tab pos="87313" algn="l"/>
              </a:tabLst>
            </a:pPr>
            <a:r>
              <a:rPr lang="ko-KR" altLang="en-US" sz="900" dirty="0">
                <a:solidFill>
                  <a:schemeClr val="tx1"/>
                </a:solidFill>
                <a:latin typeface="+mn-ea"/>
              </a:rPr>
              <a:t> 마이 퍼스널 립스틱</a:t>
            </a:r>
            <a:r>
              <a:rPr lang="en-US" altLang="ko-KR" sz="900" dirty="0">
                <a:solidFill>
                  <a:schemeClr val="tx1"/>
                </a:solidFill>
                <a:latin typeface="+mn-ea"/>
              </a:rPr>
              <a:t>(2Color)</a:t>
            </a:r>
          </a:p>
          <a:p>
            <a:pPr marL="87313" indent="-87313">
              <a:buAutoNum type="alphaUcPeriod"/>
              <a:tabLst>
                <a:tab pos="87313" algn="l"/>
              </a:tabLst>
            </a:pPr>
            <a:r>
              <a:rPr lang="ko-KR" altLang="en-US" sz="900" dirty="0">
                <a:solidFill>
                  <a:schemeClr val="tx1"/>
                </a:solidFill>
                <a:latin typeface="+mn-ea"/>
              </a:rPr>
              <a:t> 마이 퍼스널 립</a:t>
            </a:r>
            <a:r>
              <a:rPr lang="en-US" altLang="ko-KR" sz="900" dirty="0">
                <a:solidFill>
                  <a:schemeClr val="tx1"/>
                </a:solidFill>
                <a:latin typeface="+mn-ea"/>
              </a:rPr>
              <a:t>&amp;</a:t>
            </a:r>
            <a:r>
              <a:rPr lang="ko-KR" altLang="en-US" sz="900" dirty="0">
                <a:solidFill>
                  <a:schemeClr val="tx1"/>
                </a:solidFill>
                <a:latin typeface="+mn-ea"/>
              </a:rPr>
              <a:t>페이스</a:t>
            </a:r>
          </a:p>
        </p:txBody>
      </p:sp>
      <p:sp>
        <p:nvSpPr>
          <p:cNvPr id="69" name="직사각형 68">
            <a:extLst>
              <a:ext uri="{FF2B5EF4-FFF2-40B4-BE49-F238E27FC236}">
                <a16:creationId xmlns:a16="http://schemas.microsoft.com/office/drawing/2014/main" xmlns="" id="{8E4B41C9-3DC2-47EE-A2BE-0E43FD8ED0BA}"/>
              </a:ext>
            </a:extLst>
          </p:cNvPr>
          <p:cNvSpPr/>
          <p:nvPr/>
        </p:nvSpPr>
        <p:spPr>
          <a:xfrm>
            <a:off x="331479" y="2456508"/>
            <a:ext cx="3195668" cy="56578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87313" algn="l"/>
              </a:tabLst>
            </a:pPr>
            <a:r>
              <a:rPr lang="ko-KR" altLang="en-US" sz="900" dirty="0">
                <a:solidFill>
                  <a:schemeClr val="tx1"/>
                </a:solidFill>
                <a:latin typeface="+mn-ea"/>
              </a:rPr>
              <a:t>명동</a:t>
            </a:r>
            <a:r>
              <a:rPr lang="en-US" altLang="ko-KR" sz="900" dirty="0">
                <a:solidFill>
                  <a:schemeClr val="tx1"/>
                </a:solidFill>
                <a:latin typeface="+mn-ea"/>
              </a:rPr>
              <a:t>FSS</a:t>
            </a:r>
            <a:r>
              <a:rPr lang="ko-KR" altLang="en-US" sz="900" dirty="0">
                <a:solidFill>
                  <a:schemeClr val="tx1"/>
                </a:solidFill>
                <a:latin typeface="+mn-ea"/>
              </a:rPr>
              <a:t>점</a:t>
            </a:r>
            <a:r>
              <a:rPr lang="en-US" altLang="ko-KR" sz="900" dirty="0">
                <a:solidFill>
                  <a:schemeClr val="tx1"/>
                </a:solidFill>
                <a:latin typeface="+mn-ea"/>
              </a:rPr>
              <a:t>(</a:t>
            </a:r>
            <a:r>
              <a:rPr lang="ko-KR" altLang="en-US" sz="900" dirty="0">
                <a:solidFill>
                  <a:schemeClr val="tx1"/>
                </a:solidFill>
                <a:latin typeface="+mn-ea"/>
              </a:rPr>
              <a:t>플래그십스토어</a:t>
            </a:r>
            <a:r>
              <a:rPr lang="en-US" altLang="ko-KR" sz="900" dirty="0">
                <a:solidFill>
                  <a:schemeClr val="tx1"/>
                </a:solidFill>
                <a:latin typeface="+mn-ea"/>
              </a:rPr>
              <a:t>)</a:t>
            </a:r>
          </a:p>
          <a:p>
            <a:pPr>
              <a:tabLst>
                <a:tab pos="87313" algn="l"/>
              </a:tabLst>
            </a:pPr>
            <a:r>
              <a:rPr lang="ko-KR" altLang="en-US" sz="900" dirty="0" err="1">
                <a:solidFill>
                  <a:schemeClr val="tx1"/>
                </a:solidFill>
                <a:latin typeface="+mn-ea"/>
              </a:rPr>
              <a:t>가로수길점</a:t>
            </a:r>
            <a:endParaRPr lang="ko-KR" altLang="en-US" sz="900" dirty="0">
              <a:solidFill>
                <a:schemeClr val="tx1"/>
              </a:solidFill>
              <a:latin typeface="+mn-ea"/>
            </a:endParaRPr>
          </a:p>
        </p:txBody>
      </p:sp>
      <p:sp>
        <p:nvSpPr>
          <p:cNvPr id="81" name="직사각형 80">
            <a:extLst>
              <a:ext uri="{FF2B5EF4-FFF2-40B4-BE49-F238E27FC236}">
                <a16:creationId xmlns:a16="http://schemas.microsoft.com/office/drawing/2014/main" xmlns="" id="{34A5DFEB-4E16-4E6A-89A9-ED66AAA7F580}"/>
              </a:ext>
            </a:extLst>
          </p:cNvPr>
          <p:cNvSpPr/>
          <p:nvPr/>
        </p:nvSpPr>
        <p:spPr>
          <a:xfrm>
            <a:off x="4232920" y="1269127"/>
            <a:ext cx="3195668" cy="100774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82" name="직사각형 81">
            <a:extLst>
              <a:ext uri="{FF2B5EF4-FFF2-40B4-BE49-F238E27FC236}">
                <a16:creationId xmlns:a16="http://schemas.microsoft.com/office/drawing/2014/main" xmlns="" id="{1BF0E7E0-E357-48EB-934C-C2AA4965B745}"/>
              </a:ext>
            </a:extLst>
          </p:cNvPr>
          <p:cNvSpPr/>
          <p:nvPr/>
        </p:nvSpPr>
        <p:spPr>
          <a:xfrm>
            <a:off x="4232920" y="3018157"/>
            <a:ext cx="3195668" cy="100774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latin typeface="+mn-ea"/>
              </a:rPr>
              <a:t>15~19</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20~24</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25~29</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30~34</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35~39</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40</a:t>
            </a:r>
            <a:r>
              <a:rPr lang="ko-KR" altLang="en-US" sz="900" dirty="0">
                <a:solidFill>
                  <a:schemeClr val="tx1"/>
                </a:solidFill>
                <a:latin typeface="+mn-ea"/>
              </a:rPr>
              <a:t>세 이상</a:t>
            </a:r>
          </a:p>
        </p:txBody>
      </p:sp>
    </p:spTree>
    <p:extLst>
      <p:ext uri="{BB962C8B-B14F-4D97-AF65-F5344CB8AC3E}">
        <p14:creationId xmlns:p14="http://schemas.microsoft.com/office/powerpoint/2010/main" val="8638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예약하기</a:t>
            </a:r>
            <a:r>
              <a:rPr lang="en-US" altLang="ko-KR" dirty="0"/>
              <a:t>_</a:t>
            </a:r>
            <a:r>
              <a:rPr lang="ko-KR" altLang="en-US" dirty="0"/>
              <a:t>약관 내용</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 name="Rectangle 2">
            <a:extLst>
              <a:ext uri="{FF2B5EF4-FFF2-40B4-BE49-F238E27FC236}">
                <a16:creationId xmlns:a16="http://schemas.microsoft.com/office/drawing/2014/main" xmlns="" id="{76DED6A6-7B3E-400B-B0C4-0368EE3F975F}"/>
              </a:ext>
            </a:extLst>
          </p:cNvPr>
          <p:cNvSpPr>
            <a:spLocks noChangeArrowheads="1"/>
          </p:cNvSpPr>
          <p:nvPr/>
        </p:nvSpPr>
        <p:spPr bwMode="auto">
          <a:xfrm>
            <a:off x="344488" y="594846"/>
            <a:ext cx="36227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baseline="0" dirty="0">
                <a:ln>
                  <a:noFill/>
                </a:ln>
                <a:solidFill>
                  <a:srgbClr val="333333"/>
                </a:solidFill>
                <a:effectLst/>
                <a:latin typeface="Arial" panose="020B0604020202020204" pitchFamily="34" charset="0"/>
                <a:ea typeface="Noto"/>
              </a:rPr>
              <a:t>개인정보 수집 이용 동의 (필수) </a:t>
            </a:r>
            <a:br>
              <a:rPr kumimoji="0" lang="ko-KR" altLang="ko-KR" sz="900" b="1" i="0" u="none" strike="noStrike" cap="none" normalizeH="0" baseline="0" dirty="0">
                <a:ln>
                  <a:noFill/>
                </a:ln>
                <a:solidFill>
                  <a:srgbClr val="333333"/>
                </a:solidFill>
                <a:effectLst/>
                <a:latin typeface="Arial" panose="020B0604020202020204" pitchFamily="34" charset="0"/>
                <a:ea typeface="Noto"/>
              </a:rPr>
            </a:br>
            <a:r>
              <a:rPr kumimoji="0" lang="ko-KR" altLang="ko-KR" sz="900" b="1" i="0" u="none" strike="noStrike" cap="none" normalizeH="0" baseline="0" dirty="0">
                <a:ln>
                  <a:noFill/>
                </a:ln>
                <a:solidFill>
                  <a:srgbClr val="333333"/>
                </a:solidFill>
                <a:effectLst/>
                <a:latin typeface="Arial" panose="020B0604020202020204" pitchFamily="34" charset="0"/>
                <a:ea typeface="Noto"/>
              </a:rPr>
              <a:t>Consent for Collecting and Using Personal Information (Required)</a:t>
            </a:r>
            <a:endParaRPr kumimoji="0" lang="ko-KR" altLang="ko-KR" sz="900" b="1"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xmlns="" id="{92844042-61EB-4057-8855-E897C227C6D9}"/>
              </a:ext>
            </a:extLst>
          </p:cNvPr>
          <p:cNvSpPr>
            <a:spLocks noChangeArrowheads="1"/>
          </p:cNvSpPr>
          <p:nvPr/>
        </p:nvSpPr>
        <p:spPr bwMode="auto">
          <a:xfrm>
            <a:off x="344488" y="1070828"/>
            <a:ext cx="60486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666666"/>
                </a:solidFill>
                <a:effectLst/>
                <a:latin typeface="Arial" panose="020B0604020202020204" pitchFamily="34" charset="0"/>
                <a:ea typeface="Noto"/>
              </a:rPr>
              <a:t>회사는 퍼스널 립스틱 만들기 (이하 "행사")을 위하여 다음과 같이 귀하의 개인정보를 수집 및 이용합니다. </a:t>
            </a:r>
            <a:br>
              <a:rPr kumimoji="0" lang="ko-KR" altLang="ko-KR" sz="900" b="0" i="0" u="none" strike="noStrike" cap="none" normalizeH="0" baseline="0">
                <a:ln>
                  <a:noFill/>
                </a:ln>
                <a:solidFill>
                  <a:srgbClr val="666666"/>
                </a:solidFill>
                <a:effectLst/>
                <a:latin typeface="Arial" panose="020B0604020202020204" pitchFamily="34" charset="0"/>
                <a:ea typeface="Noto"/>
              </a:rPr>
            </a:br>
            <a:r>
              <a:rPr kumimoji="0" lang="ko-KR" altLang="ko-KR" sz="900" b="0" i="0" u="none" strike="noStrike" cap="none" normalizeH="0" baseline="0">
                <a:ln>
                  <a:noFill/>
                </a:ln>
                <a:solidFill>
                  <a:srgbClr val="666666"/>
                </a:solidFill>
                <a:effectLst/>
                <a:latin typeface="Arial" panose="020B0604020202020204" pitchFamily="34" charset="0"/>
                <a:ea typeface="Noto"/>
              </a:rPr>
              <a:t>The company collects and uses the following personal information for personal lipstick making (same as "Event").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aphicFrame>
        <p:nvGraphicFramePr>
          <p:cNvPr id="11" name="표 10">
            <a:extLst>
              <a:ext uri="{FF2B5EF4-FFF2-40B4-BE49-F238E27FC236}">
                <a16:creationId xmlns:a16="http://schemas.microsoft.com/office/drawing/2014/main" xmlns="" id="{812DDF55-69C5-473A-8033-67870CA854ED}"/>
              </a:ext>
            </a:extLst>
          </p:cNvPr>
          <p:cNvGraphicFramePr>
            <a:graphicFrameLocks noGrp="1"/>
          </p:cNvGraphicFramePr>
          <p:nvPr>
            <p:extLst>
              <p:ext uri="{D42A27DB-BD31-4B8C-83A1-F6EECF244321}">
                <p14:modId xmlns:p14="http://schemas.microsoft.com/office/powerpoint/2010/main" val="2053562532"/>
              </p:ext>
            </p:extLst>
          </p:nvPr>
        </p:nvGraphicFramePr>
        <p:xfrm>
          <a:off x="348004" y="1412776"/>
          <a:ext cx="8483599" cy="920714"/>
        </p:xfrm>
        <a:graphic>
          <a:graphicData uri="http://schemas.openxmlformats.org/drawingml/2006/table">
            <a:tbl>
              <a:tblPr>
                <a:tableStyleId>{616DA210-FB5B-4158-B5E0-FEB733F419BA}</a:tableStyleId>
              </a:tblPr>
              <a:tblGrid>
                <a:gridCol w="2804796">
                  <a:extLst>
                    <a:ext uri="{9D8B030D-6E8A-4147-A177-3AD203B41FA5}">
                      <a16:colId xmlns:a16="http://schemas.microsoft.com/office/drawing/2014/main" xmlns="" val="3638708892"/>
                    </a:ext>
                  </a:extLst>
                </a:gridCol>
                <a:gridCol w="2808312">
                  <a:extLst>
                    <a:ext uri="{9D8B030D-6E8A-4147-A177-3AD203B41FA5}">
                      <a16:colId xmlns:a16="http://schemas.microsoft.com/office/drawing/2014/main" xmlns="" val="704621066"/>
                    </a:ext>
                  </a:extLst>
                </a:gridCol>
                <a:gridCol w="2870491">
                  <a:extLst>
                    <a:ext uri="{9D8B030D-6E8A-4147-A177-3AD203B41FA5}">
                      <a16:colId xmlns:a16="http://schemas.microsoft.com/office/drawing/2014/main" xmlns="" val="1116245914"/>
                    </a:ext>
                  </a:extLst>
                </a:gridCol>
              </a:tblGrid>
              <a:tr h="257707">
                <a:tc>
                  <a:txBody>
                    <a:bodyPr/>
                    <a:lstStyle/>
                    <a:p>
                      <a:pPr algn="ctr" rtl="0" fontAlgn="t"/>
                      <a:r>
                        <a:rPr lang="ko-KR" altLang="en-US" sz="1000" u="none" strike="noStrike" dirty="0">
                          <a:effectLst/>
                        </a:rPr>
                        <a:t>수집항목</a:t>
                      </a:r>
                      <a:endParaRPr lang="en-US" altLang="ko-KR" sz="1000" u="none" strike="noStrike" dirty="0">
                        <a:effectLst/>
                      </a:endParaRPr>
                    </a:p>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000" u="none" strike="noStrike" dirty="0">
                          <a:effectLst/>
                        </a:rPr>
                        <a:t>(Items Collected)</a:t>
                      </a:r>
                      <a:endParaRPr lang="en-US" altLang="ko-KR"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solidFill>
                      <a:schemeClr val="bg1">
                        <a:lumMod val="95000"/>
                      </a:schemeClr>
                    </a:solidFill>
                  </a:tcPr>
                </a:tc>
                <a:tc>
                  <a:txBody>
                    <a:bodyPr/>
                    <a:lstStyle/>
                    <a:p>
                      <a:pPr algn="ctr" fontAlgn="t"/>
                      <a:r>
                        <a:rPr lang="ko-KR" altLang="en-US" sz="1000" u="none" strike="noStrike" dirty="0">
                          <a:effectLst/>
                        </a:rPr>
                        <a:t>수집</a:t>
                      </a:r>
                      <a:r>
                        <a:rPr lang="en-US" altLang="ko-KR" sz="1000" u="none" strike="noStrike" dirty="0">
                          <a:effectLst/>
                        </a:rPr>
                        <a:t>·</a:t>
                      </a:r>
                      <a:r>
                        <a:rPr lang="ko-KR" altLang="en-US" sz="1000" u="none" strike="noStrike" dirty="0">
                          <a:effectLst/>
                        </a:rPr>
                        <a:t>이용 목적</a:t>
                      </a:r>
                      <a:endParaRPr lang="en-US" altLang="ko-KR" sz="1000" u="none" strike="noStrike" dirty="0">
                        <a:effectLst/>
                      </a:endParaRPr>
                    </a:p>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000" u="none" strike="noStrike" dirty="0">
                          <a:effectLst/>
                        </a:rPr>
                        <a:t>(Purpose of Collection)</a:t>
                      </a:r>
                      <a:endParaRPr lang="en-US" altLang="ko-KR"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solidFill>
                      <a:schemeClr val="bg1">
                        <a:lumMod val="95000"/>
                      </a:schemeClr>
                    </a:solidFill>
                  </a:tcPr>
                </a:tc>
                <a:tc>
                  <a:txBody>
                    <a:bodyPr/>
                    <a:lstStyle/>
                    <a:p>
                      <a:pPr algn="ctr" fontAlgn="t"/>
                      <a:r>
                        <a:rPr lang="ko-KR" altLang="en-US" sz="1000" u="none" strike="noStrike" dirty="0">
                          <a:effectLst/>
                        </a:rPr>
                        <a:t>이용</a:t>
                      </a:r>
                      <a:r>
                        <a:rPr lang="en-US" altLang="ko-KR" sz="1000" u="none" strike="noStrike" dirty="0">
                          <a:effectLst/>
                        </a:rPr>
                        <a:t>·</a:t>
                      </a:r>
                      <a:r>
                        <a:rPr lang="ko-KR" altLang="en-US" sz="1000" u="none" strike="noStrike" dirty="0">
                          <a:effectLst/>
                        </a:rPr>
                        <a:t>보유 기간</a:t>
                      </a:r>
                      <a:endParaRPr lang="en-US" altLang="ko-KR" sz="1000" u="none" strike="noStrike" dirty="0">
                        <a:effectLst/>
                      </a:endParaRPr>
                    </a:p>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000" u="none" strike="noStrike" dirty="0">
                          <a:effectLst/>
                        </a:rPr>
                        <a:t>(Period of Use)</a:t>
                      </a:r>
                      <a:endParaRPr lang="en-US" altLang="ko-KR"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solidFill>
                      <a:schemeClr val="bg1">
                        <a:lumMod val="95000"/>
                      </a:schemeClr>
                    </a:solidFill>
                  </a:tcPr>
                </a:tc>
                <a:extLst>
                  <a:ext uri="{0D108BD9-81ED-4DB2-BD59-A6C34878D82A}">
                    <a16:rowId xmlns:a16="http://schemas.microsoft.com/office/drawing/2014/main" xmlns="" val="3602579959"/>
                  </a:ext>
                </a:extLst>
              </a:tr>
              <a:tr h="606389">
                <a:tc>
                  <a:txBody>
                    <a:bodyPr/>
                    <a:lstStyle/>
                    <a:p>
                      <a:pPr algn="ctr" fontAlgn="ctr"/>
                      <a:r>
                        <a:rPr lang="ko-KR" altLang="en-US" sz="1000" u="none" strike="noStrike" dirty="0">
                          <a:effectLst/>
                        </a:rPr>
                        <a:t>신청자명</a:t>
                      </a:r>
                      <a:r>
                        <a:rPr lang="en-US" altLang="ko-KR" sz="1000" u="none" strike="noStrike" dirty="0">
                          <a:effectLst/>
                        </a:rPr>
                        <a:t>, </a:t>
                      </a:r>
                      <a:r>
                        <a:rPr lang="ko-KR" altLang="en-US" sz="1000" u="none" strike="noStrike" dirty="0">
                          <a:effectLst/>
                        </a:rPr>
                        <a:t>휴대전화번호</a:t>
                      </a:r>
                      <a:r>
                        <a:rPr lang="en-US" altLang="ko-KR" sz="1000" u="none" strike="noStrike" dirty="0">
                          <a:effectLst/>
                        </a:rPr>
                        <a:t>, </a:t>
                      </a:r>
                      <a:r>
                        <a:rPr lang="ko-KR" altLang="en-US" sz="1000" u="none" strike="noStrike" dirty="0">
                          <a:effectLst/>
                        </a:rPr>
                        <a:t>성별</a:t>
                      </a:r>
                      <a:r>
                        <a:rPr lang="en-US" altLang="ko-KR" sz="1000" u="none" strike="noStrike" dirty="0">
                          <a:effectLst/>
                        </a:rPr>
                        <a:t>, </a:t>
                      </a:r>
                      <a:r>
                        <a:rPr lang="ko-KR" altLang="en-US" sz="1000" u="none" strike="noStrike" dirty="0">
                          <a:effectLst/>
                        </a:rPr>
                        <a:t>연령대</a:t>
                      </a:r>
                      <a:r>
                        <a:rPr lang="en-US" altLang="ko-KR" sz="1000" u="none" strike="noStrike" dirty="0">
                          <a:effectLst/>
                        </a:rPr>
                        <a:t>, </a:t>
                      </a:r>
                      <a:r>
                        <a:rPr lang="ko-KR" altLang="en-US" sz="1000" u="none" strike="noStrike" dirty="0">
                          <a:effectLst/>
                        </a:rPr>
                        <a:t>국적</a:t>
                      </a:r>
                      <a:r>
                        <a:rPr lang="en-US" altLang="ko-KR" sz="1000" u="none" strike="noStrike" dirty="0">
                          <a:effectLst/>
                        </a:rPr>
                        <a:t>, </a:t>
                      </a:r>
                      <a:r>
                        <a:rPr lang="ko-KR" altLang="en-US" sz="1000" u="none" strike="noStrike" dirty="0">
                          <a:effectLst/>
                        </a:rPr>
                        <a:t>이메일</a:t>
                      </a:r>
                      <a:endParaRPr lang="en-US" altLang="ko-KR" sz="1000" u="none" strike="noStrike" dirty="0">
                        <a:effectLst/>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u="none" strike="noStrike" dirty="0">
                          <a:effectLst/>
                        </a:rPr>
                        <a:t>Applicant's name, mobile phone number, gender, age group, nationality, email</a:t>
                      </a:r>
                      <a:endParaRPr lang="en-US" altLang="ko-KR"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nchor="ctr"/>
                </a:tc>
                <a:tc>
                  <a:txBody>
                    <a:bodyPr/>
                    <a:lstStyle/>
                    <a:p>
                      <a:pPr algn="ctr" fontAlgn="ctr"/>
                      <a:r>
                        <a:rPr lang="ko-KR" altLang="en-US" sz="1000" u="none" strike="noStrike" dirty="0">
                          <a:effectLst/>
                        </a:rPr>
                        <a:t>행사 예약 및 예약 확인</a:t>
                      </a:r>
                      <a:endParaRPr lang="en-US" altLang="ko-KR" sz="1000" u="none" strike="noStrike" dirty="0">
                        <a:effectLst/>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u="none" strike="noStrike" dirty="0">
                          <a:effectLst/>
                        </a:rPr>
                        <a:t>Event reservation and reservation confirmation</a:t>
                      </a:r>
                      <a:endParaRPr lang="en-US" altLang="ko-KR"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nchor="ctr"/>
                </a:tc>
                <a:tc>
                  <a:txBody>
                    <a:bodyPr/>
                    <a:lstStyle/>
                    <a:p>
                      <a:pPr algn="ctr" fontAlgn="ctr"/>
                      <a:r>
                        <a:rPr lang="ko-KR" altLang="en-US" sz="1000" u="none" strike="noStrike" dirty="0">
                          <a:effectLst/>
                        </a:rPr>
                        <a:t>행사 종료 후 </a:t>
                      </a:r>
                      <a:r>
                        <a:rPr lang="en-US" altLang="ko-KR" sz="1000" u="none" strike="noStrike" dirty="0">
                          <a:effectLst/>
                        </a:rPr>
                        <a:t>1</a:t>
                      </a:r>
                      <a:r>
                        <a:rPr lang="ko-KR" altLang="en-US" sz="1000" u="none" strike="noStrike" dirty="0">
                          <a:effectLst/>
                        </a:rPr>
                        <a:t>개월</a:t>
                      </a:r>
                      <a:endParaRPr lang="en-US" altLang="ko-KR" sz="1000" u="none" strike="noStrike" dirty="0">
                        <a:effectLst/>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u="none" strike="noStrike" dirty="0">
                          <a:effectLst/>
                        </a:rPr>
                        <a:t>Until 1 month after event ends </a:t>
                      </a:r>
                      <a:endParaRPr lang="en-US" altLang="ko-KR"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nchor="ctr"/>
                </a:tc>
                <a:extLst>
                  <a:ext uri="{0D108BD9-81ED-4DB2-BD59-A6C34878D82A}">
                    <a16:rowId xmlns:a16="http://schemas.microsoft.com/office/drawing/2014/main" xmlns="" val="768542710"/>
                  </a:ext>
                </a:extLst>
              </a:tr>
            </a:tbl>
          </a:graphicData>
        </a:graphic>
      </p:graphicFrame>
      <p:sp>
        <p:nvSpPr>
          <p:cNvPr id="12" name="Rectangle 4">
            <a:extLst>
              <a:ext uri="{FF2B5EF4-FFF2-40B4-BE49-F238E27FC236}">
                <a16:creationId xmlns:a16="http://schemas.microsoft.com/office/drawing/2014/main" xmlns="" id="{50D6DB51-FBF6-4AB1-980E-8163193FAFF4}"/>
              </a:ext>
            </a:extLst>
          </p:cNvPr>
          <p:cNvSpPr>
            <a:spLocks noChangeArrowheads="1"/>
          </p:cNvSpPr>
          <p:nvPr/>
        </p:nvSpPr>
        <p:spPr bwMode="auto">
          <a:xfrm>
            <a:off x="344488" y="233349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666666"/>
                </a:solidFill>
                <a:effectLst/>
                <a:latin typeface="Arial" panose="020B0604020202020204" pitchFamily="34" charset="0"/>
                <a:ea typeface="Noto"/>
              </a:rPr>
              <a:t>귀하는 회사의 개인정보의 수집 및 이용에 대한 동의를 거부할 수 있습니다.단, 동의를 거부할 경우 예약 서비스를 이용하실 수 없습니다.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xmlns="" id="{904AEC43-686C-4418-9ED2-4D3107CEDE47}"/>
              </a:ext>
            </a:extLst>
          </p:cNvPr>
          <p:cNvSpPr>
            <a:spLocks noChangeArrowheads="1"/>
          </p:cNvSpPr>
          <p:nvPr/>
        </p:nvSpPr>
        <p:spPr bwMode="auto">
          <a:xfrm>
            <a:off x="328125" y="3187831"/>
            <a:ext cx="3353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baseline="0" dirty="0">
                <a:ln>
                  <a:noFill/>
                </a:ln>
                <a:solidFill>
                  <a:srgbClr val="333333"/>
                </a:solidFill>
                <a:effectLst/>
                <a:latin typeface="Arial" panose="020B0604020202020204" pitchFamily="34" charset="0"/>
                <a:ea typeface="Noto"/>
              </a:rPr>
              <a:t>개인정보 취급 위탁에 대한 동의 (필수) </a:t>
            </a:r>
            <a:br>
              <a:rPr kumimoji="0" lang="ko-KR" altLang="ko-KR" sz="900" b="1" i="0" u="none" strike="noStrike" cap="none" normalizeH="0" baseline="0" dirty="0">
                <a:ln>
                  <a:noFill/>
                </a:ln>
                <a:solidFill>
                  <a:srgbClr val="333333"/>
                </a:solidFill>
                <a:effectLst/>
                <a:latin typeface="Arial" panose="020B0604020202020204" pitchFamily="34" charset="0"/>
                <a:ea typeface="Noto"/>
              </a:rPr>
            </a:br>
            <a:r>
              <a:rPr kumimoji="0" lang="ko-KR" altLang="ko-KR" sz="900" b="1" i="0" u="none" strike="noStrike" cap="none" normalizeH="0" baseline="0" dirty="0">
                <a:ln>
                  <a:noFill/>
                </a:ln>
                <a:solidFill>
                  <a:srgbClr val="333333"/>
                </a:solidFill>
                <a:effectLst/>
                <a:latin typeface="Arial" panose="020B0604020202020204" pitchFamily="34" charset="0"/>
                <a:ea typeface="Noto"/>
              </a:rPr>
              <a:t>Consent for Consignment of Personal Information (Required)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1" i="0" u="none" strike="noStrike" cap="none" normalizeH="0" baseline="0" dirty="0">
              <a:ln>
                <a:noFill/>
              </a:ln>
              <a:solidFill>
                <a:schemeClr val="tx1"/>
              </a:solidFill>
              <a:effectLst/>
              <a:latin typeface="Arial" panose="020B0604020202020204" pitchFamily="34" charset="0"/>
            </a:endParaRPr>
          </a:p>
        </p:txBody>
      </p:sp>
      <p:graphicFrame>
        <p:nvGraphicFramePr>
          <p:cNvPr id="14" name="표 13">
            <a:extLst>
              <a:ext uri="{FF2B5EF4-FFF2-40B4-BE49-F238E27FC236}">
                <a16:creationId xmlns:a16="http://schemas.microsoft.com/office/drawing/2014/main" xmlns="" id="{460707F4-FF4E-47F1-A15B-F7D298DFD389}"/>
              </a:ext>
            </a:extLst>
          </p:cNvPr>
          <p:cNvGraphicFramePr>
            <a:graphicFrameLocks noGrp="1"/>
          </p:cNvGraphicFramePr>
          <p:nvPr>
            <p:extLst>
              <p:ext uri="{D42A27DB-BD31-4B8C-83A1-F6EECF244321}">
                <p14:modId xmlns:p14="http://schemas.microsoft.com/office/powerpoint/2010/main" val="3615894540"/>
              </p:ext>
            </p:extLst>
          </p:nvPr>
        </p:nvGraphicFramePr>
        <p:xfrm>
          <a:off x="344487" y="3645024"/>
          <a:ext cx="8487115" cy="1352025"/>
        </p:xfrm>
        <a:graphic>
          <a:graphicData uri="http://schemas.openxmlformats.org/drawingml/2006/table">
            <a:tbl>
              <a:tblPr>
                <a:tableStyleId>{616DA210-FB5B-4158-B5E0-FEB733F419BA}</a:tableStyleId>
              </a:tblPr>
              <a:tblGrid>
                <a:gridCol w="4104457">
                  <a:extLst>
                    <a:ext uri="{9D8B030D-6E8A-4147-A177-3AD203B41FA5}">
                      <a16:colId xmlns:a16="http://schemas.microsoft.com/office/drawing/2014/main" xmlns="" val="274209753"/>
                    </a:ext>
                  </a:extLst>
                </a:gridCol>
                <a:gridCol w="4382658">
                  <a:extLst>
                    <a:ext uri="{9D8B030D-6E8A-4147-A177-3AD203B41FA5}">
                      <a16:colId xmlns:a16="http://schemas.microsoft.com/office/drawing/2014/main" xmlns="" val="2118076588"/>
                    </a:ext>
                  </a:extLst>
                </a:gridCol>
              </a:tblGrid>
              <a:tr h="450675">
                <a:tc>
                  <a:txBody>
                    <a:bodyPr/>
                    <a:lstStyle/>
                    <a:p>
                      <a:pPr algn="ctr" rtl="0" fontAlgn="t"/>
                      <a:r>
                        <a:rPr lang="ko-KR" altLang="en-US" sz="1000" u="none" strike="noStrike" dirty="0">
                          <a:effectLst/>
                        </a:rPr>
                        <a:t>취급위탁 </a:t>
                      </a:r>
                      <a:r>
                        <a:rPr lang="ko-KR" altLang="en-US" sz="1000" u="none" strike="noStrike" dirty="0" err="1">
                          <a:effectLst/>
                        </a:rPr>
                        <a:t>받는자</a:t>
                      </a:r>
                      <a:r>
                        <a:rPr lang="ko-KR" altLang="en-US" sz="1000" u="none" strike="noStrike" dirty="0">
                          <a:effectLst/>
                        </a:rPr>
                        <a:t> </a:t>
                      </a:r>
                      <a:br>
                        <a:rPr lang="ko-KR" altLang="en-US" sz="1000" u="none" strike="noStrike" dirty="0">
                          <a:effectLst/>
                        </a:rPr>
                      </a:br>
                      <a:r>
                        <a:rPr lang="en-US" sz="1000" u="none" strike="noStrike" dirty="0">
                          <a:effectLst/>
                        </a:rPr>
                        <a:t>Company handling consignment work</a:t>
                      </a:r>
                      <a:endParaRPr lang="en-US"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nchor="ctr">
                    <a:solidFill>
                      <a:schemeClr val="bg1">
                        <a:lumMod val="95000"/>
                      </a:schemeClr>
                    </a:solidFill>
                  </a:tcPr>
                </a:tc>
                <a:tc>
                  <a:txBody>
                    <a:bodyPr/>
                    <a:lstStyle/>
                    <a:p>
                      <a:pPr algn="ctr" fontAlgn="t"/>
                      <a:r>
                        <a:rPr lang="ko-KR" altLang="en-US" sz="1000" u="none" strike="noStrike" dirty="0">
                          <a:effectLst/>
                        </a:rPr>
                        <a:t>취급위탁 업무 내용</a:t>
                      </a:r>
                      <a:br>
                        <a:rPr lang="ko-KR" altLang="en-US" sz="1000" u="none" strike="noStrike" dirty="0">
                          <a:effectLst/>
                        </a:rPr>
                      </a:br>
                      <a:r>
                        <a:rPr lang="en-US" sz="1000" u="none" strike="noStrike" dirty="0">
                          <a:effectLst/>
                        </a:rPr>
                        <a:t>Content on handling consignment work</a:t>
                      </a:r>
                      <a:endParaRPr lang="en-US"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nchor="ctr">
                    <a:solidFill>
                      <a:schemeClr val="bg1">
                        <a:lumMod val="95000"/>
                      </a:schemeClr>
                    </a:solidFill>
                  </a:tcPr>
                </a:tc>
                <a:extLst>
                  <a:ext uri="{0D108BD9-81ED-4DB2-BD59-A6C34878D82A}">
                    <a16:rowId xmlns:a16="http://schemas.microsoft.com/office/drawing/2014/main" xmlns="" val="2868743706"/>
                  </a:ext>
                </a:extLst>
              </a:tr>
              <a:tr h="450675">
                <a:tc>
                  <a:txBody>
                    <a:bodyPr/>
                    <a:lstStyle/>
                    <a:p>
                      <a:pPr algn="ctr" fontAlgn="ctr"/>
                      <a:r>
                        <a:rPr lang="ko-KR" altLang="en-US" sz="1000" u="none" strike="noStrike" dirty="0">
                          <a:effectLst/>
                        </a:rPr>
                        <a:t>한국 </a:t>
                      </a:r>
                      <a:r>
                        <a:rPr lang="en-US" sz="1000" u="none" strike="noStrike" dirty="0">
                          <a:effectLst/>
                        </a:rPr>
                        <a:t>IBM </a:t>
                      </a:r>
                      <a:r>
                        <a:rPr lang="ko-KR" altLang="en-US" sz="1000" u="none" strike="noStrike" dirty="0">
                          <a:effectLst/>
                        </a:rPr>
                        <a:t>주식회사 </a:t>
                      </a:r>
                      <a:br>
                        <a:rPr lang="ko-KR" altLang="en-US" sz="1000" u="none" strike="noStrike" dirty="0">
                          <a:effectLst/>
                        </a:rPr>
                      </a:br>
                      <a:r>
                        <a:rPr lang="en-US" sz="1000" u="none" strike="noStrike" dirty="0">
                          <a:effectLst/>
                        </a:rPr>
                        <a:t>Korea IBM Corporation</a:t>
                      </a:r>
                      <a:endParaRPr lang="en-US"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nchor="ctr"/>
                </a:tc>
                <a:tc>
                  <a:txBody>
                    <a:bodyPr/>
                    <a:lstStyle/>
                    <a:p>
                      <a:pPr algn="ctr" fontAlgn="ctr"/>
                      <a:r>
                        <a:rPr lang="ko-KR" altLang="en-US" sz="1000" u="none" strike="noStrike" dirty="0">
                          <a:effectLst/>
                        </a:rPr>
                        <a:t>개인정보의 전산관리</a:t>
                      </a:r>
                      <a:br>
                        <a:rPr lang="ko-KR" altLang="en-US" sz="1000" u="none" strike="noStrike" dirty="0">
                          <a:effectLst/>
                        </a:rPr>
                      </a:br>
                      <a:r>
                        <a:rPr lang="en-US" sz="1000" u="none" strike="noStrike" dirty="0">
                          <a:effectLst/>
                        </a:rPr>
                        <a:t>Computerized management of personal information</a:t>
                      </a:r>
                      <a:endParaRPr lang="en-US"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nchor="ctr"/>
                </a:tc>
                <a:extLst>
                  <a:ext uri="{0D108BD9-81ED-4DB2-BD59-A6C34878D82A}">
                    <a16:rowId xmlns:a16="http://schemas.microsoft.com/office/drawing/2014/main" xmlns="" val="3739331125"/>
                  </a:ext>
                </a:extLst>
              </a:tr>
              <a:tr h="450675">
                <a:tc>
                  <a:txBody>
                    <a:bodyPr/>
                    <a:lstStyle/>
                    <a:p>
                      <a:pPr algn="ctr" fontAlgn="ctr"/>
                      <a:r>
                        <a:rPr lang="en-US" sz="1000" u="none" strike="noStrike" dirty="0">
                          <a:effectLst/>
                        </a:rPr>
                        <a:t>LGU+</a:t>
                      </a:r>
                      <a:endParaRPr lang="en-US"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nchor="ctr"/>
                </a:tc>
                <a:tc>
                  <a:txBody>
                    <a:bodyPr/>
                    <a:lstStyle/>
                    <a:p>
                      <a:pPr algn="ctr" fontAlgn="ctr"/>
                      <a:r>
                        <a:rPr lang="ko-KR" altLang="en-US" sz="1000" u="none" strike="noStrike" dirty="0">
                          <a:effectLst/>
                        </a:rPr>
                        <a:t>행사 예약 문자 발송</a:t>
                      </a:r>
                      <a:br>
                        <a:rPr lang="ko-KR" altLang="en-US" sz="1000" u="none" strike="noStrike" dirty="0">
                          <a:effectLst/>
                        </a:rPr>
                      </a:br>
                      <a:r>
                        <a:rPr lang="en-US" sz="1000" u="none" strike="noStrike" dirty="0">
                          <a:effectLst/>
                        </a:rPr>
                        <a:t>Text sending of reserved events</a:t>
                      </a:r>
                      <a:endParaRPr lang="en-US" sz="1000" b="0" i="0" u="none" strike="noStrike" dirty="0">
                        <a:solidFill>
                          <a:srgbClr val="999999"/>
                        </a:solidFill>
                        <a:effectLst/>
                        <a:latin typeface="돋움" panose="020B0600000101010101" pitchFamily="50" charset="-127"/>
                        <a:ea typeface="돋움" panose="020B0600000101010101" pitchFamily="50" charset="-127"/>
                      </a:endParaRPr>
                    </a:p>
                  </a:txBody>
                  <a:tcPr marL="9525" marR="9525" marT="9525" marB="0" anchor="ctr"/>
                </a:tc>
                <a:extLst>
                  <a:ext uri="{0D108BD9-81ED-4DB2-BD59-A6C34878D82A}">
                    <a16:rowId xmlns:a16="http://schemas.microsoft.com/office/drawing/2014/main" xmlns="" val="611840716"/>
                  </a:ext>
                </a:extLst>
              </a:tr>
            </a:tbl>
          </a:graphicData>
        </a:graphic>
      </p:graphicFrame>
      <p:sp>
        <p:nvSpPr>
          <p:cNvPr id="15" name="Rectangle 6">
            <a:extLst>
              <a:ext uri="{FF2B5EF4-FFF2-40B4-BE49-F238E27FC236}">
                <a16:creationId xmlns:a16="http://schemas.microsoft.com/office/drawing/2014/main" xmlns="" id="{3988766F-7EB4-421A-BFF9-2CBC7FC5527A}"/>
              </a:ext>
            </a:extLst>
          </p:cNvPr>
          <p:cNvSpPr>
            <a:spLocks noChangeArrowheads="1"/>
          </p:cNvSpPr>
          <p:nvPr/>
        </p:nvSpPr>
        <p:spPr bwMode="auto">
          <a:xfrm>
            <a:off x="328125" y="4844008"/>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ko-KR" altLang="en-US"/>
          </a:p>
        </p:txBody>
      </p:sp>
      <p:sp>
        <p:nvSpPr>
          <p:cNvPr id="16" name="Rectangle 7">
            <a:extLst>
              <a:ext uri="{FF2B5EF4-FFF2-40B4-BE49-F238E27FC236}">
                <a16:creationId xmlns:a16="http://schemas.microsoft.com/office/drawing/2014/main" xmlns="" id="{346DD56F-8C35-4B13-969E-639907D427B9}"/>
              </a:ext>
            </a:extLst>
          </p:cNvPr>
          <p:cNvSpPr>
            <a:spLocks noChangeArrowheads="1"/>
          </p:cNvSpPr>
          <p:nvPr/>
        </p:nvSpPr>
        <p:spPr bwMode="auto">
          <a:xfrm>
            <a:off x="328125" y="5301208"/>
            <a:ext cx="61912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666666"/>
                </a:solidFill>
                <a:effectLst/>
                <a:latin typeface="Arial" panose="020B0604020202020204" pitchFamily="34" charset="0"/>
                <a:ea typeface="Noto"/>
              </a:rPr>
              <a:t>귀하는 회사의 개인정보의 수집 및 이용에 대한 동의를 거부할 수 있습니다.단, 동의를 거부할 경우 예약 서비스를 이용하실 수 없습니다.</a:t>
            </a:r>
            <a:br>
              <a:rPr kumimoji="0" lang="ko-KR" altLang="ko-KR" sz="900" b="0" i="0" u="none" strike="noStrike" cap="none" normalizeH="0" baseline="0">
                <a:ln>
                  <a:noFill/>
                </a:ln>
                <a:solidFill>
                  <a:srgbClr val="666666"/>
                </a:solidFill>
                <a:effectLst/>
                <a:latin typeface="Arial" panose="020B0604020202020204" pitchFamily="34" charset="0"/>
                <a:ea typeface="Noto"/>
              </a:rPr>
            </a:br>
            <a:r>
              <a:rPr kumimoji="0" lang="ko-KR" altLang="ko-KR" sz="900" b="0" i="0" u="none" strike="noStrike" cap="none" normalizeH="0" baseline="0">
                <a:ln>
                  <a:noFill/>
                </a:ln>
                <a:solidFill>
                  <a:srgbClr val="666666"/>
                </a:solidFill>
                <a:effectLst/>
                <a:latin typeface="Arial" panose="020B0604020202020204" pitchFamily="34" charset="0"/>
                <a:ea typeface="Noto"/>
              </a:rPr>
              <a:t>You may refuse to consent to the company’s collection and use of personal information. If you deny your consent, you will not be able to use the reservation service.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xmlns="" id="{D0B58E38-98DA-4EDA-A9DD-FB698C967FC3}"/>
              </a:ext>
            </a:extLst>
          </p:cNvPr>
          <p:cNvSpPr/>
          <p:nvPr/>
        </p:nvSpPr>
        <p:spPr>
          <a:xfrm>
            <a:off x="200472" y="936713"/>
            <a:ext cx="9001000" cy="1853977"/>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xmlns="" id="{F1B17146-FE5A-4C41-ADC7-01EC0D290163}"/>
              </a:ext>
            </a:extLst>
          </p:cNvPr>
          <p:cNvSpPr/>
          <p:nvPr/>
        </p:nvSpPr>
        <p:spPr>
          <a:xfrm>
            <a:off x="200472" y="3535177"/>
            <a:ext cx="9001000" cy="1982055"/>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24167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EH.BC.08.003.CRW.LPP1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예약하기</a:t>
            </a:r>
            <a:r>
              <a:rPr lang="en-US" altLang="ko-KR" dirty="0"/>
              <a:t>_</a:t>
            </a:r>
            <a:r>
              <a:rPr lang="ko-KR" altLang="en-US" dirty="0"/>
              <a:t>매장 보기 팝업 레이어</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722451873"/>
              </p:ext>
            </p:extLst>
          </p:nvPr>
        </p:nvGraphicFramePr>
        <p:xfrm>
          <a:off x="7464287" y="414711"/>
          <a:ext cx="2441713" cy="3841047"/>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dirty="0">
                          <a:latin typeface="아리따-돋움(TTF)-Medium" panose="02020603020101020101" pitchFamily="18" charset="-127"/>
                          <a:ea typeface="아리따-돋움(TTF)-Medium" panose="02020603020101020101" pitchFamily="18" charset="-127"/>
                        </a:rPr>
                        <a:t>명동</a:t>
                      </a:r>
                      <a:r>
                        <a:rPr lang="en-US" altLang="ko-KR" sz="800" dirty="0">
                          <a:latin typeface="아리따-돋움(TTF)-Medium" panose="02020603020101020101" pitchFamily="18" charset="-127"/>
                          <a:ea typeface="아리따-돋움(TTF)-Medium" panose="02020603020101020101" pitchFamily="18" charset="-127"/>
                        </a:rPr>
                        <a:t>FSS</a:t>
                      </a:r>
                      <a:r>
                        <a:rPr lang="ko-KR" altLang="en-US" sz="800" dirty="0">
                          <a:latin typeface="아리따-돋움(TTF)-Medium" panose="02020603020101020101" pitchFamily="18" charset="-127"/>
                          <a:ea typeface="아리따-돋움(TTF)-Medium" panose="02020603020101020101" pitchFamily="18" charset="-127"/>
                        </a:rPr>
                        <a:t>점이 기본 열려 있도록 구현</a:t>
                      </a:r>
                      <a:endParaRPr lang="en-US" altLang="ko-KR" sz="800" dirty="0">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r>
                        <a:rPr lang="en-US" altLang="ko-KR" sz="800" b="1"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1" dirty="0">
                          <a:latin typeface="아리따-돋움(TTF)-Medium" panose="02020603020101020101" pitchFamily="18" charset="-127"/>
                          <a:ea typeface="아리따-돋움(TTF)-Medium" panose="02020603020101020101" pitchFamily="18" charset="-127"/>
                        </a:rPr>
                        <a:t>매장 이미지</a:t>
                      </a:r>
                      <a:endParaRPr lang="en-US" altLang="ko-KR" sz="800" b="1" dirty="0">
                        <a:latin typeface="아리따-돋움(TTF)-Medium" panose="02020603020101020101" pitchFamily="18" charset="-127"/>
                        <a:ea typeface="아리따-돋움(TTF)-Medium" panose="02020603020101020101" pitchFamily="18" charset="-127"/>
                      </a:endParaRPr>
                    </a:p>
                    <a:p>
                      <a:r>
                        <a:rPr lang="en-US" altLang="ko-KR" sz="800" dirty="0">
                          <a:latin typeface="아리따-돋움(TTF)-Medium" panose="02020603020101020101" pitchFamily="18" charset="-127"/>
                          <a:ea typeface="아리따-돋움(TTF)-Medium" panose="02020603020101020101" pitchFamily="18" charset="-127"/>
                        </a:rPr>
                        <a:t>-</a:t>
                      </a:r>
                      <a:r>
                        <a:rPr lang="ko-KR" altLang="en-US" sz="800" dirty="0">
                          <a:latin typeface="아리따-돋움(TTF)-Medium" panose="02020603020101020101" pitchFamily="18" charset="-127"/>
                          <a:ea typeface="아리따-돋움(TTF)-Medium" panose="02020603020101020101" pitchFamily="18" charset="-127"/>
                        </a:rPr>
                        <a:t>좌</a:t>
                      </a:r>
                      <a:r>
                        <a:rPr lang="en-US" altLang="ko-KR" sz="800" dirty="0">
                          <a:latin typeface="아리따-돋움(TTF)-Medium" panose="02020603020101020101" pitchFamily="18" charset="-127"/>
                          <a:ea typeface="아리따-돋움(TTF)-Medium" panose="02020603020101020101" pitchFamily="18" charset="-127"/>
                        </a:rPr>
                        <a:t>/</a:t>
                      </a:r>
                      <a:r>
                        <a:rPr lang="ko-KR" altLang="en-US" sz="800" dirty="0">
                          <a:latin typeface="아리따-돋움(TTF)-Medium" panose="02020603020101020101" pitchFamily="18" charset="-127"/>
                          <a:ea typeface="아리따-돋움(TTF)-Medium" panose="02020603020101020101" pitchFamily="18" charset="-127"/>
                        </a:rPr>
                        <a:t>우 </a:t>
                      </a:r>
                      <a:r>
                        <a:rPr lang="ko-KR" altLang="en-US" sz="800" dirty="0" err="1">
                          <a:latin typeface="아리따-돋움(TTF)-Medium" panose="02020603020101020101" pitchFamily="18" charset="-127"/>
                          <a:ea typeface="아리따-돋움(TTF)-Medium" panose="02020603020101020101" pitchFamily="18" charset="-127"/>
                        </a:rPr>
                        <a:t>스와이핑</a:t>
                      </a:r>
                      <a:r>
                        <a:rPr lang="ko-KR" altLang="en-US" sz="800" dirty="0">
                          <a:latin typeface="아리따-돋움(TTF)-Medium" panose="02020603020101020101" pitchFamily="18" charset="-127"/>
                          <a:ea typeface="아리따-돋움(TTF)-Medium" panose="02020603020101020101" pitchFamily="18" charset="-127"/>
                        </a:rPr>
                        <a:t> 버튼으로 구현</a:t>
                      </a:r>
                      <a:endParaRPr lang="en-US" altLang="ko-KR" sz="800" dirty="0">
                        <a:latin typeface="아리따-돋움(TTF)-Medium" panose="02020603020101020101" pitchFamily="18" charset="-127"/>
                        <a:ea typeface="아리따-돋움(TTF)-Medium" panose="02020603020101020101" pitchFamily="18" charset="-127"/>
                      </a:endParaRPr>
                    </a:p>
                    <a:p>
                      <a:r>
                        <a:rPr lang="en-US" altLang="ko-KR" sz="800" dirty="0">
                          <a:latin typeface="아리따-돋움(TTF)-Medium" panose="02020603020101020101" pitchFamily="18" charset="-127"/>
                          <a:ea typeface="아리따-돋움(TTF)-Medium" panose="02020603020101020101" pitchFamily="18" charset="-127"/>
                        </a:rPr>
                        <a:t>-</a:t>
                      </a:r>
                      <a:r>
                        <a:rPr lang="ko-KR" altLang="en-US" sz="800" dirty="0">
                          <a:latin typeface="아리따-돋움(TTF)-Medium" panose="02020603020101020101" pitchFamily="18" charset="-127"/>
                          <a:ea typeface="아리따-돋움(TTF)-Medium" panose="02020603020101020101" pitchFamily="18" charset="-127"/>
                        </a:rPr>
                        <a:t>매장 이미지는 기존 </a:t>
                      </a:r>
                      <a:r>
                        <a:rPr lang="ko-KR" altLang="en-US" sz="800">
                          <a:latin typeface="아리따-돋움(TTF)-Medium" panose="02020603020101020101" pitchFamily="18" charset="-127"/>
                          <a:ea typeface="아리따-돋움(TTF)-Medium" panose="02020603020101020101" pitchFamily="18" charset="-127"/>
                        </a:rPr>
                        <a:t>컬러팩토리</a:t>
                      </a:r>
                      <a:r>
                        <a:rPr lang="ko-KR" altLang="en-US" sz="800" dirty="0">
                          <a:latin typeface="아리따-돋움(TTF)-Medium" panose="02020603020101020101" pitchFamily="18" charset="-127"/>
                          <a:ea typeface="아리따-돋움(TTF)-Medium" panose="02020603020101020101" pitchFamily="18" charset="-127"/>
                        </a:rPr>
                        <a:t> 영역의 매장 실내 사진을 슬라이드로 활용</a:t>
                      </a:r>
                      <a:endParaRPr lang="en-US" altLang="ko-KR" sz="800" dirty="0">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latin typeface="아리따-돋움(TTF)-Medium" panose="02020603020101020101" pitchFamily="18" charset="-127"/>
                          <a:ea typeface="아리따-돋움(TTF)-Medium" panose="02020603020101020101" pitchFamily="18" charset="-127"/>
                        </a:rPr>
                        <a:t>구글지도</a:t>
                      </a:r>
                      <a:endParaRPr lang="en-US" altLang="ko-KR" sz="800" b="1" dirty="0">
                        <a:latin typeface="아리따-돋움(TTF)-Medium" panose="02020603020101020101" pitchFamily="18" charset="-127"/>
                        <a:ea typeface="아리따-돋움(TTF)-Medium" panose="02020603020101020101" pitchFamily="18" charset="-127"/>
                      </a:endParaRPr>
                    </a:p>
                    <a:p>
                      <a:r>
                        <a:rPr lang="en-US" altLang="ko-KR" sz="800" dirty="0">
                          <a:latin typeface="아리따-돋움(TTF)-Medium" panose="02020603020101020101" pitchFamily="18" charset="-127"/>
                          <a:ea typeface="아리따-돋움(TTF)-Medium" panose="02020603020101020101" pitchFamily="18" charset="-127"/>
                        </a:rPr>
                        <a:t>-</a:t>
                      </a:r>
                      <a:r>
                        <a:rPr lang="ko-KR" altLang="en-US" sz="800" dirty="0">
                          <a:latin typeface="아리따-돋움(TTF)-Medium" panose="02020603020101020101" pitchFamily="18" charset="-127"/>
                          <a:ea typeface="아리따-돋움(TTF)-Medium" panose="02020603020101020101" pitchFamily="18" charset="-127"/>
                        </a:rPr>
                        <a:t>기존 명동</a:t>
                      </a:r>
                      <a:r>
                        <a:rPr lang="en-US" altLang="ko-KR" sz="800" dirty="0">
                          <a:latin typeface="아리따-돋움(TTF)-Medium" panose="02020603020101020101" pitchFamily="18" charset="-127"/>
                          <a:ea typeface="아리따-돋움(TTF)-Medium" panose="02020603020101020101" pitchFamily="18" charset="-127"/>
                        </a:rPr>
                        <a:t>FSS&amp;</a:t>
                      </a:r>
                      <a:r>
                        <a:rPr lang="ko-KR" altLang="en-US" sz="800" dirty="0" err="1">
                          <a:latin typeface="아리따-돋움(TTF)-Medium" panose="02020603020101020101" pitchFamily="18" charset="-127"/>
                          <a:ea typeface="아리따-돋움(TTF)-Medium" panose="02020603020101020101" pitchFamily="18" charset="-127"/>
                        </a:rPr>
                        <a:t>가로수길점을</a:t>
                      </a:r>
                      <a:r>
                        <a:rPr lang="ko-KR" altLang="en-US" sz="800" dirty="0">
                          <a:latin typeface="아리따-돋움(TTF)-Medium" panose="02020603020101020101" pitchFamily="18" charset="-127"/>
                          <a:ea typeface="아리따-돋움(TTF)-Medium" panose="02020603020101020101" pitchFamily="18" charset="-127"/>
                        </a:rPr>
                        <a:t> 함께 보여 주고 있던 것을 </a:t>
                      </a:r>
                      <a:endParaRPr lang="en-US" altLang="ko-KR" sz="800" dirty="0">
                        <a:latin typeface="아리따-돋움(TTF)-Medium" panose="02020603020101020101" pitchFamily="18" charset="-127"/>
                        <a:ea typeface="아리따-돋움(TTF)-Medium" panose="02020603020101020101" pitchFamily="18" charset="-127"/>
                      </a:endParaRPr>
                    </a:p>
                    <a:p>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a:latin typeface="아리따-돋움(TTF)-Medium" panose="02020603020101020101" pitchFamily="18" charset="-127"/>
                          <a:ea typeface="아리따-돋움(TTF)-Medium" panose="02020603020101020101" pitchFamily="18" charset="-127"/>
                        </a:rPr>
                        <a:t>명동</a:t>
                      </a:r>
                      <a:r>
                        <a:rPr lang="en-US" altLang="ko-KR" sz="800" dirty="0">
                          <a:latin typeface="아리따-돋움(TTF)-Medium" panose="02020603020101020101" pitchFamily="18" charset="-127"/>
                          <a:ea typeface="아리따-돋움(TTF)-Medium" panose="02020603020101020101" pitchFamily="18" charset="-127"/>
                        </a:rPr>
                        <a:t>FSS</a:t>
                      </a:r>
                      <a:r>
                        <a:rPr lang="ko-KR" altLang="en-US" sz="800" dirty="0">
                          <a:latin typeface="아리따-돋움(TTF)-Medium" panose="02020603020101020101" pitchFamily="18" charset="-127"/>
                          <a:ea typeface="아리따-돋움(TTF)-Medium" panose="02020603020101020101" pitchFamily="18" charset="-127"/>
                        </a:rPr>
                        <a:t>점</a:t>
                      </a:r>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err="1">
                          <a:latin typeface="아리따-돋움(TTF)-Medium" panose="02020603020101020101" pitchFamily="18" charset="-127"/>
                          <a:ea typeface="아리따-돋움(TTF)-Medium" panose="02020603020101020101" pitchFamily="18" charset="-127"/>
                        </a:rPr>
                        <a:t>가로수길점</a:t>
                      </a:r>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a:latin typeface="아리따-돋움(TTF)-Medium" panose="02020603020101020101" pitchFamily="18" charset="-127"/>
                          <a:ea typeface="아리따-돋움(TTF)-Medium" panose="02020603020101020101" pitchFamily="18" charset="-127"/>
                        </a:rPr>
                        <a:t>충장로점</a:t>
                      </a:r>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a:latin typeface="아리따-돋움(TTF)-Medium" panose="02020603020101020101" pitchFamily="18" charset="-127"/>
                          <a:ea typeface="아리따-돋움(TTF)-Medium" panose="02020603020101020101" pitchFamily="18" charset="-127"/>
                        </a:rPr>
                        <a:t>싱가폴점 을 각각 보여 줄 수 있도록 구현</a:t>
                      </a:r>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a:latin typeface="아리따-돋움(TTF)-Medium" panose="02020603020101020101" pitchFamily="18" charset="-127"/>
                          <a:ea typeface="아리따-돋움(TTF)-Medium" panose="02020603020101020101" pitchFamily="18" charset="-127"/>
                        </a:rPr>
                        <a:t>호출 </a:t>
                      </a:r>
                      <a:r>
                        <a:rPr lang="en-US" altLang="ko-KR" sz="800" dirty="0">
                          <a:latin typeface="아리따-돋움(TTF)-Medium" panose="02020603020101020101" pitchFamily="18" charset="-127"/>
                          <a:ea typeface="아리따-돋움(TTF)-Medium" panose="02020603020101020101" pitchFamily="18" charset="-127"/>
                        </a:rPr>
                        <a:t>API </a:t>
                      </a:r>
                      <a:r>
                        <a:rPr lang="ko-KR" altLang="en-US" sz="800" dirty="0">
                          <a:latin typeface="아리따-돋움(TTF)-Medium" panose="02020603020101020101" pitchFamily="18" charset="-127"/>
                          <a:ea typeface="아리따-돋움(TTF)-Medium" panose="02020603020101020101" pitchFamily="18" charset="-127"/>
                        </a:rPr>
                        <a:t>수정</a:t>
                      </a:r>
                      <a:r>
                        <a:rPr lang="en-US" altLang="ko-KR" sz="800" dirty="0">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1c.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매장정보 노출</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rPr>
                        <a:t>충장로점</a:t>
                      </a:r>
                      <a:r>
                        <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rPr>
                        <a:t>, </a:t>
                      </a:r>
                      <a:r>
                        <a:rPr kumimoji="0" lang="ko-KR" altLang="en-US"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rPr>
                        <a:t>싱가폴점 주소 및 전화번호 확인 필요</a:t>
                      </a: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87" name="직사각형 86">
            <a:extLst>
              <a:ext uri="{FF2B5EF4-FFF2-40B4-BE49-F238E27FC236}">
                <a16:creationId xmlns:a16="http://schemas.microsoft.com/office/drawing/2014/main" xmlns="" id="{22068D58-0E45-4E03-9F55-025EADCECAA6}"/>
              </a:ext>
            </a:extLst>
          </p:cNvPr>
          <p:cNvSpPr/>
          <p:nvPr/>
        </p:nvSpPr>
        <p:spPr>
          <a:xfrm>
            <a:off x="200472" y="489578"/>
            <a:ext cx="3464383" cy="32436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서비스 매장 찾아오시는 길</a:t>
            </a:r>
            <a:endParaRPr lang="en-US" altLang="ko-KR" sz="900" dirty="0">
              <a:solidFill>
                <a:schemeClr val="tx1"/>
              </a:solidFill>
            </a:endParaRPr>
          </a:p>
        </p:txBody>
      </p:sp>
      <p:sp>
        <p:nvSpPr>
          <p:cNvPr id="88" name="직사각형 87">
            <a:extLst>
              <a:ext uri="{FF2B5EF4-FFF2-40B4-BE49-F238E27FC236}">
                <a16:creationId xmlns:a16="http://schemas.microsoft.com/office/drawing/2014/main" xmlns="" id="{7EFEFB4E-A1EF-420A-A8EB-41B2EF77E950}"/>
              </a:ext>
            </a:extLst>
          </p:cNvPr>
          <p:cNvSpPr/>
          <p:nvPr/>
        </p:nvSpPr>
        <p:spPr>
          <a:xfrm>
            <a:off x="197196" y="873732"/>
            <a:ext cx="3439283" cy="255526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90" name="TextBox 89">
            <a:extLst>
              <a:ext uri="{FF2B5EF4-FFF2-40B4-BE49-F238E27FC236}">
                <a16:creationId xmlns:a16="http://schemas.microsoft.com/office/drawing/2014/main" xmlns="" id="{435B0D20-E3DA-4034-B1B7-7571BEA96017}"/>
              </a:ext>
            </a:extLst>
          </p:cNvPr>
          <p:cNvSpPr txBox="1"/>
          <p:nvPr/>
        </p:nvSpPr>
        <p:spPr>
          <a:xfrm>
            <a:off x="3368823" y="533955"/>
            <a:ext cx="265239" cy="230832"/>
          </a:xfrm>
          <a:prstGeom prst="rect">
            <a:avLst/>
          </a:prstGeom>
          <a:noFill/>
        </p:spPr>
        <p:txBody>
          <a:bodyPr wrap="square" rtlCol="0">
            <a:spAutoFit/>
          </a:bodyPr>
          <a:lstStyle/>
          <a:p>
            <a:r>
              <a:rPr lang="en-US" altLang="ko-KR" sz="900" dirty="0"/>
              <a:t>X</a:t>
            </a:r>
            <a:endParaRPr lang="ko-KR" altLang="en-US" sz="900" dirty="0"/>
          </a:p>
        </p:txBody>
      </p:sp>
      <p:sp>
        <p:nvSpPr>
          <p:cNvPr id="93" name="직사각형 92">
            <a:extLst>
              <a:ext uri="{FF2B5EF4-FFF2-40B4-BE49-F238E27FC236}">
                <a16:creationId xmlns:a16="http://schemas.microsoft.com/office/drawing/2014/main" xmlns="" id="{5197D2EC-E376-4D42-B29D-BB6A98E1EC33}"/>
              </a:ext>
            </a:extLst>
          </p:cNvPr>
          <p:cNvSpPr/>
          <p:nvPr/>
        </p:nvSpPr>
        <p:spPr>
          <a:xfrm>
            <a:off x="129415" y="440959"/>
            <a:ext cx="3584162" cy="313205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22" name="TextBox 21">
            <a:extLst>
              <a:ext uri="{FF2B5EF4-FFF2-40B4-BE49-F238E27FC236}">
                <a16:creationId xmlns:a16="http://schemas.microsoft.com/office/drawing/2014/main" xmlns="" id="{C168C1C0-2694-4BA4-9D8F-797F11B34F10}"/>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2018-03-28</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9" name="직사각형 38">
            <a:extLst>
              <a:ext uri="{FF2B5EF4-FFF2-40B4-BE49-F238E27FC236}">
                <a16:creationId xmlns:a16="http://schemas.microsoft.com/office/drawing/2014/main" xmlns="" id="{16DCBC0C-F14B-41C6-AFED-0275F3832E78}"/>
              </a:ext>
            </a:extLst>
          </p:cNvPr>
          <p:cNvSpPr/>
          <p:nvPr/>
        </p:nvSpPr>
        <p:spPr>
          <a:xfrm>
            <a:off x="317376" y="927049"/>
            <a:ext cx="3272478" cy="22121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명동 </a:t>
            </a:r>
            <a:r>
              <a:rPr lang="en-US" altLang="ko-KR" sz="900" b="1" dirty="0">
                <a:solidFill>
                  <a:schemeClr val="tx1"/>
                </a:solidFill>
              </a:rPr>
              <a:t>FSS</a:t>
            </a:r>
            <a:r>
              <a:rPr lang="ko-KR" altLang="en-US" sz="900" b="1" dirty="0">
                <a:solidFill>
                  <a:schemeClr val="tx1"/>
                </a:solidFill>
              </a:rPr>
              <a:t>점</a:t>
            </a:r>
            <a:endParaRPr lang="en-US" altLang="ko-KR" sz="900" b="1" dirty="0">
              <a:solidFill>
                <a:schemeClr val="tx1"/>
              </a:solidFill>
            </a:endParaRPr>
          </a:p>
        </p:txBody>
      </p:sp>
      <p:pic>
        <p:nvPicPr>
          <p:cNvPr id="40" name="그림 39">
            <a:extLst>
              <a:ext uri="{FF2B5EF4-FFF2-40B4-BE49-F238E27FC236}">
                <a16:creationId xmlns:a16="http://schemas.microsoft.com/office/drawing/2014/main" xmlns="" id="{6C18A9FF-42AD-41C4-8BFC-237B411152CA}"/>
              </a:ext>
            </a:extLst>
          </p:cNvPr>
          <p:cNvPicPr>
            <a:picLocks noChangeAspect="1"/>
          </p:cNvPicPr>
          <p:nvPr/>
        </p:nvPicPr>
        <p:blipFill>
          <a:blip r:embed="rId2"/>
          <a:stretch>
            <a:fillRect/>
          </a:stretch>
        </p:blipFill>
        <p:spPr>
          <a:xfrm>
            <a:off x="2139385" y="1209731"/>
            <a:ext cx="1376263" cy="865597"/>
          </a:xfrm>
          <a:prstGeom prst="rect">
            <a:avLst/>
          </a:prstGeom>
        </p:spPr>
      </p:pic>
      <p:sp>
        <p:nvSpPr>
          <p:cNvPr id="41" name="직사각형 40">
            <a:extLst>
              <a:ext uri="{FF2B5EF4-FFF2-40B4-BE49-F238E27FC236}">
                <a16:creationId xmlns:a16="http://schemas.microsoft.com/office/drawing/2014/main" xmlns="" id="{ED6933A2-4821-4E4D-9922-EA0FD5C1FDBA}"/>
              </a:ext>
            </a:extLst>
          </p:cNvPr>
          <p:cNvSpPr/>
          <p:nvPr/>
        </p:nvSpPr>
        <p:spPr>
          <a:xfrm>
            <a:off x="310944" y="1145538"/>
            <a:ext cx="3274837" cy="153992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42" name="TextBox 41">
            <a:extLst>
              <a:ext uri="{FF2B5EF4-FFF2-40B4-BE49-F238E27FC236}">
                <a16:creationId xmlns:a16="http://schemas.microsoft.com/office/drawing/2014/main" xmlns="" id="{149D35BC-FCD7-49EA-A665-37278FAC473A}"/>
              </a:ext>
            </a:extLst>
          </p:cNvPr>
          <p:cNvSpPr txBox="1"/>
          <p:nvPr/>
        </p:nvSpPr>
        <p:spPr>
          <a:xfrm>
            <a:off x="333047" y="2177636"/>
            <a:ext cx="2336541" cy="507831"/>
          </a:xfrm>
          <a:prstGeom prst="rect">
            <a:avLst/>
          </a:prstGeom>
          <a:noFill/>
        </p:spPr>
        <p:txBody>
          <a:bodyPr wrap="square" rtlCol="0">
            <a:spAutoFit/>
          </a:bodyPr>
          <a:lstStyle/>
          <a:p>
            <a:r>
              <a:rPr lang="ko-KR" altLang="en-US" sz="900" b="1" dirty="0">
                <a:solidFill>
                  <a:schemeClr val="tx1">
                    <a:lumMod val="75000"/>
                    <a:lumOff val="25000"/>
                  </a:schemeClr>
                </a:solidFill>
              </a:rPr>
              <a:t>명동 </a:t>
            </a:r>
            <a:r>
              <a:rPr lang="en-US" altLang="ko-KR" sz="900" b="1" dirty="0">
                <a:solidFill>
                  <a:schemeClr val="tx1">
                    <a:lumMod val="75000"/>
                    <a:lumOff val="25000"/>
                  </a:schemeClr>
                </a:solidFill>
              </a:rPr>
              <a:t>FSS</a:t>
            </a:r>
            <a:r>
              <a:rPr lang="ko-KR" altLang="en-US" sz="900" b="1" dirty="0">
                <a:solidFill>
                  <a:schemeClr val="tx1">
                    <a:lumMod val="75000"/>
                    <a:lumOff val="25000"/>
                  </a:schemeClr>
                </a:solidFill>
              </a:rPr>
              <a:t>점</a:t>
            </a:r>
            <a:r>
              <a:rPr lang="en-US" altLang="ko-KR" sz="900" b="1" dirty="0">
                <a:solidFill>
                  <a:schemeClr val="tx1">
                    <a:lumMod val="75000"/>
                    <a:lumOff val="25000"/>
                  </a:schemeClr>
                </a:solidFill>
              </a:rPr>
              <a:t>(</a:t>
            </a:r>
            <a:r>
              <a:rPr lang="ko-KR" altLang="en-US" sz="900" b="1" dirty="0">
                <a:solidFill>
                  <a:schemeClr val="tx1">
                    <a:lumMod val="75000"/>
                    <a:lumOff val="25000"/>
                  </a:schemeClr>
                </a:solidFill>
              </a:rPr>
              <a:t>플래그십스토어</a:t>
            </a:r>
            <a:r>
              <a:rPr lang="en-US" altLang="ko-KR" sz="900" b="1" dirty="0">
                <a:solidFill>
                  <a:schemeClr val="tx1">
                    <a:lumMod val="75000"/>
                    <a:lumOff val="25000"/>
                  </a:schemeClr>
                </a:solidFill>
              </a:rPr>
              <a:t>)</a:t>
            </a:r>
            <a:endParaRPr lang="ko-KR" altLang="en-US" sz="900" b="1" dirty="0">
              <a:solidFill>
                <a:schemeClr val="tx1">
                  <a:lumMod val="75000"/>
                  <a:lumOff val="25000"/>
                </a:schemeClr>
              </a:solidFill>
            </a:endParaRPr>
          </a:p>
          <a:p>
            <a:r>
              <a:rPr lang="ko-KR" altLang="en-US" sz="900" dirty="0">
                <a:solidFill>
                  <a:schemeClr val="tx1">
                    <a:lumMod val="65000"/>
                    <a:lumOff val="35000"/>
                  </a:schemeClr>
                </a:solidFill>
              </a:rPr>
              <a:t>서울 중구 명동 </a:t>
            </a:r>
            <a:r>
              <a:rPr lang="en-US" altLang="ko-KR" sz="900" dirty="0">
                <a:solidFill>
                  <a:schemeClr val="tx1">
                    <a:lumMod val="65000"/>
                    <a:lumOff val="35000"/>
                  </a:schemeClr>
                </a:solidFill>
              </a:rPr>
              <a:t>1</a:t>
            </a:r>
            <a:r>
              <a:rPr lang="ko-KR" altLang="en-US" sz="900" dirty="0">
                <a:solidFill>
                  <a:schemeClr val="tx1">
                    <a:lumMod val="65000"/>
                    <a:lumOff val="35000"/>
                  </a:schemeClr>
                </a:solidFill>
              </a:rPr>
              <a:t>가 </a:t>
            </a:r>
            <a:r>
              <a:rPr lang="en-US" altLang="ko-KR" sz="900" dirty="0">
                <a:solidFill>
                  <a:schemeClr val="tx1">
                    <a:lumMod val="65000"/>
                    <a:lumOff val="35000"/>
                  </a:schemeClr>
                </a:solidFill>
              </a:rPr>
              <a:t>64-2</a:t>
            </a:r>
          </a:p>
          <a:p>
            <a:r>
              <a:rPr lang="ko-KR" altLang="en-US" sz="900" dirty="0">
                <a:solidFill>
                  <a:schemeClr val="tx1">
                    <a:lumMod val="75000"/>
                    <a:lumOff val="25000"/>
                  </a:schemeClr>
                </a:solidFill>
              </a:rPr>
              <a:t>☎ </a:t>
            </a:r>
            <a:r>
              <a:rPr lang="en-US" altLang="ko-KR" sz="900" dirty="0">
                <a:solidFill>
                  <a:schemeClr val="tx1">
                    <a:lumMod val="75000"/>
                    <a:lumOff val="25000"/>
                  </a:schemeClr>
                </a:solidFill>
              </a:rPr>
              <a:t>02-3789-5463</a:t>
            </a:r>
            <a:endParaRPr lang="ko-KR" altLang="en-US" sz="900" dirty="0">
              <a:solidFill>
                <a:schemeClr val="tx1">
                  <a:lumMod val="75000"/>
                  <a:lumOff val="25000"/>
                </a:schemeClr>
              </a:solidFill>
            </a:endParaRPr>
          </a:p>
        </p:txBody>
      </p:sp>
      <p:pic>
        <p:nvPicPr>
          <p:cNvPr id="43" name="그림 42">
            <a:extLst>
              <a:ext uri="{FF2B5EF4-FFF2-40B4-BE49-F238E27FC236}">
                <a16:creationId xmlns:a16="http://schemas.microsoft.com/office/drawing/2014/main" xmlns="" id="{1E05E5D1-AE94-47A2-9F12-8CE26CAC53FC}"/>
              </a:ext>
            </a:extLst>
          </p:cNvPr>
          <p:cNvPicPr>
            <a:picLocks noChangeAspect="1"/>
          </p:cNvPicPr>
          <p:nvPr/>
        </p:nvPicPr>
        <p:blipFill>
          <a:blip r:embed="rId3">
            <a:grayscl/>
          </a:blip>
          <a:stretch>
            <a:fillRect/>
          </a:stretch>
        </p:blipFill>
        <p:spPr>
          <a:xfrm>
            <a:off x="380251" y="1209731"/>
            <a:ext cx="1623080" cy="967861"/>
          </a:xfrm>
          <a:prstGeom prst="rect">
            <a:avLst/>
          </a:prstGeom>
        </p:spPr>
      </p:pic>
      <p:sp>
        <p:nvSpPr>
          <p:cNvPr id="44" name="이등변 삼각형 43">
            <a:extLst>
              <a:ext uri="{FF2B5EF4-FFF2-40B4-BE49-F238E27FC236}">
                <a16:creationId xmlns:a16="http://schemas.microsoft.com/office/drawing/2014/main" xmlns="" id="{05C0CD5F-DE39-4C8E-AF3C-992B054F58CC}"/>
              </a:ext>
            </a:extLst>
          </p:cNvPr>
          <p:cNvSpPr/>
          <p:nvPr/>
        </p:nvSpPr>
        <p:spPr>
          <a:xfrm rot="5400000">
            <a:off x="1820276" y="1652948"/>
            <a:ext cx="450796" cy="59983"/>
          </a:xfrm>
          <a:prstGeom prst="triangl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45" name="이등변 삼각형 44">
            <a:extLst>
              <a:ext uri="{FF2B5EF4-FFF2-40B4-BE49-F238E27FC236}">
                <a16:creationId xmlns:a16="http://schemas.microsoft.com/office/drawing/2014/main" xmlns="" id="{6F26EE1F-9F4D-4AA6-B8D2-035E6AFEEA12}"/>
              </a:ext>
            </a:extLst>
          </p:cNvPr>
          <p:cNvSpPr/>
          <p:nvPr/>
        </p:nvSpPr>
        <p:spPr>
          <a:xfrm rot="16200000">
            <a:off x="107649" y="1652948"/>
            <a:ext cx="450796" cy="59983"/>
          </a:xfrm>
          <a:prstGeom prst="triangl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46" name="직사각형 45">
            <a:extLst>
              <a:ext uri="{FF2B5EF4-FFF2-40B4-BE49-F238E27FC236}">
                <a16:creationId xmlns:a16="http://schemas.microsoft.com/office/drawing/2014/main" xmlns="" id="{0BFF2D0D-A83A-4474-9568-D988FFDEA543}"/>
              </a:ext>
            </a:extLst>
          </p:cNvPr>
          <p:cNvSpPr/>
          <p:nvPr/>
        </p:nvSpPr>
        <p:spPr>
          <a:xfrm>
            <a:off x="316297" y="2684668"/>
            <a:ext cx="3268406" cy="19352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err="1">
                <a:solidFill>
                  <a:schemeClr val="tx1"/>
                </a:solidFill>
              </a:rPr>
              <a:t>가로수길점</a:t>
            </a:r>
            <a:endParaRPr lang="en-US" altLang="ko-KR" sz="900" b="1" dirty="0">
              <a:solidFill>
                <a:schemeClr val="tx1"/>
              </a:solidFill>
            </a:endParaRPr>
          </a:p>
        </p:txBody>
      </p:sp>
      <p:sp>
        <p:nvSpPr>
          <p:cNvPr id="47" name="직사각형 46">
            <a:extLst>
              <a:ext uri="{FF2B5EF4-FFF2-40B4-BE49-F238E27FC236}">
                <a16:creationId xmlns:a16="http://schemas.microsoft.com/office/drawing/2014/main" xmlns="" id="{CA652521-1CEE-4899-BD24-7894338E895A}"/>
              </a:ext>
            </a:extLst>
          </p:cNvPr>
          <p:cNvSpPr/>
          <p:nvPr/>
        </p:nvSpPr>
        <p:spPr>
          <a:xfrm>
            <a:off x="317376" y="2873954"/>
            <a:ext cx="3268406" cy="19352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a:solidFill>
                  <a:schemeClr val="tx1"/>
                </a:solidFill>
              </a:rPr>
              <a:t>충장로점</a:t>
            </a:r>
            <a:endParaRPr lang="en-US" altLang="ko-KR" sz="900" b="1" dirty="0">
              <a:solidFill>
                <a:schemeClr val="tx1"/>
              </a:solidFill>
            </a:endParaRPr>
          </a:p>
        </p:txBody>
      </p:sp>
      <p:sp>
        <p:nvSpPr>
          <p:cNvPr id="48" name="직사각형 47">
            <a:extLst>
              <a:ext uri="{FF2B5EF4-FFF2-40B4-BE49-F238E27FC236}">
                <a16:creationId xmlns:a16="http://schemas.microsoft.com/office/drawing/2014/main" xmlns="" id="{8C510110-9D70-4686-A64F-04E9C060F00E}"/>
              </a:ext>
            </a:extLst>
          </p:cNvPr>
          <p:cNvSpPr/>
          <p:nvPr/>
        </p:nvSpPr>
        <p:spPr>
          <a:xfrm>
            <a:off x="317376" y="3062828"/>
            <a:ext cx="3268406" cy="193528"/>
          </a:xfrm>
          <a:prstGeom prst="rect">
            <a:avLst/>
          </a:prstGeom>
          <a:solidFill>
            <a:schemeClr val="accent1">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rPr>
              <a:t>Global </a:t>
            </a:r>
            <a:r>
              <a:rPr lang="ko-KR" altLang="en-US" sz="900" b="1" dirty="0">
                <a:solidFill>
                  <a:schemeClr val="tx1"/>
                </a:solidFill>
              </a:rPr>
              <a:t>싱가폴점</a:t>
            </a:r>
            <a:endParaRPr lang="en-US" altLang="ko-KR" sz="900" b="1" dirty="0">
              <a:solidFill>
                <a:schemeClr val="tx1"/>
              </a:solidFill>
            </a:endParaRPr>
          </a:p>
        </p:txBody>
      </p:sp>
      <p:sp>
        <p:nvSpPr>
          <p:cNvPr id="49" name="직사각형 48">
            <a:extLst>
              <a:ext uri="{FF2B5EF4-FFF2-40B4-BE49-F238E27FC236}">
                <a16:creationId xmlns:a16="http://schemas.microsoft.com/office/drawing/2014/main" xmlns="" id="{9C4EF3C9-38B3-455F-858C-E54E1A607DC4}"/>
              </a:ext>
            </a:extLst>
          </p:cNvPr>
          <p:cNvSpPr/>
          <p:nvPr/>
        </p:nvSpPr>
        <p:spPr bwMode="auto">
          <a:xfrm>
            <a:off x="210898" y="83430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0" name="직사각형 49">
            <a:extLst>
              <a:ext uri="{FF2B5EF4-FFF2-40B4-BE49-F238E27FC236}">
                <a16:creationId xmlns:a16="http://schemas.microsoft.com/office/drawing/2014/main" xmlns="" id="{D7F06787-C117-4654-8BBC-D02339DA247C}"/>
              </a:ext>
            </a:extLst>
          </p:cNvPr>
          <p:cNvSpPr/>
          <p:nvPr/>
        </p:nvSpPr>
        <p:spPr bwMode="auto">
          <a:xfrm>
            <a:off x="201061" y="1365008"/>
            <a:ext cx="156145" cy="150319"/>
          </a:xfrm>
          <a:prstGeom prst="rect">
            <a:avLst/>
          </a:prstGeom>
          <a:solidFill>
            <a:schemeClr val="accent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1" name="직사각형 50">
            <a:extLst>
              <a:ext uri="{FF2B5EF4-FFF2-40B4-BE49-F238E27FC236}">
                <a16:creationId xmlns:a16="http://schemas.microsoft.com/office/drawing/2014/main" xmlns="" id="{C778A5AB-3573-4E51-BE37-03EE5A53E0B8}"/>
              </a:ext>
            </a:extLst>
          </p:cNvPr>
          <p:cNvSpPr/>
          <p:nvPr/>
        </p:nvSpPr>
        <p:spPr bwMode="auto">
          <a:xfrm>
            <a:off x="2065367" y="1149897"/>
            <a:ext cx="156145" cy="150319"/>
          </a:xfrm>
          <a:prstGeom prst="rect">
            <a:avLst/>
          </a:prstGeom>
          <a:solidFill>
            <a:schemeClr val="accent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2" name="직사각형 51">
            <a:extLst>
              <a:ext uri="{FF2B5EF4-FFF2-40B4-BE49-F238E27FC236}">
                <a16:creationId xmlns:a16="http://schemas.microsoft.com/office/drawing/2014/main" xmlns="" id="{C0C49A1E-0CD5-4C6F-92CF-D650422A34A6}"/>
              </a:ext>
            </a:extLst>
          </p:cNvPr>
          <p:cNvSpPr/>
          <p:nvPr/>
        </p:nvSpPr>
        <p:spPr bwMode="auto">
          <a:xfrm>
            <a:off x="217139" y="2224725"/>
            <a:ext cx="156145" cy="150319"/>
          </a:xfrm>
          <a:prstGeom prst="rect">
            <a:avLst/>
          </a:prstGeom>
          <a:solidFill>
            <a:schemeClr val="accent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1c</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3" name="TextBox 52">
            <a:extLst>
              <a:ext uri="{FF2B5EF4-FFF2-40B4-BE49-F238E27FC236}">
                <a16:creationId xmlns:a16="http://schemas.microsoft.com/office/drawing/2014/main" xmlns="" id="{673E7897-BBFF-4999-AC5B-DE202F7CDD43}"/>
              </a:ext>
            </a:extLst>
          </p:cNvPr>
          <p:cNvSpPr txBox="1"/>
          <p:nvPr/>
        </p:nvSpPr>
        <p:spPr>
          <a:xfrm>
            <a:off x="3314746" y="901823"/>
            <a:ext cx="432048" cy="276999"/>
          </a:xfrm>
          <a:prstGeom prst="rect">
            <a:avLst/>
          </a:prstGeom>
          <a:noFill/>
        </p:spPr>
        <p:txBody>
          <a:bodyPr wrap="square" rtlCol="0">
            <a:spAutoFit/>
          </a:bodyPr>
          <a:lstStyle/>
          <a:p>
            <a:r>
              <a:rPr lang="ko-KR" altLang="en-US" sz="1200" dirty="0"/>
              <a:t>▲</a:t>
            </a:r>
          </a:p>
        </p:txBody>
      </p:sp>
      <p:sp>
        <p:nvSpPr>
          <p:cNvPr id="54" name="TextBox 53">
            <a:extLst>
              <a:ext uri="{FF2B5EF4-FFF2-40B4-BE49-F238E27FC236}">
                <a16:creationId xmlns:a16="http://schemas.microsoft.com/office/drawing/2014/main" xmlns="" id="{29E021CA-4FE0-4852-B6DF-299A4F8E12C5}"/>
              </a:ext>
            </a:extLst>
          </p:cNvPr>
          <p:cNvSpPr txBox="1"/>
          <p:nvPr/>
        </p:nvSpPr>
        <p:spPr>
          <a:xfrm rot="10800000">
            <a:off x="3197914" y="2640812"/>
            <a:ext cx="432048" cy="276999"/>
          </a:xfrm>
          <a:prstGeom prst="rect">
            <a:avLst/>
          </a:prstGeom>
          <a:noFill/>
        </p:spPr>
        <p:txBody>
          <a:bodyPr wrap="square" rtlCol="0">
            <a:spAutoFit/>
          </a:bodyPr>
          <a:lstStyle/>
          <a:p>
            <a:r>
              <a:rPr lang="ko-KR" altLang="en-US" sz="1200" dirty="0"/>
              <a:t>▲</a:t>
            </a:r>
          </a:p>
        </p:txBody>
      </p:sp>
      <p:sp>
        <p:nvSpPr>
          <p:cNvPr id="55" name="TextBox 54">
            <a:extLst>
              <a:ext uri="{FF2B5EF4-FFF2-40B4-BE49-F238E27FC236}">
                <a16:creationId xmlns:a16="http://schemas.microsoft.com/office/drawing/2014/main" xmlns="" id="{C799C4C5-78A0-491E-8359-A0BB143153F3}"/>
              </a:ext>
            </a:extLst>
          </p:cNvPr>
          <p:cNvSpPr txBox="1"/>
          <p:nvPr/>
        </p:nvSpPr>
        <p:spPr>
          <a:xfrm rot="10800000">
            <a:off x="3197913" y="2835006"/>
            <a:ext cx="432048" cy="276999"/>
          </a:xfrm>
          <a:prstGeom prst="rect">
            <a:avLst/>
          </a:prstGeom>
          <a:noFill/>
        </p:spPr>
        <p:txBody>
          <a:bodyPr wrap="square" rtlCol="0">
            <a:spAutoFit/>
          </a:bodyPr>
          <a:lstStyle/>
          <a:p>
            <a:r>
              <a:rPr lang="ko-KR" altLang="en-US" sz="1200" dirty="0"/>
              <a:t>▲</a:t>
            </a:r>
          </a:p>
        </p:txBody>
      </p:sp>
      <p:sp>
        <p:nvSpPr>
          <p:cNvPr id="56" name="TextBox 55">
            <a:extLst>
              <a:ext uri="{FF2B5EF4-FFF2-40B4-BE49-F238E27FC236}">
                <a16:creationId xmlns:a16="http://schemas.microsoft.com/office/drawing/2014/main" xmlns="" id="{C1098FDC-A4AB-4A8C-8EBA-2C47D31E4F9B}"/>
              </a:ext>
            </a:extLst>
          </p:cNvPr>
          <p:cNvSpPr txBox="1"/>
          <p:nvPr/>
        </p:nvSpPr>
        <p:spPr>
          <a:xfrm rot="10800000">
            <a:off x="3206879" y="3026202"/>
            <a:ext cx="432048" cy="276999"/>
          </a:xfrm>
          <a:prstGeom prst="rect">
            <a:avLst/>
          </a:prstGeom>
          <a:noFill/>
        </p:spPr>
        <p:txBody>
          <a:bodyPr wrap="square" rtlCol="0">
            <a:spAutoFit/>
          </a:bodyPr>
          <a:lstStyle/>
          <a:p>
            <a:r>
              <a:rPr lang="ko-KR" altLang="en-US" sz="1200" dirty="0"/>
              <a:t>▲</a:t>
            </a:r>
          </a:p>
        </p:txBody>
      </p:sp>
    </p:spTree>
    <p:extLst>
      <p:ext uri="{BB962C8B-B14F-4D97-AF65-F5344CB8AC3E}">
        <p14:creationId xmlns:p14="http://schemas.microsoft.com/office/powerpoint/2010/main" val="2204226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35486452-64C3-47CF-967D-F5F26E4AC798}"/>
              </a:ext>
            </a:extLst>
          </p:cNvPr>
          <p:cNvSpPr>
            <a:spLocks noGrp="1"/>
          </p:cNvSpPr>
          <p:nvPr>
            <p:ph type="body" idx="1"/>
          </p:nvPr>
        </p:nvSpPr>
        <p:spPr/>
        <p:txBody>
          <a:bodyPr/>
          <a:lstStyle/>
          <a:p>
            <a:endParaRPr lang="ko-KR" altLang="en-US"/>
          </a:p>
        </p:txBody>
      </p:sp>
      <p:sp>
        <p:nvSpPr>
          <p:cNvPr id="3" name="텍스트 개체 틀 2">
            <a:extLst>
              <a:ext uri="{FF2B5EF4-FFF2-40B4-BE49-F238E27FC236}">
                <a16:creationId xmlns:a16="http://schemas.microsoft.com/office/drawing/2014/main" xmlns="" id="{A4BD8E61-D3D7-409D-8C9E-75689C123F27}"/>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예약하기</a:t>
            </a:r>
            <a:r>
              <a:rPr lang="en-US" altLang="ko-KR" dirty="0"/>
              <a:t>_</a:t>
            </a:r>
            <a:r>
              <a:rPr lang="ko-KR" altLang="en-US" dirty="0"/>
              <a:t>결제하기 선택 시 </a:t>
            </a:r>
            <a:r>
              <a:rPr lang="en-US" altLang="ko-KR" dirty="0"/>
              <a:t>alert</a:t>
            </a:r>
            <a:endParaRPr lang="ko-KR" altLang="en-US" dirty="0"/>
          </a:p>
        </p:txBody>
      </p:sp>
      <p:sp>
        <p:nvSpPr>
          <p:cNvPr id="4" name="텍스트 개체 틀 3">
            <a:extLst>
              <a:ext uri="{FF2B5EF4-FFF2-40B4-BE49-F238E27FC236}">
                <a16:creationId xmlns:a16="http://schemas.microsoft.com/office/drawing/2014/main" xmlns="" id="{F8538EB0-94A5-4627-92B4-D8A870F7B3C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a:p>
            <a:endParaRPr lang="ko-KR" altLang="en-US" dirty="0"/>
          </a:p>
        </p:txBody>
      </p:sp>
      <p:graphicFrame>
        <p:nvGraphicFramePr>
          <p:cNvPr id="5" name="표 4">
            <a:extLst>
              <a:ext uri="{FF2B5EF4-FFF2-40B4-BE49-F238E27FC236}">
                <a16:creationId xmlns:a16="http://schemas.microsoft.com/office/drawing/2014/main" xmlns="" id="{15F6EB74-E45B-4DB2-A3D4-A1732160D8A2}"/>
              </a:ext>
            </a:extLst>
          </p:cNvPr>
          <p:cNvGraphicFramePr>
            <a:graphicFrameLocks noGrp="1"/>
          </p:cNvGraphicFramePr>
          <p:nvPr>
            <p:extLst>
              <p:ext uri="{D42A27DB-BD31-4B8C-83A1-F6EECF244321}">
                <p14:modId xmlns:p14="http://schemas.microsoft.com/office/powerpoint/2010/main" val="2187933592"/>
              </p:ext>
            </p:extLst>
          </p:nvPr>
        </p:nvGraphicFramePr>
        <p:xfrm>
          <a:off x="782676" y="908720"/>
          <a:ext cx="6474581" cy="5045374"/>
        </p:xfrm>
        <a:graphic>
          <a:graphicData uri="http://schemas.openxmlformats.org/drawingml/2006/table">
            <a:tbl>
              <a:tblPr>
                <a:tableStyleId>{616DA210-FB5B-4158-B5E0-FEB733F419BA}</a:tableStyleId>
              </a:tblPr>
              <a:tblGrid>
                <a:gridCol w="2065230">
                  <a:extLst>
                    <a:ext uri="{9D8B030D-6E8A-4147-A177-3AD203B41FA5}">
                      <a16:colId xmlns:a16="http://schemas.microsoft.com/office/drawing/2014/main" xmlns="" val="2304236956"/>
                    </a:ext>
                  </a:extLst>
                </a:gridCol>
                <a:gridCol w="1412122">
                  <a:extLst>
                    <a:ext uri="{9D8B030D-6E8A-4147-A177-3AD203B41FA5}">
                      <a16:colId xmlns:a16="http://schemas.microsoft.com/office/drawing/2014/main" xmlns="" val="3202848522"/>
                    </a:ext>
                  </a:extLst>
                </a:gridCol>
                <a:gridCol w="2997229">
                  <a:extLst>
                    <a:ext uri="{9D8B030D-6E8A-4147-A177-3AD203B41FA5}">
                      <a16:colId xmlns:a16="http://schemas.microsoft.com/office/drawing/2014/main" xmlns="" val="3269967756"/>
                    </a:ext>
                  </a:extLst>
                </a:gridCol>
              </a:tblGrid>
              <a:tr h="207023">
                <a:tc>
                  <a:txBody>
                    <a:bodyPr/>
                    <a:lstStyle/>
                    <a:p>
                      <a:pPr algn="ctr" fontAlgn="ctr"/>
                      <a:r>
                        <a:rPr lang="ko-KR" altLang="en-US" sz="900" b="1" u="none" strike="noStrike" dirty="0">
                          <a:effectLst/>
                        </a:rPr>
                        <a:t>항목</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75000"/>
                      </a:schemeClr>
                    </a:solidFill>
                  </a:tcPr>
                </a:tc>
                <a:tc>
                  <a:txBody>
                    <a:bodyPr/>
                    <a:lstStyle/>
                    <a:p>
                      <a:pPr algn="ctr" fontAlgn="ctr"/>
                      <a:r>
                        <a:rPr lang="ko-KR" altLang="en-US" sz="900" b="1" u="none" strike="noStrike" dirty="0">
                          <a:effectLst/>
                        </a:rPr>
                        <a:t>경우</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75000"/>
                      </a:schemeClr>
                    </a:solidFill>
                  </a:tcPr>
                </a:tc>
                <a:tc>
                  <a:txBody>
                    <a:bodyPr/>
                    <a:lstStyle/>
                    <a:p>
                      <a:pPr algn="ctr" fontAlgn="ctr"/>
                      <a:r>
                        <a:rPr lang="en-US" sz="900" b="1" u="none" strike="noStrike" dirty="0">
                          <a:effectLst/>
                        </a:rPr>
                        <a:t>alert </a:t>
                      </a:r>
                      <a:r>
                        <a:rPr lang="ko-KR" altLang="en-US" sz="900" b="1" u="none" strike="noStrike" dirty="0">
                          <a:effectLst/>
                        </a:rPr>
                        <a:t>메시지</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75000"/>
                      </a:schemeClr>
                    </a:solidFill>
                  </a:tcPr>
                </a:tc>
                <a:extLst>
                  <a:ext uri="{0D108BD9-81ED-4DB2-BD59-A6C34878D82A}">
                    <a16:rowId xmlns:a16="http://schemas.microsoft.com/office/drawing/2014/main" xmlns="" val="3385540004"/>
                  </a:ext>
                </a:extLst>
              </a:tr>
              <a:tr h="207023">
                <a:tc>
                  <a:txBody>
                    <a:bodyPr/>
                    <a:lstStyle/>
                    <a:p>
                      <a:pPr algn="l" fontAlgn="ctr"/>
                      <a:r>
                        <a:rPr lang="ko-KR" altLang="en-US" sz="900" u="none" strike="noStrike" dirty="0">
                          <a:effectLst/>
                        </a:rPr>
                        <a:t>서비스</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선택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서비스를 선택해 주세요</a:t>
                      </a:r>
                      <a:r>
                        <a:rPr lang="en-US" altLang="ko-KR" sz="900" u="none" strike="noStrike" dirty="0">
                          <a:effectLst/>
                        </a:rPr>
                        <a:t>.</a:t>
                      </a:r>
                    </a:p>
                    <a:p>
                      <a:pPr algn="l" fontAlgn="ctr"/>
                      <a:r>
                        <a:rPr lang="en-US" altLang="ko-KR" sz="900" u="none" strike="noStrike" dirty="0">
                          <a:effectLst/>
                        </a:rPr>
                        <a:t>Please select a service</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3562781758"/>
                  </a:ext>
                </a:extLst>
              </a:tr>
              <a:tr h="414046">
                <a:tc>
                  <a:txBody>
                    <a:bodyPr/>
                    <a:lstStyle/>
                    <a:p>
                      <a:pPr algn="l" fontAlgn="ctr"/>
                      <a:r>
                        <a:rPr lang="ko-KR" altLang="en-US" sz="900" u="none" strike="noStrike" dirty="0">
                          <a:effectLst/>
                        </a:rPr>
                        <a:t>예약 매장</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선택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예약 매장을 선택해 주세요</a:t>
                      </a:r>
                      <a:r>
                        <a:rPr lang="en-US" altLang="ko-KR" sz="900" u="none" strike="noStrike" dirty="0">
                          <a:effectLst/>
                        </a:rPr>
                        <a:t>.</a:t>
                      </a:r>
                      <a:br>
                        <a:rPr lang="en-US" altLang="ko-KR" sz="900" u="none" strike="noStrike" dirty="0">
                          <a:effectLst/>
                        </a:rPr>
                      </a:br>
                      <a:r>
                        <a:rPr lang="en-US" sz="900" u="none" strike="noStrike" dirty="0">
                          <a:effectLst/>
                        </a:rPr>
                        <a:t>Please select a reservation store.</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900885786"/>
                  </a:ext>
                </a:extLst>
              </a:tr>
              <a:tr h="414046">
                <a:tc>
                  <a:txBody>
                    <a:bodyPr/>
                    <a:lstStyle/>
                    <a:p>
                      <a:pPr algn="l" fontAlgn="ctr"/>
                      <a:r>
                        <a:rPr lang="ko-KR" altLang="en-US" sz="900" u="none" strike="noStrike">
                          <a:effectLst/>
                        </a:rPr>
                        <a:t>예약 일자</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선택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예약 일자를 선택해 주세요</a:t>
                      </a:r>
                      <a:r>
                        <a:rPr lang="en-US" altLang="ko-KR" sz="900" u="none" strike="noStrike" dirty="0">
                          <a:effectLst/>
                        </a:rPr>
                        <a:t>.</a:t>
                      </a:r>
                      <a:br>
                        <a:rPr lang="en-US" altLang="ko-KR" sz="900" u="none" strike="noStrike" dirty="0">
                          <a:effectLst/>
                        </a:rPr>
                      </a:br>
                      <a:r>
                        <a:rPr lang="en-US" sz="900" u="none" strike="noStrike" dirty="0">
                          <a:effectLst/>
                        </a:rPr>
                        <a:t>Please select a reservation date.</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3422232019"/>
                  </a:ext>
                </a:extLst>
              </a:tr>
              <a:tr h="414046">
                <a:tc>
                  <a:txBody>
                    <a:bodyPr/>
                    <a:lstStyle/>
                    <a:p>
                      <a:pPr algn="l" fontAlgn="ctr"/>
                      <a:r>
                        <a:rPr lang="ko-KR" altLang="en-US" sz="900" u="none" strike="noStrike">
                          <a:effectLst/>
                        </a:rPr>
                        <a:t>예약 시간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a:effectLst/>
                        </a:rPr>
                        <a:t>선택 안했을 경우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예약 시간을 선택해 주세요</a:t>
                      </a:r>
                      <a:r>
                        <a:rPr lang="en-US" altLang="ko-KR" sz="900" u="none" strike="noStrike" dirty="0">
                          <a:effectLst/>
                        </a:rPr>
                        <a:t>.</a:t>
                      </a:r>
                      <a:br>
                        <a:rPr lang="en-US" altLang="ko-KR" sz="900" u="none" strike="noStrike" dirty="0">
                          <a:effectLst/>
                        </a:rPr>
                      </a:br>
                      <a:r>
                        <a:rPr lang="en-US" sz="900" u="none" strike="noStrike" dirty="0">
                          <a:effectLst/>
                        </a:rPr>
                        <a:t>Please select a reservation time.</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1982189228"/>
                  </a:ext>
                </a:extLst>
              </a:tr>
              <a:tr h="414046">
                <a:tc>
                  <a:txBody>
                    <a:bodyPr/>
                    <a:lstStyle/>
                    <a:p>
                      <a:pPr algn="l" fontAlgn="ctr"/>
                      <a:r>
                        <a:rPr lang="ko-KR" altLang="en-US" sz="900" u="none" strike="noStrike">
                          <a:effectLst/>
                        </a:rPr>
                        <a:t>신청자명</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a:effectLst/>
                        </a:rPr>
                        <a:t>입력 안했을 경우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신청자명을 입력해 주세요</a:t>
                      </a:r>
                      <a:r>
                        <a:rPr lang="en-US" altLang="ko-KR" sz="900" u="none" strike="noStrike" dirty="0">
                          <a:effectLst/>
                        </a:rPr>
                        <a:t>.</a:t>
                      </a:r>
                      <a:br>
                        <a:rPr lang="en-US" altLang="ko-KR" sz="900" u="none" strike="noStrike" dirty="0">
                          <a:effectLst/>
                        </a:rPr>
                      </a:br>
                      <a:r>
                        <a:rPr lang="en-US" sz="900" u="none" strike="noStrike" dirty="0">
                          <a:effectLst/>
                        </a:rPr>
                        <a:t>Please enter your name.</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976925253"/>
                  </a:ext>
                </a:extLst>
              </a:tr>
              <a:tr h="414046">
                <a:tc>
                  <a:txBody>
                    <a:bodyPr/>
                    <a:lstStyle/>
                    <a:p>
                      <a:pPr algn="l" fontAlgn="ctr"/>
                      <a:r>
                        <a:rPr lang="ko-KR" altLang="en-US" sz="900" u="none" strike="noStrike">
                          <a:effectLst/>
                        </a:rPr>
                        <a:t>휴대전화</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a:effectLst/>
                        </a:rPr>
                        <a:t>입력 안했을 경우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휴대폰번호를 입력해 주세요</a:t>
                      </a:r>
                      <a:r>
                        <a:rPr lang="en-US" altLang="ko-KR" sz="900" u="none" strike="noStrike" dirty="0">
                          <a:effectLst/>
                        </a:rPr>
                        <a:t>.</a:t>
                      </a:r>
                      <a:br>
                        <a:rPr lang="en-US" altLang="ko-KR" sz="900" u="none" strike="noStrike" dirty="0">
                          <a:effectLst/>
                        </a:rPr>
                      </a:br>
                      <a:r>
                        <a:rPr lang="en-US" sz="900" u="none" strike="noStrike" dirty="0">
                          <a:effectLst/>
                        </a:rPr>
                        <a:t>Please enter your phone number.</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4190129047"/>
                  </a:ext>
                </a:extLst>
              </a:tr>
              <a:tr h="621069">
                <a:tc>
                  <a:txBody>
                    <a:bodyPr/>
                    <a:lstStyle/>
                    <a:p>
                      <a:pPr algn="l" fontAlgn="ctr"/>
                      <a:r>
                        <a:rPr lang="ko-KR" altLang="en-US" sz="900" u="none" strike="noStrike" dirty="0" err="1">
                          <a:effectLst/>
                        </a:rPr>
                        <a:t>퍼스널컬러</a:t>
                      </a:r>
                      <a:r>
                        <a:rPr lang="ko-KR" altLang="en-US" sz="900" u="none" strike="noStrike" dirty="0">
                          <a:effectLst/>
                        </a:rPr>
                        <a:t> 측정유무</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a:effectLst/>
                        </a:rPr>
                        <a:t>선택 안했을 경우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err="1">
                          <a:effectLst/>
                        </a:rPr>
                        <a:t>퍼스널컬러</a:t>
                      </a:r>
                      <a:r>
                        <a:rPr lang="ko-KR" altLang="en-US" sz="900" u="none" strike="noStrike" dirty="0">
                          <a:effectLst/>
                        </a:rPr>
                        <a:t> 경험 여부를 체크해 주세요</a:t>
                      </a:r>
                      <a:r>
                        <a:rPr lang="en-US" altLang="ko-KR" sz="900" u="none" strike="noStrike" dirty="0">
                          <a:effectLst/>
                        </a:rPr>
                        <a:t>.</a:t>
                      </a:r>
                      <a:br>
                        <a:rPr lang="en-US" altLang="ko-KR" sz="900" u="none" strike="noStrike" dirty="0">
                          <a:effectLst/>
                        </a:rPr>
                      </a:br>
                      <a:r>
                        <a:rPr lang="en-US" sz="900" u="none" strike="noStrike" dirty="0">
                          <a:effectLst/>
                        </a:rPr>
                        <a:t>Have you gotten your personal color checked before?</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4184477899"/>
                  </a:ext>
                </a:extLst>
              </a:tr>
              <a:tr h="414046">
                <a:tc>
                  <a:txBody>
                    <a:bodyPr/>
                    <a:lstStyle/>
                    <a:p>
                      <a:pPr algn="l" fontAlgn="ctr"/>
                      <a:r>
                        <a:rPr lang="ko-KR" altLang="en-US" sz="900" u="none" strike="noStrike" dirty="0">
                          <a:effectLst/>
                        </a:rPr>
                        <a:t>연령대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a:effectLst/>
                        </a:rPr>
                        <a:t>선택 안했을 경우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연령대를 입력해 주세요</a:t>
                      </a:r>
                      <a:r>
                        <a:rPr lang="en-US" altLang="ko-KR" sz="900" u="none" strike="noStrike" dirty="0">
                          <a:effectLst/>
                        </a:rPr>
                        <a:t>.</a:t>
                      </a:r>
                      <a:br>
                        <a:rPr lang="en-US" altLang="ko-KR" sz="900" u="none" strike="noStrike" dirty="0">
                          <a:effectLst/>
                        </a:rPr>
                      </a:br>
                      <a:r>
                        <a:rPr lang="en-US" sz="900" u="none" strike="noStrike" dirty="0">
                          <a:effectLst/>
                        </a:rPr>
                        <a:t>Please enter your age group</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784202682"/>
                  </a:ext>
                </a:extLst>
              </a:tr>
              <a:tr h="207023">
                <a:tc>
                  <a:txBody>
                    <a:bodyPr/>
                    <a:lstStyle/>
                    <a:p>
                      <a:pPr algn="l" fontAlgn="ctr"/>
                      <a:r>
                        <a:rPr lang="ko-KR" altLang="en-US" sz="900" u="none" strike="noStrike" dirty="0">
                          <a:effectLst/>
                        </a:rPr>
                        <a:t>예약취소 규정</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a:effectLst/>
                        </a:rPr>
                        <a:t>예</a:t>
                      </a:r>
                      <a:r>
                        <a:rPr lang="en-US" altLang="ko-KR" sz="900" u="none" strike="noStrike">
                          <a:effectLst/>
                        </a:rPr>
                        <a:t>' </a:t>
                      </a:r>
                      <a:r>
                        <a:rPr lang="ko-KR" altLang="en-US" sz="900" u="none" strike="noStrike">
                          <a:effectLst/>
                        </a:rPr>
                        <a:t>선택 안했을 경우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예약 취소 규정에 동의해야 예약이 가능합니다</a:t>
                      </a:r>
                      <a:r>
                        <a:rPr lang="en-US" altLang="ko-KR" sz="900" u="none" strike="noStrike" dirty="0">
                          <a:effectLst/>
                        </a:rPr>
                        <a:t>.</a:t>
                      </a:r>
                    </a:p>
                  </a:txBody>
                  <a:tcPr marL="9525" marR="9525" marT="9525" marB="0" anchor="ctr"/>
                </a:tc>
                <a:extLst>
                  <a:ext uri="{0D108BD9-81ED-4DB2-BD59-A6C34878D82A}">
                    <a16:rowId xmlns:a16="http://schemas.microsoft.com/office/drawing/2014/main" xmlns="" val="3962980529"/>
                  </a:ext>
                </a:extLst>
              </a:tr>
              <a:tr h="621069">
                <a:tc>
                  <a:txBody>
                    <a:bodyPr/>
                    <a:lstStyle/>
                    <a:p>
                      <a:pPr algn="l" fontAlgn="ctr"/>
                      <a:r>
                        <a:rPr lang="ko-KR" altLang="en-US" sz="900" u="none" strike="noStrike" dirty="0">
                          <a:effectLst/>
                        </a:rPr>
                        <a:t>개인정보 수집 이용 동의</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a:effectLst/>
                        </a:rPr>
                        <a:t>동의하지 않았을 경우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개인정보 수집 이용에 동의해 주세요</a:t>
                      </a:r>
                      <a:r>
                        <a:rPr lang="en-US" altLang="ko-KR" sz="900" u="none" strike="noStrike" dirty="0">
                          <a:effectLst/>
                        </a:rPr>
                        <a:t>.</a:t>
                      </a:r>
                      <a:br>
                        <a:rPr lang="en-US" altLang="ko-KR" sz="900" u="none" strike="noStrike" dirty="0">
                          <a:effectLst/>
                        </a:rPr>
                      </a:br>
                      <a:r>
                        <a:rPr lang="en-US" sz="900" u="none" strike="noStrike" dirty="0">
                          <a:effectLst/>
                        </a:rPr>
                        <a:t>Please consent for collecting and using personal information.</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3409307845"/>
                  </a:ext>
                </a:extLst>
              </a:tr>
              <a:tr h="621069">
                <a:tc>
                  <a:txBody>
                    <a:bodyPr/>
                    <a:lstStyle/>
                    <a:p>
                      <a:pPr algn="l" fontAlgn="ctr"/>
                      <a:r>
                        <a:rPr lang="ko-KR" altLang="en-US" sz="900" u="none" strike="noStrike" dirty="0">
                          <a:effectLst/>
                        </a:rPr>
                        <a:t>개인정보 취급 위탁에 대한 동의</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동의하지 않았을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개인정보 취급 위탁에 대한 동의해 주세요</a:t>
                      </a:r>
                      <a:r>
                        <a:rPr lang="en-US" altLang="ko-KR" sz="900" u="none" strike="noStrike" dirty="0">
                          <a:effectLst/>
                        </a:rPr>
                        <a:t>.</a:t>
                      </a:r>
                      <a:br>
                        <a:rPr lang="en-US" altLang="ko-KR" sz="900" u="none" strike="noStrike" dirty="0">
                          <a:effectLst/>
                        </a:rPr>
                      </a:br>
                      <a:r>
                        <a:rPr lang="en-US" sz="900" u="none" strike="noStrike" dirty="0">
                          <a:effectLst/>
                        </a:rPr>
                        <a:t>Please consent for consignment of personal information.</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988291874"/>
                  </a:ext>
                </a:extLst>
              </a:tr>
            </a:tbl>
          </a:graphicData>
        </a:graphic>
      </p:graphicFrame>
      <p:sp>
        <p:nvSpPr>
          <p:cNvPr id="6" name="TextBox 5">
            <a:extLst>
              <a:ext uri="{FF2B5EF4-FFF2-40B4-BE49-F238E27FC236}">
                <a16:creationId xmlns:a16="http://schemas.microsoft.com/office/drawing/2014/main" xmlns="" id="{EAEDB050-9722-493B-8A6C-F957A6490353}"/>
              </a:ext>
            </a:extLst>
          </p:cNvPr>
          <p:cNvSpPr txBox="1"/>
          <p:nvPr/>
        </p:nvSpPr>
        <p:spPr>
          <a:xfrm>
            <a:off x="704528" y="515048"/>
            <a:ext cx="5472608" cy="369332"/>
          </a:xfrm>
          <a:prstGeom prst="rect">
            <a:avLst/>
          </a:prstGeom>
          <a:noFill/>
        </p:spPr>
        <p:txBody>
          <a:bodyPr wrap="square" rtlCol="0">
            <a:spAutoFit/>
          </a:bodyPr>
          <a:lstStyle/>
          <a:p>
            <a:r>
              <a:rPr lang="ko-KR" altLang="en-US" dirty="0">
                <a:latin typeface="+mn-ea"/>
              </a:rPr>
              <a:t>컬러팩토리 신청 작성 시 피드백 메시지 </a:t>
            </a:r>
            <a:r>
              <a:rPr lang="en-US" altLang="ko-KR" dirty="0">
                <a:latin typeface="+mn-ea"/>
              </a:rPr>
              <a:t>alert</a:t>
            </a:r>
            <a:r>
              <a:rPr lang="ko-KR" altLang="en-US" dirty="0">
                <a:latin typeface="+mn-ea"/>
              </a:rPr>
              <a:t> 리스트</a:t>
            </a:r>
          </a:p>
        </p:txBody>
      </p:sp>
      <p:sp>
        <p:nvSpPr>
          <p:cNvPr id="7" name="TextBox 6">
            <a:extLst>
              <a:ext uri="{FF2B5EF4-FFF2-40B4-BE49-F238E27FC236}">
                <a16:creationId xmlns:a16="http://schemas.microsoft.com/office/drawing/2014/main" xmlns="" id="{26AC9053-1FAB-4DE9-8290-BBF7CDC0C397}"/>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1653464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EH.BC.08.003.CRW.SPP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예약하기</a:t>
            </a:r>
            <a:r>
              <a:rPr lang="en-US" altLang="ko-KR" dirty="0"/>
              <a:t>_</a:t>
            </a:r>
            <a:r>
              <a:rPr lang="ko-KR" altLang="en-US"/>
              <a:t>예약 완료 확인 </a:t>
            </a:r>
            <a:r>
              <a:rPr lang="ko-KR" altLang="en-US" dirty="0"/>
              <a:t>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1" name="직사각형 10">
            <a:extLst>
              <a:ext uri="{FF2B5EF4-FFF2-40B4-BE49-F238E27FC236}">
                <a16:creationId xmlns:a16="http://schemas.microsoft.com/office/drawing/2014/main" xmlns="" id="{80278BA1-4E18-4B0B-B1F6-46414CD50F44}"/>
              </a:ext>
            </a:extLst>
          </p:cNvPr>
          <p:cNvSpPr/>
          <p:nvPr/>
        </p:nvSpPr>
        <p:spPr>
          <a:xfrm>
            <a:off x="770152" y="987949"/>
            <a:ext cx="2441713"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err="1">
                <a:solidFill>
                  <a:schemeClr val="tx1"/>
                </a:solidFill>
                <a:latin typeface="+mn-ea"/>
              </a:rPr>
              <a:t>에약확인</a:t>
            </a:r>
            <a:endParaRPr lang="en-US" altLang="ko-KR" sz="900" dirty="0">
              <a:solidFill>
                <a:schemeClr val="tx1"/>
              </a:solidFill>
              <a:latin typeface="+mn-ea"/>
            </a:endParaRPr>
          </a:p>
        </p:txBody>
      </p:sp>
      <p:sp>
        <p:nvSpPr>
          <p:cNvPr id="12" name="직사각형 11">
            <a:extLst>
              <a:ext uri="{FF2B5EF4-FFF2-40B4-BE49-F238E27FC236}">
                <a16:creationId xmlns:a16="http://schemas.microsoft.com/office/drawing/2014/main" xmlns="" id="{4AE32A14-5A42-40A0-9B47-82245530115A}"/>
              </a:ext>
            </a:extLst>
          </p:cNvPr>
          <p:cNvSpPr/>
          <p:nvPr/>
        </p:nvSpPr>
        <p:spPr>
          <a:xfrm>
            <a:off x="772901" y="1196752"/>
            <a:ext cx="2441713" cy="148659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13" name="TextBox 12">
            <a:extLst>
              <a:ext uri="{FF2B5EF4-FFF2-40B4-BE49-F238E27FC236}">
                <a16:creationId xmlns:a16="http://schemas.microsoft.com/office/drawing/2014/main" xmlns="" id="{E3D60D86-1E02-4E1C-8986-7A6F42823570}"/>
              </a:ext>
            </a:extLst>
          </p:cNvPr>
          <p:cNvSpPr txBox="1"/>
          <p:nvPr/>
        </p:nvSpPr>
        <p:spPr>
          <a:xfrm>
            <a:off x="866147" y="1531217"/>
            <a:ext cx="2232247" cy="369332"/>
          </a:xfrm>
          <a:prstGeom prst="rect">
            <a:avLst/>
          </a:prstGeom>
          <a:noFill/>
        </p:spPr>
        <p:txBody>
          <a:bodyPr wrap="square" rtlCol="0">
            <a:spAutoFit/>
          </a:bodyPr>
          <a:lstStyle/>
          <a:p>
            <a:pPr algn="ctr"/>
            <a:r>
              <a:rPr lang="ko-KR" altLang="en-US" sz="900" dirty="0">
                <a:latin typeface="+mn-ea"/>
              </a:rPr>
              <a:t>예약하시겠습니까</a:t>
            </a:r>
            <a:r>
              <a:rPr lang="en-US" altLang="ko-KR" sz="900" dirty="0">
                <a:latin typeface="+mn-ea"/>
              </a:rPr>
              <a:t>?</a:t>
            </a:r>
          </a:p>
          <a:p>
            <a:pPr algn="ctr"/>
            <a:r>
              <a:rPr lang="en-US" altLang="ko-KR" sz="900" dirty="0">
                <a:latin typeface="+mn-ea"/>
              </a:rPr>
              <a:t>Would you like to reserve?</a:t>
            </a:r>
            <a:endParaRPr lang="ko-KR" altLang="en-US" sz="900" dirty="0">
              <a:latin typeface="+mn-ea"/>
            </a:endParaRPr>
          </a:p>
        </p:txBody>
      </p:sp>
      <p:sp>
        <p:nvSpPr>
          <p:cNvPr id="14" name="직사각형 13">
            <a:extLst>
              <a:ext uri="{FF2B5EF4-FFF2-40B4-BE49-F238E27FC236}">
                <a16:creationId xmlns:a16="http://schemas.microsoft.com/office/drawing/2014/main" xmlns="" id="{29D26136-46FC-4B65-95CC-80161739B600}"/>
              </a:ext>
            </a:extLst>
          </p:cNvPr>
          <p:cNvSpPr/>
          <p:nvPr/>
        </p:nvSpPr>
        <p:spPr>
          <a:xfrm>
            <a:off x="967314" y="2187824"/>
            <a:ext cx="1008112" cy="23803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확인</a:t>
            </a:r>
            <a:endParaRPr lang="en-US" altLang="ko-KR" sz="900" dirty="0">
              <a:solidFill>
                <a:schemeClr val="tx1"/>
              </a:solidFill>
              <a:latin typeface="+mn-ea"/>
            </a:endParaRPr>
          </a:p>
        </p:txBody>
      </p:sp>
      <p:sp>
        <p:nvSpPr>
          <p:cNvPr id="15" name="직사각형 14">
            <a:extLst>
              <a:ext uri="{FF2B5EF4-FFF2-40B4-BE49-F238E27FC236}">
                <a16:creationId xmlns:a16="http://schemas.microsoft.com/office/drawing/2014/main" xmlns="" id="{5A13E9E9-02D9-4F9E-8195-A360C35FBD08}"/>
              </a:ext>
            </a:extLst>
          </p:cNvPr>
          <p:cNvSpPr/>
          <p:nvPr/>
        </p:nvSpPr>
        <p:spPr>
          <a:xfrm>
            <a:off x="2047124" y="2188904"/>
            <a:ext cx="1008112" cy="23803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취소</a:t>
            </a:r>
            <a:endParaRPr lang="en-US" altLang="ko-KR" sz="900" dirty="0">
              <a:solidFill>
                <a:schemeClr val="tx1"/>
              </a:solidFill>
              <a:latin typeface="+mn-ea"/>
            </a:endParaRPr>
          </a:p>
        </p:txBody>
      </p:sp>
    </p:spTree>
    <p:extLst>
      <p:ext uri="{BB962C8B-B14F-4D97-AF65-F5344CB8AC3E}">
        <p14:creationId xmlns:p14="http://schemas.microsoft.com/office/powerpoint/2010/main" val="4191599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EH.BC.08.003.CRF.LPP2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a:t>컬러 팩토리</a:t>
            </a:r>
            <a:r>
              <a:rPr lang="en-US" altLang="ko-KR" dirty="0"/>
              <a:t> </a:t>
            </a:r>
            <a:r>
              <a:rPr lang="ko-KR" altLang="en-US"/>
              <a:t>예약</a:t>
            </a:r>
            <a:r>
              <a:rPr lang="en-US" altLang="ko-KR" dirty="0"/>
              <a:t>_</a:t>
            </a:r>
            <a:r>
              <a:rPr lang="ko-KR" altLang="en-US" dirty="0"/>
              <a:t>예약하기</a:t>
            </a:r>
            <a:r>
              <a:rPr lang="en-US" altLang="ko-KR" dirty="0"/>
              <a:t>_</a:t>
            </a:r>
            <a:r>
              <a:rPr lang="ko-KR" altLang="en-US" dirty="0"/>
              <a:t>예약 완료 팝업 레이어</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769815457"/>
              </p:ext>
            </p:extLst>
          </p:nvPr>
        </p:nvGraphicFramePr>
        <p:xfrm>
          <a:off x="7464287" y="414711"/>
          <a:ext cx="2441713" cy="2599593"/>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예약완료 안내 팝업 레이어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해당 예약 내용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확인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a:t>
                      </a:r>
                      <a:r>
                        <a:rPr lang="ko-KR" altLang="en-US" sz="800" b="0">
                          <a:solidFill>
                            <a:schemeClr val="tx1"/>
                          </a:solidFill>
                          <a:latin typeface="아리따-돋움(TTF)-Medium" panose="02020603020101020101" pitchFamily="18" charset="-127"/>
                          <a:ea typeface="아리따-돋움(TTF)-Medium" panose="02020603020101020101" pitchFamily="18" charset="-127"/>
                        </a:rPr>
                        <a:t>컬러팩토리</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예약 처음화면으로 이동</a:t>
                      </a:r>
                      <a:r>
                        <a:rPr lang="en-US" altLang="ko-KR" sz="800" b="0" dirty="0">
                          <a:solidFill>
                            <a:schemeClr val="tx1"/>
                          </a:solidFill>
                          <a:latin typeface="아리따-돋움(TTF)-Medium" panose="02020603020101020101" pitchFamily="18" charset="-127"/>
                          <a:ea typeface="아리따-돋움(TTF)-Medium" panose="02020603020101020101" pitchFamily="18" charset="-127"/>
                        </a:rPr>
                        <a:t>(screen id : </a:t>
                      </a:r>
                      <a:r>
                        <a:rPr lang="en-US" altLang="ko-KR" sz="800" dirty="0"/>
                        <a:t>EH.BC.08.003.CRE</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유의사항 안내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87" name="직사각형 86">
            <a:extLst>
              <a:ext uri="{FF2B5EF4-FFF2-40B4-BE49-F238E27FC236}">
                <a16:creationId xmlns:a16="http://schemas.microsoft.com/office/drawing/2014/main" xmlns="" id="{22068D58-0E45-4E03-9F55-025EADCECAA6}"/>
              </a:ext>
            </a:extLst>
          </p:cNvPr>
          <p:cNvSpPr/>
          <p:nvPr/>
        </p:nvSpPr>
        <p:spPr>
          <a:xfrm>
            <a:off x="200472" y="489578"/>
            <a:ext cx="3464383" cy="32436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예약 완료</a:t>
            </a:r>
            <a:endParaRPr lang="en-US" altLang="ko-KR" sz="900" dirty="0">
              <a:solidFill>
                <a:schemeClr val="tx1"/>
              </a:solidFill>
            </a:endParaRPr>
          </a:p>
        </p:txBody>
      </p:sp>
      <p:sp>
        <p:nvSpPr>
          <p:cNvPr id="88" name="직사각형 87">
            <a:extLst>
              <a:ext uri="{FF2B5EF4-FFF2-40B4-BE49-F238E27FC236}">
                <a16:creationId xmlns:a16="http://schemas.microsoft.com/office/drawing/2014/main" xmlns="" id="{7EFEFB4E-A1EF-420A-A8EB-41B2EF77E950}"/>
              </a:ext>
            </a:extLst>
          </p:cNvPr>
          <p:cNvSpPr/>
          <p:nvPr/>
        </p:nvSpPr>
        <p:spPr>
          <a:xfrm>
            <a:off x="197196" y="1196752"/>
            <a:ext cx="3439283" cy="281051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93" name="직사각형 92">
            <a:extLst>
              <a:ext uri="{FF2B5EF4-FFF2-40B4-BE49-F238E27FC236}">
                <a16:creationId xmlns:a16="http://schemas.microsoft.com/office/drawing/2014/main" xmlns="" id="{5197D2EC-E376-4D42-B29D-BB6A98E1EC33}"/>
              </a:ext>
            </a:extLst>
          </p:cNvPr>
          <p:cNvSpPr/>
          <p:nvPr/>
        </p:nvSpPr>
        <p:spPr>
          <a:xfrm>
            <a:off x="129415" y="440961"/>
            <a:ext cx="3584162" cy="630040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2" name="TextBox 1">
            <a:extLst>
              <a:ext uri="{FF2B5EF4-FFF2-40B4-BE49-F238E27FC236}">
                <a16:creationId xmlns:a16="http://schemas.microsoft.com/office/drawing/2014/main" xmlns="" id="{6894996E-1A16-482A-A5DF-4C83A2E06811}"/>
              </a:ext>
            </a:extLst>
          </p:cNvPr>
          <p:cNvSpPr txBox="1"/>
          <p:nvPr/>
        </p:nvSpPr>
        <p:spPr>
          <a:xfrm>
            <a:off x="305732" y="1264534"/>
            <a:ext cx="1046868" cy="230832"/>
          </a:xfrm>
          <a:prstGeom prst="rect">
            <a:avLst/>
          </a:prstGeom>
          <a:noFill/>
        </p:spPr>
        <p:txBody>
          <a:bodyPr wrap="square" rtlCol="0">
            <a:spAutoFit/>
          </a:bodyPr>
          <a:lstStyle/>
          <a:p>
            <a:r>
              <a:rPr lang="ko-KR" altLang="en-US" sz="900" b="1" dirty="0"/>
              <a:t>서비스</a:t>
            </a:r>
            <a:r>
              <a:rPr lang="en-US" altLang="ko-KR" sz="900" b="1" dirty="0"/>
              <a:t>(Service)</a:t>
            </a:r>
            <a:endParaRPr lang="ko-KR" altLang="en-US" sz="900" b="1" dirty="0"/>
          </a:p>
        </p:txBody>
      </p:sp>
      <p:sp>
        <p:nvSpPr>
          <p:cNvPr id="25" name="TextBox 24">
            <a:extLst>
              <a:ext uri="{FF2B5EF4-FFF2-40B4-BE49-F238E27FC236}">
                <a16:creationId xmlns:a16="http://schemas.microsoft.com/office/drawing/2014/main" xmlns="" id="{4A5279B2-6F44-40B0-88F6-CF6E9297419F}"/>
              </a:ext>
            </a:extLst>
          </p:cNvPr>
          <p:cNvSpPr txBox="1"/>
          <p:nvPr/>
        </p:nvSpPr>
        <p:spPr>
          <a:xfrm>
            <a:off x="1489422" y="1271055"/>
            <a:ext cx="2008581" cy="230832"/>
          </a:xfrm>
          <a:prstGeom prst="rect">
            <a:avLst/>
          </a:prstGeom>
          <a:noFill/>
        </p:spPr>
        <p:txBody>
          <a:bodyPr wrap="square" rtlCol="0">
            <a:spAutoFit/>
          </a:bodyPr>
          <a:lstStyle/>
          <a:p>
            <a:r>
              <a:rPr lang="en-US" altLang="ko-KR" sz="900" dirty="0"/>
              <a:t>A. </a:t>
            </a:r>
            <a:r>
              <a:rPr lang="ko-KR" altLang="en-US" sz="900" dirty="0"/>
              <a:t>마이 퍼스널 립스틱</a:t>
            </a:r>
            <a:r>
              <a:rPr lang="en-US" altLang="ko-KR" sz="900" dirty="0"/>
              <a:t>(1 Color) / 30</a:t>
            </a:r>
            <a:r>
              <a:rPr lang="ko-KR" altLang="en-US" sz="900" dirty="0"/>
              <a:t>분</a:t>
            </a:r>
            <a:endParaRPr lang="en-US" altLang="ko-KR" sz="900" b="1" dirty="0"/>
          </a:p>
        </p:txBody>
      </p:sp>
      <p:sp>
        <p:nvSpPr>
          <p:cNvPr id="26" name="TextBox 25">
            <a:extLst>
              <a:ext uri="{FF2B5EF4-FFF2-40B4-BE49-F238E27FC236}">
                <a16:creationId xmlns:a16="http://schemas.microsoft.com/office/drawing/2014/main" xmlns="" id="{E6E0B541-8C8E-45CD-BA1F-20A2A3291E26}"/>
              </a:ext>
            </a:extLst>
          </p:cNvPr>
          <p:cNvSpPr txBox="1"/>
          <p:nvPr/>
        </p:nvSpPr>
        <p:spPr>
          <a:xfrm>
            <a:off x="305731" y="1511967"/>
            <a:ext cx="1188331" cy="369332"/>
          </a:xfrm>
          <a:prstGeom prst="rect">
            <a:avLst/>
          </a:prstGeom>
          <a:noFill/>
        </p:spPr>
        <p:txBody>
          <a:bodyPr wrap="square" rtlCol="0">
            <a:spAutoFit/>
          </a:bodyPr>
          <a:lstStyle/>
          <a:p>
            <a:r>
              <a:rPr lang="ko-KR" altLang="en-US" sz="900" b="1" dirty="0"/>
              <a:t>예약 매장</a:t>
            </a:r>
            <a:endParaRPr lang="en-US" altLang="ko-KR" sz="900" b="1" dirty="0"/>
          </a:p>
          <a:p>
            <a:r>
              <a:rPr lang="en-US" altLang="ko-KR" sz="900" b="1" dirty="0"/>
              <a:t>(Reservation Store)</a:t>
            </a:r>
            <a:endParaRPr lang="ko-KR" altLang="en-US" sz="900" b="1" dirty="0"/>
          </a:p>
        </p:txBody>
      </p:sp>
      <p:sp>
        <p:nvSpPr>
          <p:cNvPr id="27" name="TextBox 26">
            <a:extLst>
              <a:ext uri="{FF2B5EF4-FFF2-40B4-BE49-F238E27FC236}">
                <a16:creationId xmlns:a16="http://schemas.microsoft.com/office/drawing/2014/main" xmlns="" id="{E8E85ED2-C717-44A2-B361-EFD75CE58F5B}"/>
              </a:ext>
            </a:extLst>
          </p:cNvPr>
          <p:cNvSpPr txBox="1"/>
          <p:nvPr/>
        </p:nvSpPr>
        <p:spPr>
          <a:xfrm>
            <a:off x="1494063" y="1552820"/>
            <a:ext cx="2033084" cy="230832"/>
          </a:xfrm>
          <a:prstGeom prst="rect">
            <a:avLst/>
          </a:prstGeom>
          <a:noFill/>
        </p:spPr>
        <p:txBody>
          <a:bodyPr wrap="square" rtlCol="0">
            <a:spAutoFit/>
          </a:bodyPr>
          <a:lstStyle/>
          <a:p>
            <a:r>
              <a:rPr lang="ko-KR" altLang="en-US" sz="900" dirty="0"/>
              <a:t>명동 </a:t>
            </a:r>
            <a:r>
              <a:rPr lang="en-US" altLang="ko-KR" sz="900" dirty="0"/>
              <a:t>FSS</a:t>
            </a:r>
            <a:r>
              <a:rPr lang="ko-KR" altLang="en-US" sz="900" dirty="0"/>
              <a:t>점</a:t>
            </a:r>
            <a:r>
              <a:rPr lang="en-US" altLang="ko-KR" sz="900" dirty="0"/>
              <a:t>(</a:t>
            </a:r>
            <a:r>
              <a:rPr lang="ko-KR" altLang="en-US" sz="900" dirty="0"/>
              <a:t>플래그십스토어</a:t>
            </a:r>
            <a:r>
              <a:rPr lang="en-US" altLang="ko-KR" sz="900" dirty="0"/>
              <a:t>)</a:t>
            </a:r>
            <a:endParaRPr lang="ko-KR" altLang="en-US" sz="900" dirty="0"/>
          </a:p>
        </p:txBody>
      </p:sp>
      <p:sp>
        <p:nvSpPr>
          <p:cNvPr id="28" name="TextBox 27">
            <a:extLst>
              <a:ext uri="{FF2B5EF4-FFF2-40B4-BE49-F238E27FC236}">
                <a16:creationId xmlns:a16="http://schemas.microsoft.com/office/drawing/2014/main" xmlns="" id="{DAD564EB-D3A6-4BCB-9C92-49FAAF7E42DD}"/>
              </a:ext>
            </a:extLst>
          </p:cNvPr>
          <p:cNvSpPr txBox="1"/>
          <p:nvPr/>
        </p:nvSpPr>
        <p:spPr>
          <a:xfrm>
            <a:off x="305731" y="2256864"/>
            <a:ext cx="1188331" cy="369332"/>
          </a:xfrm>
          <a:prstGeom prst="rect">
            <a:avLst/>
          </a:prstGeom>
          <a:noFill/>
        </p:spPr>
        <p:txBody>
          <a:bodyPr wrap="square" rtlCol="0">
            <a:spAutoFit/>
          </a:bodyPr>
          <a:lstStyle/>
          <a:p>
            <a:r>
              <a:rPr lang="ko-KR" altLang="en-US" sz="900" b="1" dirty="0"/>
              <a:t>예약 시간</a:t>
            </a:r>
            <a:endParaRPr lang="en-US" altLang="ko-KR" sz="900" b="1" dirty="0"/>
          </a:p>
          <a:p>
            <a:r>
              <a:rPr lang="en-US" altLang="ko-KR" sz="900" b="1" dirty="0"/>
              <a:t>(Reservation Time)</a:t>
            </a:r>
            <a:endParaRPr lang="ko-KR" altLang="en-US" sz="900" b="1" dirty="0"/>
          </a:p>
        </p:txBody>
      </p:sp>
      <p:sp>
        <p:nvSpPr>
          <p:cNvPr id="29" name="TextBox 28">
            <a:extLst>
              <a:ext uri="{FF2B5EF4-FFF2-40B4-BE49-F238E27FC236}">
                <a16:creationId xmlns:a16="http://schemas.microsoft.com/office/drawing/2014/main" xmlns="" id="{B9646FE3-D566-4E2D-9850-D75BEDD83852}"/>
              </a:ext>
            </a:extLst>
          </p:cNvPr>
          <p:cNvSpPr txBox="1"/>
          <p:nvPr/>
        </p:nvSpPr>
        <p:spPr>
          <a:xfrm>
            <a:off x="1494063" y="2262881"/>
            <a:ext cx="2033084" cy="230832"/>
          </a:xfrm>
          <a:prstGeom prst="rect">
            <a:avLst/>
          </a:prstGeom>
          <a:noFill/>
        </p:spPr>
        <p:txBody>
          <a:bodyPr wrap="square" rtlCol="0">
            <a:spAutoFit/>
          </a:bodyPr>
          <a:lstStyle/>
          <a:p>
            <a:r>
              <a:rPr lang="en-US" altLang="ko-KR" sz="900" dirty="0"/>
              <a:t>09:00</a:t>
            </a:r>
            <a:endParaRPr lang="ko-KR" altLang="en-US" sz="900" dirty="0"/>
          </a:p>
        </p:txBody>
      </p:sp>
      <p:sp>
        <p:nvSpPr>
          <p:cNvPr id="30" name="TextBox 29">
            <a:extLst>
              <a:ext uri="{FF2B5EF4-FFF2-40B4-BE49-F238E27FC236}">
                <a16:creationId xmlns:a16="http://schemas.microsoft.com/office/drawing/2014/main" xmlns="" id="{C0623BDC-D39C-4BE8-A394-0F8C7CC4B398}"/>
              </a:ext>
            </a:extLst>
          </p:cNvPr>
          <p:cNvSpPr txBox="1"/>
          <p:nvPr/>
        </p:nvSpPr>
        <p:spPr>
          <a:xfrm>
            <a:off x="305731" y="1887532"/>
            <a:ext cx="1188331" cy="369332"/>
          </a:xfrm>
          <a:prstGeom prst="rect">
            <a:avLst/>
          </a:prstGeom>
          <a:noFill/>
        </p:spPr>
        <p:txBody>
          <a:bodyPr wrap="square" rtlCol="0">
            <a:spAutoFit/>
          </a:bodyPr>
          <a:lstStyle/>
          <a:p>
            <a:r>
              <a:rPr lang="ko-KR" altLang="en-US" sz="900" b="1" dirty="0"/>
              <a:t>예약 일자</a:t>
            </a:r>
            <a:r>
              <a:rPr lang="en-US" altLang="ko-KR" sz="900" b="1" dirty="0"/>
              <a:t>(Reservation Date)</a:t>
            </a:r>
            <a:endParaRPr lang="ko-KR" altLang="en-US" sz="900" b="1" dirty="0"/>
          </a:p>
        </p:txBody>
      </p:sp>
      <p:sp>
        <p:nvSpPr>
          <p:cNvPr id="31" name="TextBox 30">
            <a:extLst>
              <a:ext uri="{FF2B5EF4-FFF2-40B4-BE49-F238E27FC236}">
                <a16:creationId xmlns:a16="http://schemas.microsoft.com/office/drawing/2014/main" xmlns="" id="{96730490-7BCD-4A66-9D53-90FBC89C74E4}"/>
              </a:ext>
            </a:extLst>
          </p:cNvPr>
          <p:cNvSpPr txBox="1"/>
          <p:nvPr/>
        </p:nvSpPr>
        <p:spPr>
          <a:xfrm>
            <a:off x="1494063" y="1893549"/>
            <a:ext cx="2033084" cy="230832"/>
          </a:xfrm>
          <a:prstGeom prst="rect">
            <a:avLst/>
          </a:prstGeom>
          <a:noFill/>
        </p:spPr>
        <p:txBody>
          <a:bodyPr wrap="square" rtlCol="0">
            <a:spAutoFit/>
          </a:bodyPr>
          <a:lstStyle/>
          <a:p>
            <a:r>
              <a:rPr lang="en-US" altLang="ko-KR" sz="900" dirty="0"/>
              <a:t>2018-02-08(</a:t>
            </a:r>
            <a:r>
              <a:rPr lang="ko-KR" altLang="en-US" sz="900" dirty="0"/>
              <a:t>목</a:t>
            </a:r>
            <a:r>
              <a:rPr lang="en-US" altLang="ko-KR" sz="900" dirty="0"/>
              <a:t>)</a:t>
            </a:r>
            <a:endParaRPr lang="ko-KR" altLang="en-US" sz="900" dirty="0"/>
          </a:p>
        </p:txBody>
      </p:sp>
      <p:sp>
        <p:nvSpPr>
          <p:cNvPr id="34" name="TextBox 33">
            <a:extLst>
              <a:ext uri="{FF2B5EF4-FFF2-40B4-BE49-F238E27FC236}">
                <a16:creationId xmlns:a16="http://schemas.microsoft.com/office/drawing/2014/main" xmlns="" id="{10DB99CA-6213-4E86-9BC0-963EB47B8F97}"/>
              </a:ext>
            </a:extLst>
          </p:cNvPr>
          <p:cNvSpPr txBox="1"/>
          <p:nvPr/>
        </p:nvSpPr>
        <p:spPr>
          <a:xfrm>
            <a:off x="305730" y="2619186"/>
            <a:ext cx="1188331" cy="230832"/>
          </a:xfrm>
          <a:prstGeom prst="rect">
            <a:avLst/>
          </a:prstGeom>
          <a:noFill/>
        </p:spPr>
        <p:txBody>
          <a:bodyPr wrap="square" rtlCol="0">
            <a:spAutoFit/>
          </a:bodyPr>
          <a:lstStyle/>
          <a:p>
            <a:r>
              <a:rPr lang="ko-KR" altLang="en-US" sz="900" b="1" dirty="0"/>
              <a:t>신청자명</a:t>
            </a:r>
            <a:r>
              <a:rPr lang="en-US" altLang="ko-KR" sz="900" b="1" dirty="0"/>
              <a:t>(Name)</a:t>
            </a:r>
            <a:endParaRPr lang="ko-KR" altLang="en-US" sz="900" b="1" dirty="0"/>
          </a:p>
        </p:txBody>
      </p:sp>
      <p:sp>
        <p:nvSpPr>
          <p:cNvPr id="35" name="TextBox 34">
            <a:extLst>
              <a:ext uri="{FF2B5EF4-FFF2-40B4-BE49-F238E27FC236}">
                <a16:creationId xmlns:a16="http://schemas.microsoft.com/office/drawing/2014/main" xmlns="" id="{191634D3-54D2-4617-B691-092CF0943977}"/>
              </a:ext>
            </a:extLst>
          </p:cNvPr>
          <p:cNvSpPr txBox="1"/>
          <p:nvPr/>
        </p:nvSpPr>
        <p:spPr>
          <a:xfrm>
            <a:off x="1489422" y="2626196"/>
            <a:ext cx="2033084" cy="230832"/>
          </a:xfrm>
          <a:prstGeom prst="rect">
            <a:avLst/>
          </a:prstGeom>
          <a:noFill/>
        </p:spPr>
        <p:txBody>
          <a:bodyPr wrap="square" rtlCol="0">
            <a:spAutoFit/>
          </a:bodyPr>
          <a:lstStyle/>
          <a:p>
            <a:r>
              <a:rPr lang="ko-KR" altLang="en-US" sz="900" dirty="0"/>
              <a:t>홍길동</a:t>
            </a:r>
          </a:p>
        </p:txBody>
      </p:sp>
      <p:sp>
        <p:nvSpPr>
          <p:cNvPr id="36" name="TextBox 35">
            <a:extLst>
              <a:ext uri="{FF2B5EF4-FFF2-40B4-BE49-F238E27FC236}">
                <a16:creationId xmlns:a16="http://schemas.microsoft.com/office/drawing/2014/main" xmlns="" id="{2410A011-E46F-4FE9-BCF7-73CEC87322A7}"/>
              </a:ext>
            </a:extLst>
          </p:cNvPr>
          <p:cNvSpPr txBox="1"/>
          <p:nvPr/>
        </p:nvSpPr>
        <p:spPr>
          <a:xfrm>
            <a:off x="316750" y="2817411"/>
            <a:ext cx="1188331" cy="230832"/>
          </a:xfrm>
          <a:prstGeom prst="rect">
            <a:avLst/>
          </a:prstGeom>
          <a:noFill/>
        </p:spPr>
        <p:txBody>
          <a:bodyPr wrap="square" rtlCol="0">
            <a:spAutoFit/>
          </a:bodyPr>
          <a:lstStyle/>
          <a:p>
            <a:r>
              <a:rPr lang="ko-KR" altLang="en-US" sz="900" b="1" dirty="0"/>
              <a:t>연락처</a:t>
            </a:r>
            <a:r>
              <a:rPr lang="en-US" altLang="ko-KR" sz="900" b="1" dirty="0"/>
              <a:t>(Cell Phone)</a:t>
            </a:r>
            <a:endParaRPr lang="ko-KR" altLang="en-US" sz="900" b="1" dirty="0"/>
          </a:p>
        </p:txBody>
      </p:sp>
      <p:sp>
        <p:nvSpPr>
          <p:cNvPr id="37" name="TextBox 36">
            <a:extLst>
              <a:ext uri="{FF2B5EF4-FFF2-40B4-BE49-F238E27FC236}">
                <a16:creationId xmlns:a16="http://schemas.microsoft.com/office/drawing/2014/main" xmlns="" id="{DEACB382-AE13-4E8A-975A-8BFF79D23471}"/>
              </a:ext>
            </a:extLst>
          </p:cNvPr>
          <p:cNvSpPr txBox="1"/>
          <p:nvPr/>
        </p:nvSpPr>
        <p:spPr>
          <a:xfrm>
            <a:off x="1505082" y="2823428"/>
            <a:ext cx="2033084" cy="230832"/>
          </a:xfrm>
          <a:prstGeom prst="rect">
            <a:avLst/>
          </a:prstGeom>
          <a:noFill/>
        </p:spPr>
        <p:txBody>
          <a:bodyPr wrap="square" rtlCol="0">
            <a:spAutoFit/>
          </a:bodyPr>
          <a:lstStyle/>
          <a:p>
            <a:r>
              <a:rPr lang="en-US" altLang="ko-KR" sz="900" dirty="0"/>
              <a:t>010-****-0676</a:t>
            </a:r>
            <a:endParaRPr lang="ko-KR" altLang="en-US" sz="900" dirty="0"/>
          </a:p>
        </p:txBody>
      </p:sp>
      <p:sp>
        <p:nvSpPr>
          <p:cNvPr id="38" name="TextBox 37">
            <a:extLst>
              <a:ext uri="{FF2B5EF4-FFF2-40B4-BE49-F238E27FC236}">
                <a16:creationId xmlns:a16="http://schemas.microsoft.com/office/drawing/2014/main" xmlns="" id="{F431B860-E7F2-4360-9FDA-35F19C2797EA}"/>
              </a:ext>
            </a:extLst>
          </p:cNvPr>
          <p:cNvSpPr txBox="1"/>
          <p:nvPr/>
        </p:nvSpPr>
        <p:spPr>
          <a:xfrm>
            <a:off x="316750" y="3052951"/>
            <a:ext cx="1188331" cy="230832"/>
          </a:xfrm>
          <a:prstGeom prst="rect">
            <a:avLst/>
          </a:prstGeom>
          <a:noFill/>
        </p:spPr>
        <p:txBody>
          <a:bodyPr wrap="square" rtlCol="0">
            <a:spAutoFit/>
          </a:bodyPr>
          <a:lstStyle/>
          <a:p>
            <a:r>
              <a:rPr lang="ko-KR" altLang="en-US" sz="900" b="1" dirty="0"/>
              <a:t>이메일</a:t>
            </a:r>
            <a:r>
              <a:rPr lang="en-US" altLang="ko-KR" sz="900" b="1" dirty="0"/>
              <a:t>(e-mail)</a:t>
            </a:r>
            <a:endParaRPr lang="ko-KR" altLang="en-US" sz="900" b="1" dirty="0"/>
          </a:p>
        </p:txBody>
      </p:sp>
      <p:sp>
        <p:nvSpPr>
          <p:cNvPr id="39" name="TextBox 38">
            <a:extLst>
              <a:ext uri="{FF2B5EF4-FFF2-40B4-BE49-F238E27FC236}">
                <a16:creationId xmlns:a16="http://schemas.microsoft.com/office/drawing/2014/main" xmlns="" id="{BAEB57B1-BC85-4FB2-95D5-B85B2A975125}"/>
              </a:ext>
            </a:extLst>
          </p:cNvPr>
          <p:cNvSpPr txBox="1"/>
          <p:nvPr/>
        </p:nvSpPr>
        <p:spPr>
          <a:xfrm>
            <a:off x="1505082" y="3058968"/>
            <a:ext cx="2033084" cy="230832"/>
          </a:xfrm>
          <a:prstGeom prst="rect">
            <a:avLst/>
          </a:prstGeom>
          <a:noFill/>
        </p:spPr>
        <p:txBody>
          <a:bodyPr wrap="square" rtlCol="0">
            <a:spAutoFit/>
          </a:bodyPr>
          <a:lstStyle/>
          <a:p>
            <a:r>
              <a:rPr lang="en-US" altLang="ko-KR" sz="900" dirty="0"/>
              <a:t>sharon@bdsnack.co.kr</a:t>
            </a:r>
            <a:endParaRPr lang="ko-KR" altLang="en-US" sz="900" dirty="0"/>
          </a:p>
        </p:txBody>
      </p:sp>
      <p:sp>
        <p:nvSpPr>
          <p:cNvPr id="40" name="TextBox 39">
            <a:extLst>
              <a:ext uri="{FF2B5EF4-FFF2-40B4-BE49-F238E27FC236}">
                <a16:creationId xmlns:a16="http://schemas.microsoft.com/office/drawing/2014/main" xmlns="" id="{A69E3F18-CA02-4DF7-A5CE-1DAEB2A222EC}"/>
              </a:ext>
            </a:extLst>
          </p:cNvPr>
          <p:cNvSpPr txBox="1"/>
          <p:nvPr/>
        </p:nvSpPr>
        <p:spPr>
          <a:xfrm>
            <a:off x="307316" y="3270364"/>
            <a:ext cx="1188331" cy="369332"/>
          </a:xfrm>
          <a:prstGeom prst="rect">
            <a:avLst/>
          </a:prstGeom>
          <a:noFill/>
        </p:spPr>
        <p:txBody>
          <a:bodyPr wrap="square" rtlCol="0">
            <a:spAutoFit/>
          </a:bodyPr>
          <a:lstStyle/>
          <a:p>
            <a:r>
              <a:rPr lang="ko-KR" altLang="en-US" sz="900" b="1" dirty="0"/>
              <a:t>예약번호</a:t>
            </a:r>
            <a:endParaRPr lang="en-US" altLang="ko-KR" sz="900" b="1" dirty="0"/>
          </a:p>
          <a:p>
            <a:r>
              <a:rPr lang="en-US" altLang="ko-KR" sz="900" b="1" dirty="0"/>
              <a:t>(Reservation Number)</a:t>
            </a:r>
            <a:endParaRPr lang="ko-KR" altLang="en-US" sz="900" b="1" dirty="0"/>
          </a:p>
        </p:txBody>
      </p:sp>
      <p:sp>
        <p:nvSpPr>
          <p:cNvPr id="41" name="TextBox 40">
            <a:extLst>
              <a:ext uri="{FF2B5EF4-FFF2-40B4-BE49-F238E27FC236}">
                <a16:creationId xmlns:a16="http://schemas.microsoft.com/office/drawing/2014/main" xmlns="" id="{F3D7AE0D-535D-4C73-BD34-87612670BA5B}"/>
              </a:ext>
            </a:extLst>
          </p:cNvPr>
          <p:cNvSpPr txBox="1"/>
          <p:nvPr/>
        </p:nvSpPr>
        <p:spPr>
          <a:xfrm>
            <a:off x="1502953" y="3328635"/>
            <a:ext cx="2033084" cy="230832"/>
          </a:xfrm>
          <a:prstGeom prst="rect">
            <a:avLst/>
          </a:prstGeom>
          <a:noFill/>
        </p:spPr>
        <p:txBody>
          <a:bodyPr wrap="square" rtlCol="0">
            <a:spAutoFit/>
          </a:bodyPr>
          <a:lstStyle/>
          <a:p>
            <a:r>
              <a:rPr lang="en-US" altLang="ko-KR" sz="900" dirty="0">
                <a:solidFill>
                  <a:srgbClr val="FF0066"/>
                </a:solidFill>
              </a:rPr>
              <a:t>M0208xvd87</a:t>
            </a:r>
            <a:endParaRPr lang="ko-KR" altLang="en-US" sz="900" dirty="0">
              <a:solidFill>
                <a:srgbClr val="FF0066"/>
              </a:solidFill>
            </a:endParaRPr>
          </a:p>
        </p:txBody>
      </p:sp>
      <p:sp>
        <p:nvSpPr>
          <p:cNvPr id="42" name="직사각형 41">
            <a:extLst>
              <a:ext uri="{FF2B5EF4-FFF2-40B4-BE49-F238E27FC236}">
                <a16:creationId xmlns:a16="http://schemas.microsoft.com/office/drawing/2014/main" xmlns="" id="{5577F30E-C56F-4D20-8DC9-DC6F8C53E61E}"/>
              </a:ext>
            </a:extLst>
          </p:cNvPr>
          <p:cNvSpPr/>
          <p:nvPr/>
        </p:nvSpPr>
        <p:spPr>
          <a:xfrm>
            <a:off x="1075045" y="3627552"/>
            <a:ext cx="1573699" cy="30358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
        <p:nvSpPr>
          <p:cNvPr id="43" name="TextBox 42">
            <a:extLst>
              <a:ext uri="{FF2B5EF4-FFF2-40B4-BE49-F238E27FC236}">
                <a16:creationId xmlns:a16="http://schemas.microsoft.com/office/drawing/2014/main" xmlns="" id="{65B0AC0D-C1CD-474A-93FD-2E302DEE862B}"/>
              </a:ext>
            </a:extLst>
          </p:cNvPr>
          <p:cNvSpPr txBox="1"/>
          <p:nvPr/>
        </p:nvSpPr>
        <p:spPr>
          <a:xfrm>
            <a:off x="129415" y="4222536"/>
            <a:ext cx="3584162" cy="2446824"/>
          </a:xfrm>
          <a:prstGeom prst="rect">
            <a:avLst/>
          </a:prstGeom>
          <a:noFill/>
        </p:spPr>
        <p:txBody>
          <a:bodyPr wrap="square" rtlCol="0">
            <a:spAutoFit/>
          </a:bodyPr>
          <a:lstStyle/>
          <a:p>
            <a:r>
              <a:rPr lang="ko-KR" altLang="en-US" sz="900" b="1" dirty="0"/>
              <a:t>유의사항</a:t>
            </a:r>
            <a:endParaRPr lang="en-US" altLang="ko-KR" sz="900" b="1" dirty="0"/>
          </a:p>
          <a:p>
            <a:endParaRPr lang="en-US" altLang="ko-KR" sz="900" b="1" dirty="0"/>
          </a:p>
          <a:p>
            <a:pPr marL="87313" indent="-87313">
              <a:buFont typeface="Arial" panose="020B0604020202020204" pitchFamily="34" charset="0"/>
              <a:buChar char="•"/>
            </a:pPr>
            <a:r>
              <a:rPr lang="ko-KR" altLang="en-US" sz="900" b="1" dirty="0"/>
              <a:t>서비스 이용 시 예약번호를 확인하고 있습니다</a:t>
            </a:r>
            <a:r>
              <a:rPr lang="en-US" altLang="ko-KR" sz="900" b="1" dirty="0"/>
              <a:t>. </a:t>
            </a:r>
            <a:r>
              <a:rPr lang="ko-KR" altLang="en-US" sz="900" b="1" dirty="0"/>
              <a:t>매장 방문 시 제시해 주세요</a:t>
            </a:r>
            <a:r>
              <a:rPr lang="en-US" altLang="ko-KR" sz="900" b="1" dirty="0"/>
              <a:t>.</a:t>
            </a:r>
          </a:p>
          <a:p>
            <a:pPr marL="87313" indent="-87313">
              <a:buFont typeface="Arial" panose="020B0604020202020204" pitchFamily="34" charset="0"/>
              <a:buChar char="•"/>
            </a:pPr>
            <a:r>
              <a:rPr lang="ko-KR" altLang="en-US" sz="900" dirty="0"/>
              <a:t>예약번호는 예약확인 페이지</a:t>
            </a:r>
            <a:r>
              <a:rPr lang="en-US" altLang="ko-KR" sz="900" dirty="0"/>
              <a:t>, </a:t>
            </a:r>
            <a:r>
              <a:rPr lang="ko-KR" altLang="en-US" sz="900" dirty="0"/>
              <a:t>전송 받은 문자 및 이메일을 통해 확인 가능합니다</a:t>
            </a:r>
            <a:r>
              <a:rPr lang="en-US" altLang="ko-KR" sz="900" dirty="0"/>
              <a:t>.</a:t>
            </a:r>
          </a:p>
          <a:p>
            <a:r>
              <a:rPr lang="en-US" altLang="ko-KR" sz="900" dirty="0"/>
              <a:t> (Tip. </a:t>
            </a:r>
            <a:r>
              <a:rPr lang="ko-KR" altLang="en-US" sz="900" dirty="0"/>
              <a:t>해외 거주 외국인의 경우 예약확인 페이지를 사진 찍어 보내주세요</a:t>
            </a:r>
            <a:r>
              <a:rPr lang="en-US" altLang="ko-KR" sz="900" dirty="0"/>
              <a:t>~)</a:t>
            </a:r>
          </a:p>
          <a:p>
            <a:pPr marL="87313" indent="-87313">
              <a:buFont typeface="Arial" panose="020B0604020202020204" pitchFamily="34" charset="0"/>
              <a:buChar char="•"/>
            </a:pPr>
            <a:r>
              <a:rPr lang="ko-KR" altLang="en-US" sz="900" dirty="0"/>
              <a:t>예약 취소는 온라인에서 서비스 하루 전까지 가능하며</a:t>
            </a:r>
            <a:r>
              <a:rPr lang="en-US" altLang="ko-KR" sz="900" dirty="0"/>
              <a:t>, </a:t>
            </a:r>
            <a:r>
              <a:rPr lang="ko-KR" altLang="en-US" sz="900" dirty="0"/>
              <a:t>예약 시간에서 </a:t>
            </a:r>
            <a:r>
              <a:rPr lang="en-US" altLang="ko-KR" sz="900" dirty="0"/>
              <a:t>10</a:t>
            </a:r>
            <a:r>
              <a:rPr lang="ko-KR" altLang="en-US" sz="900" dirty="0"/>
              <a:t>분 이상이 초과된 경우 다른 고객님의 서비스를 위하여 예약은 자동 취소됩니다</a:t>
            </a:r>
            <a:r>
              <a:rPr lang="en-US" altLang="ko-KR" sz="900" dirty="0"/>
              <a:t>.</a:t>
            </a:r>
          </a:p>
          <a:p>
            <a:pPr marL="87313" indent="-87313">
              <a:buFont typeface="Arial" panose="020B0604020202020204" pitchFamily="34" charset="0"/>
              <a:buChar char="•"/>
            </a:pPr>
            <a:r>
              <a:rPr lang="ko-KR" altLang="en-US" sz="900" dirty="0"/>
              <a:t>앞 타임 고객님의 응대로 서비스 시작 시간이 약 </a:t>
            </a:r>
            <a:r>
              <a:rPr lang="en-US" altLang="ko-KR" sz="900" dirty="0"/>
              <a:t>10</a:t>
            </a:r>
            <a:r>
              <a:rPr lang="ko-KR" altLang="en-US" sz="900" dirty="0"/>
              <a:t>분 정도는 지연될 수 있음을 양해 부탁드립니다</a:t>
            </a:r>
            <a:r>
              <a:rPr lang="en-US" altLang="ko-KR" sz="900" dirty="0"/>
              <a:t>.</a:t>
            </a:r>
          </a:p>
          <a:p>
            <a:pPr marL="87313" indent="-87313">
              <a:buFont typeface="Arial" panose="020B0604020202020204" pitchFamily="34" charset="0"/>
              <a:buChar char="•"/>
            </a:pPr>
            <a:r>
              <a:rPr lang="ko-KR" altLang="en-US" sz="900" dirty="0"/>
              <a:t>당사 사정으로 인한 서비스 이용 불가 시 유선 안내 드리겠습니다</a:t>
            </a:r>
            <a:r>
              <a:rPr lang="en-US" altLang="ko-KR" sz="900" dirty="0"/>
              <a:t>.</a:t>
            </a:r>
          </a:p>
          <a:p>
            <a:pPr marL="87313" indent="-87313">
              <a:buFont typeface="Arial" panose="020B0604020202020204" pitchFamily="34" charset="0"/>
              <a:buChar char="•"/>
            </a:pPr>
            <a:r>
              <a:rPr lang="ko-KR" altLang="en-US" sz="900" b="1" dirty="0"/>
              <a:t>더욱 정확한 퍼스널 컬러 측정을 원하신다면 컬러 메이크업은 최소한으로 하고 오시는 것이 좋습니다</a:t>
            </a:r>
            <a:r>
              <a:rPr lang="en-US" altLang="ko-KR" sz="900" b="1" dirty="0"/>
              <a:t>.</a:t>
            </a:r>
          </a:p>
          <a:p>
            <a:pPr marL="87313" indent="-87313">
              <a:buFont typeface="Arial" panose="020B0604020202020204" pitchFamily="34" charset="0"/>
              <a:buChar char="•"/>
            </a:pPr>
            <a:r>
              <a:rPr lang="ko-KR" altLang="en-US" sz="900" dirty="0"/>
              <a:t>문의전화 </a:t>
            </a:r>
            <a:r>
              <a:rPr lang="en-US" altLang="ko-KR" sz="900" dirty="0"/>
              <a:t>: </a:t>
            </a:r>
            <a:r>
              <a:rPr lang="ko-KR" altLang="en-US" sz="900" dirty="0"/>
              <a:t>명동</a:t>
            </a:r>
            <a:r>
              <a:rPr lang="en-US" altLang="ko-KR" sz="900" dirty="0"/>
              <a:t>FSS</a:t>
            </a:r>
            <a:r>
              <a:rPr lang="ko-KR" altLang="en-US" sz="900" dirty="0"/>
              <a:t>점</a:t>
            </a:r>
            <a:r>
              <a:rPr lang="en-US" altLang="ko-KR" sz="900" dirty="0"/>
              <a:t>(</a:t>
            </a:r>
            <a:r>
              <a:rPr lang="ko-KR" altLang="en-US" sz="900" dirty="0"/>
              <a:t>플래그십스토어</a:t>
            </a:r>
            <a:r>
              <a:rPr lang="en-US" altLang="ko-KR" sz="900" dirty="0"/>
              <a:t>/3F) 02-3789-5463,</a:t>
            </a:r>
          </a:p>
          <a:p>
            <a:r>
              <a:rPr lang="en-US" altLang="ko-KR" sz="900" dirty="0"/>
              <a:t>                  </a:t>
            </a:r>
            <a:r>
              <a:rPr lang="ko-KR" altLang="en-US" sz="900" dirty="0" err="1"/>
              <a:t>가로수길점</a:t>
            </a:r>
            <a:r>
              <a:rPr lang="en-US" altLang="ko-KR" sz="900" dirty="0"/>
              <a:t>(B1) 02-549-7202</a:t>
            </a:r>
            <a:endParaRPr lang="ko-KR" altLang="en-US" sz="900" dirty="0"/>
          </a:p>
        </p:txBody>
      </p:sp>
      <p:sp>
        <p:nvSpPr>
          <p:cNvPr id="44" name="직사각형 43">
            <a:extLst>
              <a:ext uri="{FF2B5EF4-FFF2-40B4-BE49-F238E27FC236}">
                <a16:creationId xmlns:a16="http://schemas.microsoft.com/office/drawing/2014/main" xmlns="" id="{24107903-E0D3-4A0A-884F-73F33D7E59FB}"/>
              </a:ext>
            </a:extLst>
          </p:cNvPr>
          <p:cNvSpPr/>
          <p:nvPr/>
        </p:nvSpPr>
        <p:spPr>
          <a:xfrm>
            <a:off x="3769502" y="449643"/>
            <a:ext cx="3584162" cy="27633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45" name="TextBox 44">
            <a:extLst>
              <a:ext uri="{FF2B5EF4-FFF2-40B4-BE49-F238E27FC236}">
                <a16:creationId xmlns:a16="http://schemas.microsoft.com/office/drawing/2014/main" xmlns="" id="{A1FC3A47-A643-422B-830A-ADDD59B972F9}"/>
              </a:ext>
            </a:extLst>
          </p:cNvPr>
          <p:cNvSpPr txBox="1"/>
          <p:nvPr/>
        </p:nvSpPr>
        <p:spPr>
          <a:xfrm>
            <a:off x="3769502" y="461310"/>
            <a:ext cx="3584162" cy="2585323"/>
          </a:xfrm>
          <a:prstGeom prst="rect">
            <a:avLst/>
          </a:prstGeom>
          <a:noFill/>
        </p:spPr>
        <p:txBody>
          <a:bodyPr wrap="square" rtlCol="0">
            <a:spAutoFit/>
          </a:bodyPr>
          <a:lstStyle/>
          <a:p>
            <a:pPr marL="87313" indent="-87313">
              <a:buFont typeface="Arial" panose="020B0604020202020204" pitchFamily="34" charset="0"/>
              <a:buChar char="•"/>
            </a:pPr>
            <a:r>
              <a:rPr lang="en-US" altLang="ko-KR" sz="900" b="1" dirty="0"/>
              <a:t>Before providing our services, we will check </a:t>
            </a:r>
            <a:r>
              <a:rPr lang="en-US" altLang="ko-KR" sz="900" b="1" dirty="0">
                <a:solidFill>
                  <a:srgbClr val="FF0066"/>
                </a:solidFill>
              </a:rPr>
              <a:t>your reservation number</a:t>
            </a:r>
            <a:r>
              <a:rPr lang="en-US" altLang="ko-KR" sz="900" b="1" dirty="0"/>
              <a:t>. Please present the number when visiting our shop.</a:t>
            </a:r>
          </a:p>
          <a:p>
            <a:pPr marL="87313" indent="-87313">
              <a:buFont typeface="Arial" panose="020B0604020202020204" pitchFamily="34" charset="0"/>
              <a:buChar char="•"/>
            </a:pPr>
            <a:r>
              <a:rPr lang="en-US" altLang="ko-KR" sz="900" dirty="0"/>
              <a:t>Your reservation number can be checked via the reservation confirmation page and the e-mail we sent. (Tip. In case of International customers </a:t>
            </a:r>
            <a:r>
              <a:rPr lang="en-US" altLang="ko-KR" sz="900" dirty="0" err="1"/>
              <a:t>rediding</a:t>
            </a:r>
            <a:r>
              <a:rPr lang="en-US" altLang="ko-KR" sz="900" dirty="0"/>
              <a:t> overseas, please present a screenshot of your reservation confirmation page!)</a:t>
            </a:r>
          </a:p>
          <a:p>
            <a:pPr marL="87313" indent="-87313">
              <a:buFont typeface="Arial" panose="020B0604020202020204" pitchFamily="34" charset="0"/>
              <a:buChar char="•"/>
            </a:pPr>
            <a:r>
              <a:rPr lang="en-US" altLang="ko-KR" sz="900" dirty="0"/>
              <a:t>You can cancel your reservation online at least one day before your scheduled date. If you are late in availing of the service for more than 15 minutes, your reservation will be canceled automatically in order to provide our service for other customers.</a:t>
            </a:r>
          </a:p>
          <a:p>
            <a:pPr marL="87313" indent="-87313">
              <a:buFont typeface="Arial" panose="020B0604020202020204" pitchFamily="34" charset="0"/>
              <a:buChar char="•"/>
            </a:pPr>
            <a:r>
              <a:rPr lang="en-US" altLang="ko-KR" sz="900" dirty="0"/>
              <a:t>Please understand that the start time of the service may be delayed by about 10 minutes when there are prior concerns to be attended</a:t>
            </a:r>
          </a:p>
          <a:p>
            <a:pPr marL="87313" indent="-87313">
              <a:buFont typeface="Arial" panose="020B0604020202020204" pitchFamily="34" charset="0"/>
              <a:buChar char="•"/>
            </a:pPr>
            <a:r>
              <a:rPr lang="en-US" altLang="ko-KR" sz="900" dirty="0"/>
              <a:t>If we cannot provide service due to the circumstances of our company, we will Inform you via telephone</a:t>
            </a:r>
          </a:p>
          <a:p>
            <a:pPr marL="87313" indent="-87313">
              <a:buFont typeface="Arial" panose="020B0604020202020204" pitchFamily="34" charset="0"/>
              <a:buChar char="•"/>
            </a:pPr>
            <a:r>
              <a:rPr lang="en-US" altLang="ko-KR" sz="900" dirty="0"/>
              <a:t>For more accurate personal color measurement, please wear light color makeup, If possible</a:t>
            </a:r>
          </a:p>
          <a:p>
            <a:pPr marL="87313" indent="-87313">
              <a:buFont typeface="Arial" panose="020B0604020202020204" pitchFamily="34" charset="0"/>
              <a:buChar char="•"/>
            </a:pPr>
            <a:r>
              <a:rPr lang="en-US" altLang="ko-KR" sz="900" dirty="0"/>
              <a:t>Reservation Inquiry : </a:t>
            </a:r>
            <a:r>
              <a:rPr lang="en-US" altLang="ko-KR" sz="900" dirty="0" err="1"/>
              <a:t>Myeongdong</a:t>
            </a:r>
            <a:r>
              <a:rPr lang="en-US" altLang="ko-KR" sz="900" dirty="0"/>
              <a:t> FSS store(flagship store) (3F) 02-3789-5463; </a:t>
            </a:r>
            <a:r>
              <a:rPr lang="en-US" altLang="ko-KR" sz="900" dirty="0" err="1"/>
              <a:t>Sinsa</a:t>
            </a:r>
            <a:r>
              <a:rPr lang="en-US" altLang="ko-KR" sz="900" dirty="0"/>
              <a:t> </a:t>
            </a:r>
            <a:r>
              <a:rPr lang="en-US" altLang="ko-KR" sz="900" dirty="0" err="1"/>
              <a:t>Carosugil</a:t>
            </a:r>
            <a:r>
              <a:rPr lang="en-US" altLang="ko-KR" sz="900" dirty="0"/>
              <a:t> store (B1) 02-549-7202</a:t>
            </a:r>
          </a:p>
        </p:txBody>
      </p:sp>
      <p:sp>
        <p:nvSpPr>
          <p:cNvPr id="32" name="직사각형 31">
            <a:extLst>
              <a:ext uri="{FF2B5EF4-FFF2-40B4-BE49-F238E27FC236}">
                <a16:creationId xmlns:a16="http://schemas.microsoft.com/office/drawing/2014/main" xmlns="" id="{63FF5A98-BAC0-4C74-AB24-80B415A4EA50}"/>
              </a:ext>
            </a:extLst>
          </p:cNvPr>
          <p:cNvSpPr/>
          <p:nvPr/>
        </p:nvSpPr>
        <p:spPr bwMode="auto">
          <a:xfrm>
            <a:off x="120358" y="49905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269857F0-45F6-4630-B901-FE396F598E66}"/>
              </a:ext>
            </a:extLst>
          </p:cNvPr>
          <p:cNvSpPr/>
          <p:nvPr/>
        </p:nvSpPr>
        <p:spPr bwMode="auto">
          <a:xfrm>
            <a:off x="992444" y="356076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6" name="직사각형 45">
            <a:extLst>
              <a:ext uri="{FF2B5EF4-FFF2-40B4-BE49-F238E27FC236}">
                <a16:creationId xmlns:a16="http://schemas.microsoft.com/office/drawing/2014/main" xmlns="" id="{91F4E461-0FA4-419D-8EBD-82368852C85E}"/>
              </a:ext>
            </a:extLst>
          </p:cNvPr>
          <p:cNvSpPr/>
          <p:nvPr/>
        </p:nvSpPr>
        <p:spPr bwMode="auto">
          <a:xfrm>
            <a:off x="120358" y="415662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7" name="TextBox 46">
            <a:extLst>
              <a:ext uri="{FF2B5EF4-FFF2-40B4-BE49-F238E27FC236}">
                <a16:creationId xmlns:a16="http://schemas.microsoft.com/office/drawing/2014/main" xmlns="" id="{AAFE5BA0-CF0A-4851-9AE9-0875DEB9AC54}"/>
              </a:ext>
            </a:extLst>
          </p:cNvPr>
          <p:cNvSpPr txBox="1"/>
          <p:nvPr/>
        </p:nvSpPr>
        <p:spPr>
          <a:xfrm>
            <a:off x="3097279" y="533955"/>
            <a:ext cx="536784" cy="230832"/>
          </a:xfrm>
          <a:prstGeom prst="rect">
            <a:avLst/>
          </a:prstGeom>
          <a:noFill/>
        </p:spPr>
        <p:txBody>
          <a:bodyPr wrap="square" rtlCol="0">
            <a:spAutoFit/>
          </a:bodyPr>
          <a:lstStyle/>
          <a:p>
            <a:pPr algn="r"/>
            <a:r>
              <a:rPr lang="en-US" altLang="ko-KR" sz="900" dirty="0"/>
              <a:t>X</a:t>
            </a:r>
            <a:endParaRPr lang="ko-KR" altLang="en-US" sz="900" dirty="0"/>
          </a:p>
        </p:txBody>
      </p:sp>
      <p:sp>
        <p:nvSpPr>
          <p:cNvPr id="48" name="TextBox 47">
            <a:extLst>
              <a:ext uri="{FF2B5EF4-FFF2-40B4-BE49-F238E27FC236}">
                <a16:creationId xmlns:a16="http://schemas.microsoft.com/office/drawing/2014/main" xmlns="" id="{B87FEF59-0EB7-403F-AD87-CCCE4825B5A6}"/>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2018-03-28</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9" name="TextBox 48">
            <a:extLst>
              <a:ext uri="{FF2B5EF4-FFF2-40B4-BE49-F238E27FC236}">
                <a16:creationId xmlns:a16="http://schemas.microsoft.com/office/drawing/2014/main" xmlns="" id="{217159C5-0EE0-45E5-A628-124E3FFC4BCB}"/>
              </a:ext>
            </a:extLst>
          </p:cNvPr>
          <p:cNvSpPr txBox="1"/>
          <p:nvPr/>
        </p:nvSpPr>
        <p:spPr>
          <a:xfrm>
            <a:off x="1183147" y="888849"/>
            <a:ext cx="1465597" cy="230832"/>
          </a:xfrm>
          <a:prstGeom prst="rect">
            <a:avLst/>
          </a:prstGeom>
          <a:noFill/>
        </p:spPr>
        <p:txBody>
          <a:bodyPr wrap="square" rtlCol="0">
            <a:spAutoFit/>
          </a:bodyPr>
          <a:lstStyle/>
          <a:p>
            <a:r>
              <a:rPr lang="ko-KR" altLang="en-US" sz="900" dirty="0"/>
              <a:t>예약이 완료되었습니다</a:t>
            </a:r>
            <a:r>
              <a:rPr lang="en-US" altLang="ko-KR" sz="900" dirty="0"/>
              <a:t>.</a:t>
            </a:r>
            <a:endParaRPr lang="ko-KR" altLang="en-US" sz="900" dirty="0"/>
          </a:p>
        </p:txBody>
      </p:sp>
    </p:spTree>
    <p:extLst>
      <p:ext uri="{BB962C8B-B14F-4D97-AF65-F5344CB8AC3E}">
        <p14:creationId xmlns:p14="http://schemas.microsoft.com/office/powerpoint/2010/main" val="3638140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40980295-ACA2-4366-9CF5-AEC3063C99A5}"/>
              </a:ext>
            </a:extLst>
          </p:cNvPr>
          <p:cNvSpPr>
            <a:spLocks noGrp="1"/>
          </p:cNvSpPr>
          <p:nvPr>
            <p:ph type="body" idx="1"/>
          </p:nvPr>
        </p:nvSpPr>
        <p:spPr/>
        <p:txBody>
          <a:bodyPr/>
          <a:lstStyle/>
          <a:p>
            <a:r>
              <a:rPr lang="en-US" altLang="ko-KR" dirty="0"/>
              <a:t>EH.BC.08.003.ETM </a:t>
            </a:r>
            <a:endParaRPr lang="ko-KR" altLang="en-US" dirty="0"/>
          </a:p>
        </p:txBody>
      </p:sp>
      <p:sp>
        <p:nvSpPr>
          <p:cNvPr id="3" name="텍스트 개체 틀 2">
            <a:extLst>
              <a:ext uri="{FF2B5EF4-FFF2-40B4-BE49-F238E27FC236}">
                <a16:creationId xmlns:a16="http://schemas.microsoft.com/office/drawing/2014/main" xmlns="" id="{2F32BA72-83BF-4AA3-8306-E9E14D8D416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예약하기</a:t>
            </a:r>
            <a:r>
              <a:rPr lang="en-US" altLang="ko-KR" dirty="0"/>
              <a:t>_</a:t>
            </a:r>
            <a:r>
              <a:rPr lang="ko-KR" altLang="en-US" dirty="0"/>
              <a:t>예약 완료 </a:t>
            </a:r>
            <a:r>
              <a:rPr lang="ko-KR" altLang="en-US" dirty="0" err="1"/>
              <a:t>메일링</a:t>
            </a:r>
            <a:endParaRPr lang="ko-KR" altLang="en-US" dirty="0"/>
          </a:p>
        </p:txBody>
      </p:sp>
      <p:sp>
        <p:nvSpPr>
          <p:cNvPr id="4" name="텍스트 개체 틀 3">
            <a:extLst>
              <a:ext uri="{FF2B5EF4-FFF2-40B4-BE49-F238E27FC236}">
                <a16:creationId xmlns:a16="http://schemas.microsoft.com/office/drawing/2014/main" xmlns="" id="{46B5BCDE-A6E2-475F-B22B-48CF113A0E0A}"/>
              </a:ext>
            </a:extLst>
          </p:cNvPr>
          <p:cNvSpPr>
            <a:spLocks noGrp="1"/>
          </p:cNvSpPr>
          <p:nvPr>
            <p:ph type="body" idx="11"/>
          </p:nvPr>
        </p:nvSpPr>
        <p:spPr/>
        <p:txBody>
          <a:bodyPr/>
          <a:lstStyle/>
          <a:p>
            <a:endParaRPr lang="ko-KR" altLang="en-US"/>
          </a:p>
        </p:txBody>
      </p:sp>
      <p:sp>
        <p:nvSpPr>
          <p:cNvPr id="6" name="직사각형 5">
            <a:extLst>
              <a:ext uri="{FF2B5EF4-FFF2-40B4-BE49-F238E27FC236}">
                <a16:creationId xmlns:a16="http://schemas.microsoft.com/office/drawing/2014/main" xmlns="" id="{F4CD680D-BCA8-4069-943E-D4E9CBE0A47A}"/>
              </a:ext>
            </a:extLst>
          </p:cNvPr>
          <p:cNvSpPr/>
          <p:nvPr/>
        </p:nvSpPr>
        <p:spPr>
          <a:xfrm>
            <a:off x="25400" y="414711"/>
            <a:ext cx="7394575" cy="3499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t>Header – Simple type</a:t>
            </a:r>
            <a:endParaRPr lang="ko-KR" altLang="en-US" sz="1200" b="1"/>
          </a:p>
        </p:txBody>
      </p:sp>
      <p:sp>
        <p:nvSpPr>
          <p:cNvPr id="7" name="직사각형 6">
            <a:extLst>
              <a:ext uri="{FF2B5EF4-FFF2-40B4-BE49-F238E27FC236}">
                <a16:creationId xmlns:a16="http://schemas.microsoft.com/office/drawing/2014/main" xmlns="" id="{D2D43366-3F29-49F8-9ADC-CC0DB9423297}"/>
              </a:ext>
            </a:extLst>
          </p:cNvPr>
          <p:cNvSpPr/>
          <p:nvPr/>
        </p:nvSpPr>
        <p:spPr>
          <a:xfrm>
            <a:off x="25400" y="6491046"/>
            <a:ext cx="7394575" cy="3499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t>Footer – </a:t>
            </a:r>
            <a:r>
              <a:rPr lang="ko-KR" altLang="en-US" sz="1200" b="1"/>
              <a:t>발신 전용 </a:t>
            </a:r>
            <a:r>
              <a:rPr lang="en-US" altLang="ko-KR" sz="1200" b="1"/>
              <a:t>type</a:t>
            </a:r>
            <a:endParaRPr lang="ko-KR" altLang="en-US" sz="1200" b="1"/>
          </a:p>
        </p:txBody>
      </p:sp>
      <p:sp>
        <p:nvSpPr>
          <p:cNvPr id="9" name="TextBox 8">
            <a:extLst>
              <a:ext uri="{FF2B5EF4-FFF2-40B4-BE49-F238E27FC236}">
                <a16:creationId xmlns:a16="http://schemas.microsoft.com/office/drawing/2014/main" xmlns="" id="{915FA1CA-6FC2-464B-AB5E-FF95B13B2127}"/>
              </a:ext>
            </a:extLst>
          </p:cNvPr>
          <p:cNvSpPr txBox="1"/>
          <p:nvPr/>
        </p:nvSpPr>
        <p:spPr>
          <a:xfrm>
            <a:off x="2516461" y="981177"/>
            <a:ext cx="2746265" cy="461665"/>
          </a:xfrm>
          <a:prstGeom prst="rect">
            <a:avLst/>
          </a:prstGeom>
          <a:noFill/>
        </p:spPr>
        <p:txBody>
          <a:bodyPr wrap="none" rtlCol="0">
            <a:spAutoFit/>
          </a:bodyPr>
          <a:lstStyle/>
          <a:p>
            <a:pPr algn="ctr"/>
            <a:r>
              <a:rPr lang="ko-KR" altLang="en-US" sz="1400" b="1" dirty="0"/>
              <a:t>컬러 팩토리</a:t>
            </a:r>
            <a:endParaRPr lang="en-US" altLang="ko-KR" sz="1400" b="1" dirty="0"/>
          </a:p>
          <a:p>
            <a:pPr algn="ctr"/>
            <a:r>
              <a:rPr lang="en-US" altLang="ko-KR" sz="1000" dirty="0"/>
              <a:t>[B.</a:t>
            </a:r>
            <a:r>
              <a:rPr lang="ko-KR" altLang="en-US" sz="1000" dirty="0"/>
              <a:t>마이 퍼스널 립스틱</a:t>
            </a:r>
            <a:r>
              <a:rPr lang="en-US" altLang="ko-KR" sz="1000" dirty="0"/>
              <a:t>(2Color)] </a:t>
            </a:r>
            <a:r>
              <a:rPr lang="ko-KR" altLang="en-US" sz="1000" dirty="0"/>
              <a:t>서비스 예약 완료</a:t>
            </a:r>
            <a:endParaRPr lang="en-US" altLang="ko-KR" sz="1000" dirty="0"/>
          </a:p>
        </p:txBody>
      </p:sp>
      <p:sp>
        <p:nvSpPr>
          <p:cNvPr id="26" name="사각형: 둥근 모서리 25">
            <a:extLst>
              <a:ext uri="{FF2B5EF4-FFF2-40B4-BE49-F238E27FC236}">
                <a16:creationId xmlns:a16="http://schemas.microsoft.com/office/drawing/2014/main" xmlns="" id="{29E71112-B4C5-4EA8-96F1-316EF0CD826B}"/>
              </a:ext>
            </a:extLst>
          </p:cNvPr>
          <p:cNvSpPr/>
          <p:nvPr/>
        </p:nvSpPr>
        <p:spPr>
          <a:xfrm>
            <a:off x="344488" y="1950864"/>
            <a:ext cx="6866888" cy="1219839"/>
          </a:xfrm>
          <a:prstGeom prst="round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xmlns="" id="{D62409F5-C995-4CE6-AD38-EA3615D30F4C}"/>
              </a:ext>
            </a:extLst>
          </p:cNvPr>
          <p:cNvSpPr/>
          <p:nvPr/>
        </p:nvSpPr>
        <p:spPr>
          <a:xfrm>
            <a:off x="300403" y="1628800"/>
            <a:ext cx="6978188" cy="172990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28" name="TextBox 27">
            <a:extLst>
              <a:ext uri="{FF2B5EF4-FFF2-40B4-BE49-F238E27FC236}">
                <a16:creationId xmlns:a16="http://schemas.microsoft.com/office/drawing/2014/main" xmlns="" id="{1A0547C7-03AC-45E2-B4E7-F6910C28FFD9}"/>
              </a:ext>
            </a:extLst>
          </p:cNvPr>
          <p:cNvSpPr txBox="1"/>
          <p:nvPr/>
        </p:nvSpPr>
        <p:spPr>
          <a:xfrm>
            <a:off x="514634" y="2112283"/>
            <a:ext cx="1046868" cy="230832"/>
          </a:xfrm>
          <a:prstGeom prst="rect">
            <a:avLst/>
          </a:prstGeom>
          <a:noFill/>
        </p:spPr>
        <p:txBody>
          <a:bodyPr wrap="square" rtlCol="0">
            <a:spAutoFit/>
          </a:bodyPr>
          <a:lstStyle/>
          <a:p>
            <a:r>
              <a:rPr lang="ko-KR" altLang="en-US" sz="900" b="1" dirty="0"/>
              <a:t>서비스</a:t>
            </a:r>
            <a:r>
              <a:rPr lang="en-US" altLang="ko-KR" sz="900" b="1" dirty="0"/>
              <a:t>(Service)</a:t>
            </a:r>
            <a:endParaRPr lang="ko-KR" altLang="en-US" sz="900" b="1" dirty="0"/>
          </a:p>
        </p:txBody>
      </p:sp>
      <p:sp>
        <p:nvSpPr>
          <p:cNvPr id="29" name="TextBox 28">
            <a:extLst>
              <a:ext uri="{FF2B5EF4-FFF2-40B4-BE49-F238E27FC236}">
                <a16:creationId xmlns:a16="http://schemas.microsoft.com/office/drawing/2014/main" xmlns="" id="{5180A2E0-E74D-4450-8188-16B9FFA58BAF}"/>
              </a:ext>
            </a:extLst>
          </p:cNvPr>
          <p:cNvSpPr txBox="1"/>
          <p:nvPr/>
        </p:nvSpPr>
        <p:spPr>
          <a:xfrm>
            <a:off x="2036877" y="2118300"/>
            <a:ext cx="2700099" cy="230832"/>
          </a:xfrm>
          <a:prstGeom prst="rect">
            <a:avLst/>
          </a:prstGeom>
          <a:noFill/>
        </p:spPr>
        <p:txBody>
          <a:bodyPr wrap="square" rtlCol="0">
            <a:spAutoFit/>
          </a:bodyPr>
          <a:lstStyle/>
          <a:p>
            <a:r>
              <a:rPr lang="en-US" altLang="ko-KR" sz="900" dirty="0"/>
              <a:t>B. </a:t>
            </a:r>
            <a:r>
              <a:rPr lang="ko-KR" altLang="en-US" sz="900" dirty="0"/>
              <a:t>마이 퍼스널 립스틱</a:t>
            </a:r>
            <a:r>
              <a:rPr lang="en-US" altLang="ko-KR" sz="900" dirty="0"/>
              <a:t>(2Color)</a:t>
            </a:r>
            <a:endParaRPr lang="ko-KR" altLang="en-US" sz="900" dirty="0"/>
          </a:p>
        </p:txBody>
      </p:sp>
      <p:sp>
        <p:nvSpPr>
          <p:cNvPr id="30" name="TextBox 29">
            <a:extLst>
              <a:ext uri="{FF2B5EF4-FFF2-40B4-BE49-F238E27FC236}">
                <a16:creationId xmlns:a16="http://schemas.microsoft.com/office/drawing/2014/main" xmlns="" id="{BCA3116B-112A-4651-A04E-FEEECA715E4E}"/>
              </a:ext>
            </a:extLst>
          </p:cNvPr>
          <p:cNvSpPr txBox="1"/>
          <p:nvPr/>
        </p:nvSpPr>
        <p:spPr>
          <a:xfrm>
            <a:off x="514633" y="2324623"/>
            <a:ext cx="2031499" cy="230832"/>
          </a:xfrm>
          <a:prstGeom prst="rect">
            <a:avLst/>
          </a:prstGeom>
          <a:noFill/>
        </p:spPr>
        <p:txBody>
          <a:bodyPr wrap="square" rtlCol="0">
            <a:spAutoFit/>
          </a:bodyPr>
          <a:lstStyle/>
          <a:p>
            <a:r>
              <a:rPr lang="ko-KR" altLang="en-US" sz="900" b="1" dirty="0"/>
              <a:t>예약 매장</a:t>
            </a:r>
            <a:r>
              <a:rPr lang="en-US" altLang="ko-KR" sz="900" b="1" dirty="0"/>
              <a:t>(Reservation Store)</a:t>
            </a:r>
            <a:endParaRPr lang="ko-KR" altLang="en-US" sz="900" b="1" dirty="0"/>
          </a:p>
        </p:txBody>
      </p:sp>
      <p:sp>
        <p:nvSpPr>
          <p:cNvPr id="31" name="TextBox 30">
            <a:extLst>
              <a:ext uri="{FF2B5EF4-FFF2-40B4-BE49-F238E27FC236}">
                <a16:creationId xmlns:a16="http://schemas.microsoft.com/office/drawing/2014/main" xmlns="" id="{265E11C4-F1B2-4B2D-BC43-6C21EF3D4FF1}"/>
              </a:ext>
            </a:extLst>
          </p:cNvPr>
          <p:cNvSpPr txBox="1"/>
          <p:nvPr/>
        </p:nvSpPr>
        <p:spPr>
          <a:xfrm>
            <a:off x="2036878" y="2365476"/>
            <a:ext cx="2033084" cy="230832"/>
          </a:xfrm>
          <a:prstGeom prst="rect">
            <a:avLst/>
          </a:prstGeom>
          <a:noFill/>
        </p:spPr>
        <p:txBody>
          <a:bodyPr wrap="square" rtlCol="0">
            <a:spAutoFit/>
          </a:bodyPr>
          <a:lstStyle/>
          <a:p>
            <a:r>
              <a:rPr lang="ko-KR" altLang="en-US" sz="900" dirty="0"/>
              <a:t>명동 </a:t>
            </a:r>
            <a:r>
              <a:rPr lang="en-US" altLang="ko-KR" sz="900" dirty="0"/>
              <a:t>FSS</a:t>
            </a:r>
            <a:r>
              <a:rPr lang="ko-KR" altLang="en-US" sz="900" dirty="0"/>
              <a:t>점</a:t>
            </a:r>
            <a:r>
              <a:rPr lang="en-US" altLang="ko-KR" sz="900" dirty="0"/>
              <a:t>(</a:t>
            </a:r>
            <a:r>
              <a:rPr lang="ko-KR" altLang="en-US" sz="900" dirty="0"/>
              <a:t>플래그십스토어</a:t>
            </a:r>
            <a:r>
              <a:rPr lang="en-US" altLang="ko-KR" sz="900" dirty="0"/>
              <a:t>)</a:t>
            </a:r>
            <a:endParaRPr lang="ko-KR" altLang="en-US" sz="900" dirty="0"/>
          </a:p>
        </p:txBody>
      </p:sp>
      <p:sp>
        <p:nvSpPr>
          <p:cNvPr id="32" name="TextBox 31">
            <a:extLst>
              <a:ext uri="{FF2B5EF4-FFF2-40B4-BE49-F238E27FC236}">
                <a16:creationId xmlns:a16="http://schemas.microsoft.com/office/drawing/2014/main" xmlns="" id="{C155503C-6518-4E98-B972-6E09710ADBF1}"/>
              </a:ext>
            </a:extLst>
          </p:cNvPr>
          <p:cNvSpPr txBox="1"/>
          <p:nvPr/>
        </p:nvSpPr>
        <p:spPr>
          <a:xfrm>
            <a:off x="514633" y="2824564"/>
            <a:ext cx="1846079" cy="230832"/>
          </a:xfrm>
          <a:prstGeom prst="rect">
            <a:avLst/>
          </a:prstGeom>
          <a:noFill/>
        </p:spPr>
        <p:txBody>
          <a:bodyPr wrap="square" rtlCol="0">
            <a:spAutoFit/>
          </a:bodyPr>
          <a:lstStyle/>
          <a:p>
            <a:r>
              <a:rPr lang="ko-KR" altLang="en-US" sz="900" b="1" dirty="0"/>
              <a:t>예약 시간</a:t>
            </a:r>
            <a:r>
              <a:rPr lang="en-US" altLang="ko-KR" sz="900" b="1" dirty="0"/>
              <a:t>(Reservation Time)</a:t>
            </a:r>
            <a:endParaRPr lang="ko-KR" altLang="en-US" sz="900" b="1" dirty="0"/>
          </a:p>
        </p:txBody>
      </p:sp>
      <p:sp>
        <p:nvSpPr>
          <p:cNvPr id="33" name="TextBox 32">
            <a:extLst>
              <a:ext uri="{FF2B5EF4-FFF2-40B4-BE49-F238E27FC236}">
                <a16:creationId xmlns:a16="http://schemas.microsoft.com/office/drawing/2014/main" xmlns="" id="{BDBB1512-05FF-4ABE-B3E6-1F8497D0099B}"/>
              </a:ext>
            </a:extLst>
          </p:cNvPr>
          <p:cNvSpPr txBox="1"/>
          <p:nvPr/>
        </p:nvSpPr>
        <p:spPr>
          <a:xfrm>
            <a:off x="2036878" y="2830581"/>
            <a:ext cx="2033084" cy="230832"/>
          </a:xfrm>
          <a:prstGeom prst="rect">
            <a:avLst/>
          </a:prstGeom>
          <a:noFill/>
        </p:spPr>
        <p:txBody>
          <a:bodyPr wrap="square" rtlCol="0">
            <a:spAutoFit/>
          </a:bodyPr>
          <a:lstStyle/>
          <a:p>
            <a:r>
              <a:rPr lang="en-US" altLang="ko-KR" sz="900" dirty="0"/>
              <a:t>09:00</a:t>
            </a:r>
            <a:endParaRPr lang="ko-KR" altLang="en-US" sz="900" dirty="0"/>
          </a:p>
        </p:txBody>
      </p:sp>
      <p:sp>
        <p:nvSpPr>
          <p:cNvPr id="34" name="TextBox 33">
            <a:extLst>
              <a:ext uri="{FF2B5EF4-FFF2-40B4-BE49-F238E27FC236}">
                <a16:creationId xmlns:a16="http://schemas.microsoft.com/office/drawing/2014/main" xmlns="" id="{F4966E46-731E-486A-B379-6C8E161450E2}"/>
              </a:ext>
            </a:extLst>
          </p:cNvPr>
          <p:cNvSpPr txBox="1"/>
          <p:nvPr/>
        </p:nvSpPr>
        <p:spPr>
          <a:xfrm>
            <a:off x="514633" y="2572392"/>
            <a:ext cx="1702063" cy="230832"/>
          </a:xfrm>
          <a:prstGeom prst="rect">
            <a:avLst/>
          </a:prstGeom>
          <a:noFill/>
        </p:spPr>
        <p:txBody>
          <a:bodyPr wrap="square" rtlCol="0">
            <a:spAutoFit/>
          </a:bodyPr>
          <a:lstStyle/>
          <a:p>
            <a:r>
              <a:rPr lang="ko-KR" altLang="en-US" sz="900" b="1" dirty="0"/>
              <a:t>예약 일자</a:t>
            </a:r>
            <a:r>
              <a:rPr lang="en-US" altLang="ko-KR" sz="900" b="1" dirty="0"/>
              <a:t>(Reservation Date)</a:t>
            </a:r>
            <a:endParaRPr lang="ko-KR" altLang="en-US" sz="900" b="1" dirty="0"/>
          </a:p>
        </p:txBody>
      </p:sp>
      <p:sp>
        <p:nvSpPr>
          <p:cNvPr id="35" name="TextBox 34">
            <a:extLst>
              <a:ext uri="{FF2B5EF4-FFF2-40B4-BE49-F238E27FC236}">
                <a16:creationId xmlns:a16="http://schemas.microsoft.com/office/drawing/2014/main" xmlns="" id="{9055A8ED-7BF5-4CD9-8AC5-CC6EE379747F}"/>
              </a:ext>
            </a:extLst>
          </p:cNvPr>
          <p:cNvSpPr txBox="1"/>
          <p:nvPr/>
        </p:nvSpPr>
        <p:spPr>
          <a:xfrm>
            <a:off x="2036878" y="2578409"/>
            <a:ext cx="2033084" cy="230832"/>
          </a:xfrm>
          <a:prstGeom prst="rect">
            <a:avLst/>
          </a:prstGeom>
          <a:noFill/>
        </p:spPr>
        <p:txBody>
          <a:bodyPr wrap="square" rtlCol="0">
            <a:spAutoFit/>
          </a:bodyPr>
          <a:lstStyle/>
          <a:p>
            <a:r>
              <a:rPr lang="en-US" altLang="ko-KR" sz="900" dirty="0"/>
              <a:t>2018-02-08(</a:t>
            </a:r>
            <a:r>
              <a:rPr lang="ko-KR" altLang="en-US" sz="900" dirty="0"/>
              <a:t>목</a:t>
            </a:r>
            <a:r>
              <a:rPr lang="en-US" altLang="ko-KR" sz="900" dirty="0"/>
              <a:t>)</a:t>
            </a:r>
            <a:endParaRPr lang="ko-KR" altLang="en-US" sz="900" dirty="0"/>
          </a:p>
        </p:txBody>
      </p:sp>
      <p:sp>
        <p:nvSpPr>
          <p:cNvPr id="36" name="TextBox 35">
            <a:extLst>
              <a:ext uri="{FF2B5EF4-FFF2-40B4-BE49-F238E27FC236}">
                <a16:creationId xmlns:a16="http://schemas.microsoft.com/office/drawing/2014/main" xmlns="" id="{CBD6F71B-8CF0-48D0-A009-620956860A0A}"/>
              </a:ext>
            </a:extLst>
          </p:cNvPr>
          <p:cNvSpPr txBox="1"/>
          <p:nvPr/>
        </p:nvSpPr>
        <p:spPr>
          <a:xfrm>
            <a:off x="3734463" y="2147094"/>
            <a:ext cx="1188331" cy="230832"/>
          </a:xfrm>
          <a:prstGeom prst="rect">
            <a:avLst/>
          </a:prstGeom>
          <a:noFill/>
        </p:spPr>
        <p:txBody>
          <a:bodyPr wrap="square" rtlCol="0">
            <a:spAutoFit/>
          </a:bodyPr>
          <a:lstStyle/>
          <a:p>
            <a:r>
              <a:rPr lang="ko-KR" altLang="en-US" sz="900" b="1" dirty="0"/>
              <a:t>신청자명</a:t>
            </a:r>
            <a:r>
              <a:rPr lang="en-US" altLang="ko-KR" sz="900" b="1" dirty="0"/>
              <a:t>(Name)</a:t>
            </a:r>
            <a:endParaRPr lang="ko-KR" altLang="en-US" sz="900" b="1" dirty="0"/>
          </a:p>
        </p:txBody>
      </p:sp>
      <p:sp>
        <p:nvSpPr>
          <p:cNvPr id="37" name="TextBox 36">
            <a:extLst>
              <a:ext uri="{FF2B5EF4-FFF2-40B4-BE49-F238E27FC236}">
                <a16:creationId xmlns:a16="http://schemas.microsoft.com/office/drawing/2014/main" xmlns="" id="{C6F999B0-C2FE-49CE-B64B-21D73A0A9A50}"/>
              </a:ext>
            </a:extLst>
          </p:cNvPr>
          <p:cNvSpPr txBox="1"/>
          <p:nvPr/>
        </p:nvSpPr>
        <p:spPr>
          <a:xfrm>
            <a:off x="5326418" y="2113449"/>
            <a:ext cx="2033084" cy="230832"/>
          </a:xfrm>
          <a:prstGeom prst="rect">
            <a:avLst/>
          </a:prstGeom>
          <a:noFill/>
        </p:spPr>
        <p:txBody>
          <a:bodyPr wrap="square" rtlCol="0">
            <a:spAutoFit/>
          </a:bodyPr>
          <a:lstStyle/>
          <a:p>
            <a:r>
              <a:rPr lang="ko-KR" altLang="en-US" sz="900" dirty="0"/>
              <a:t>홍길동</a:t>
            </a:r>
          </a:p>
        </p:txBody>
      </p:sp>
      <p:sp>
        <p:nvSpPr>
          <p:cNvPr id="38" name="TextBox 37">
            <a:extLst>
              <a:ext uri="{FF2B5EF4-FFF2-40B4-BE49-F238E27FC236}">
                <a16:creationId xmlns:a16="http://schemas.microsoft.com/office/drawing/2014/main" xmlns="" id="{30A58F23-9FCE-4B85-A028-91E402423A6E}"/>
              </a:ext>
            </a:extLst>
          </p:cNvPr>
          <p:cNvSpPr txBox="1"/>
          <p:nvPr/>
        </p:nvSpPr>
        <p:spPr>
          <a:xfrm>
            <a:off x="3745483" y="2345319"/>
            <a:ext cx="1188331" cy="230832"/>
          </a:xfrm>
          <a:prstGeom prst="rect">
            <a:avLst/>
          </a:prstGeom>
          <a:noFill/>
        </p:spPr>
        <p:txBody>
          <a:bodyPr wrap="square" rtlCol="0">
            <a:spAutoFit/>
          </a:bodyPr>
          <a:lstStyle/>
          <a:p>
            <a:r>
              <a:rPr lang="ko-KR" altLang="en-US" sz="900" b="1" dirty="0"/>
              <a:t>연락처</a:t>
            </a:r>
            <a:r>
              <a:rPr lang="en-US" altLang="ko-KR" sz="900" b="1" dirty="0"/>
              <a:t>(Cell Phone)</a:t>
            </a:r>
            <a:endParaRPr lang="ko-KR" altLang="en-US" sz="900" b="1" dirty="0"/>
          </a:p>
        </p:txBody>
      </p:sp>
      <p:sp>
        <p:nvSpPr>
          <p:cNvPr id="39" name="TextBox 38">
            <a:extLst>
              <a:ext uri="{FF2B5EF4-FFF2-40B4-BE49-F238E27FC236}">
                <a16:creationId xmlns:a16="http://schemas.microsoft.com/office/drawing/2014/main" xmlns="" id="{30D22504-5026-400C-8CD0-057B3ADDCCF8}"/>
              </a:ext>
            </a:extLst>
          </p:cNvPr>
          <p:cNvSpPr txBox="1"/>
          <p:nvPr/>
        </p:nvSpPr>
        <p:spPr>
          <a:xfrm>
            <a:off x="5337438" y="2311674"/>
            <a:ext cx="2033084" cy="230832"/>
          </a:xfrm>
          <a:prstGeom prst="rect">
            <a:avLst/>
          </a:prstGeom>
          <a:noFill/>
        </p:spPr>
        <p:txBody>
          <a:bodyPr wrap="square" rtlCol="0">
            <a:spAutoFit/>
          </a:bodyPr>
          <a:lstStyle/>
          <a:p>
            <a:r>
              <a:rPr lang="en-US" altLang="ko-KR" sz="900" dirty="0"/>
              <a:t>010-****-0676</a:t>
            </a:r>
            <a:endParaRPr lang="ko-KR" altLang="en-US" sz="900" dirty="0"/>
          </a:p>
        </p:txBody>
      </p:sp>
      <p:sp>
        <p:nvSpPr>
          <p:cNvPr id="40" name="TextBox 39">
            <a:extLst>
              <a:ext uri="{FF2B5EF4-FFF2-40B4-BE49-F238E27FC236}">
                <a16:creationId xmlns:a16="http://schemas.microsoft.com/office/drawing/2014/main" xmlns="" id="{FA338D9F-33CD-4BFC-BB52-C96DE2FA065A}"/>
              </a:ext>
            </a:extLst>
          </p:cNvPr>
          <p:cNvSpPr txBox="1"/>
          <p:nvPr/>
        </p:nvSpPr>
        <p:spPr>
          <a:xfrm>
            <a:off x="3745483" y="2580859"/>
            <a:ext cx="1188331" cy="230832"/>
          </a:xfrm>
          <a:prstGeom prst="rect">
            <a:avLst/>
          </a:prstGeom>
          <a:noFill/>
        </p:spPr>
        <p:txBody>
          <a:bodyPr wrap="square" rtlCol="0">
            <a:spAutoFit/>
          </a:bodyPr>
          <a:lstStyle/>
          <a:p>
            <a:r>
              <a:rPr lang="ko-KR" altLang="en-US" sz="900" b="1" dirty="0"/>
              <a:t>이메일</a:t>
            </a:r>
            <a:r>
              <a:rPr lang="en-US" altLang="ko-KR" sz="900" b="1" dirty="0"/>
              <a:t>(e-mail)</a:t>
            </a:r>
            <a:endParaRPr lang="ko-KR" altLang="en-US" sz="900" b="1" dirty="0"/>
          </a:p>
        </p:txBody>
      </p:sp>
      <p:sp>
        <p:nvSpPr>
          <p:cNvPr id="41" name="TextBox 40">
            <a:extLst>
              <a:ext uri="{FF2B5EF4-FFF2-40B4-BE49-F238E27FC236}">
                <a16:creationId xmlns:a16="http://schemas.microsoft.com/office/drawing/2014/main" xmlns="" id="{B95F3D56-6F0B-4B87-885F-6756F26C7CE4}"/>
              </a:ext>
            </a:extLst>
          </p:cNvPr>
          <p:cNvSpPr txBox="1"/>
          <p:nvPr/>
        </p:nvSpPr>
        <p:spPr>
          <a:xfrm>
            <a:off x="5337438" y="2547214"/>
            <a:ext cx="2033084" cy="230832"/>
          </a:xfrm>
          <a:prstGeom prst="rect">
            <a:avLst/>
          </a:prstGeom>
          <a:noFill/>
        </p:spPr>
        <p:txBody>
          <a:bodyPr wrap="square" rtlCol="0">
            <a:spAutoFit/>
          </a:bodyPr>
          <a:lstStyle/>
          <a:p>
            <a:r>
              <a:rPr lang="en-US" altLang="ko-KR" sz="900" dirty="0"/>
              <a:t>sharon@bdsnack.co.kr</a:t>
            </a:r>
            <a:endParaRPr lang="ko-KR" altLang="en-US" sz="900" dirty="0"/>
          </a:p>
        </p:txBody>
      </p:sp>
      <p:sp>
        <p:nvSpPr>
          <p:cNvPr id="42" name="TextBox 41">
            <a:extLst>
              <a:ext uri="{FF2B5EF4-FFF2-40B4-BE49-F238E27FC236}">
                <a16:creationId xmlns:a16="http://schemas.microsoft.com/office/drawing/2014/main" xmlns="" id="{73882556-8BB5-44C9-BCC4-32DFDF9550A0}"/>
              </a:ext>
            </a:extLst>
          </p:cNvPr>
          <p:cNvSpPr txBox="1"/>
          <p:nvPr/>
        </p:nvSpPr>
        <p:spPr>
          <a:xfrm>
            <a:off x="3736049" y="2798272"/>
            <a:ext cx="1937031" cy="230832"/>
          </a:xfrm>
          <a:prstGeom prst="rect">
            <a:avLst/>
          </a:prstGeom>
          <a:noFill/>
        </p:spPr>
        <p:txBody>
          <a:bodyPr wrap="square" rtlCol="0">
            <a:spAutoFit/>
          </a:bodyPr>
          <a:lstStyle/>
          <a:p>
            <a:r>
              <a:rPr lang="ko-KR" altLang="en-US" sz="900" b="1" dirty="0"/>
              <a:t>예약번호</a:t>
            </a:r>
            <a:r>
              <a:rPr lang="en-US" altLang="ko-KR" sz="900" b="1" dirty="0"/>
              <a:t>(Reservation Number)</a:t>
            </a:r>
            <a:endParaRPr lang="ko-KR" altLang="en-US" sz="900" b="1" dirty="0"/>
          </a:p>
        </p:txBody>
      </p:sp>
      <p:sp>
        <p:nvSpPr>
          <p:cNvPr id="43" name="TextBox 42">
            <a:extLst>
              <a:ext uri="{FF2B5EF4-FFF2-40B4-BE49-F238E27FC236}">
                <a16:creationId xmlns:a16="http://schemas.microsoft.com/office/drawing/2014/main" xmlns="" id="{906FC9A5-7526-4E11-BF2B-2CAF46CB35D5}"/>
              </a:ext>
            </a:extLst>
          </p:cNvPr>
          <p:cNvSpPr txBox="1"/>
          <p:nvPr/>
        </p:nvSpPr>
        <p:spPr>
          <a:xfrm>
            <a:off x="5368188" y="2788416"/>
            <a:ext cx="2033084" cy="230832"/>
          </a:xfrm>
          <a:prstGeom prst="rect">
            <a:avLst/>
          </a:prstGeom>
          <a:noFill/>
        </p:spPr>
        <p:txBody>
          <a:bodyPr wrap="square" rtlCol="0">
            <a:spAutoFit/>
          </a:bodyPr>
          <a:lstStyle/>
          <a:p>
            <a:r>
              <a:rPr lang="en-US" altLang="ko-KR" sz="900" dirty="0">
                <a:solidFill>
                  <a:srgbClr val="FF0066"/>
                </a:solidFill>
              </a:rPr>
              <a:t>M0208xvd87</a:t>
            </a:r>
            <a:endParaRPr lang="ko-KR" altLang="en-US" sz="900" dirty="0">
              <a:solidFill>
                <a:srgbClr val="FF0066"/>
              </a:solidFill>
            </a:endParaRPr>
          </a:p>
        </p:txBody>
      </p:sp>
      <p:sp>
        <p:nvSpPr>
          <p:cNvPr id="44" name="TextBox 43">
            <a:extLst>
              <a:ext uri="{FF2B5EF4-FFF2-40B4-BE49-F238E27FC236}">
                <a16:creationId xmlns:a16="http://schemas.microsoft.com/office/drawing/2014/main" xmlns="" id="{EF4D8563-A3AC-4B2F-91D0-867FDD830E49}"/>
              </a:ext>
            </a:extLst>
          </p:cNvPr>
          <p:cNvSpPr txBox="1"/>
          <p:nvPr/>
        </p:nvSpPr>
        <p:spPr>
          <a:xfrm>
            <a:off x="295332" y="3453089"/>
            <a:ext cx="6988052" cy="2693045"/>
          </a:xfrm>
          <a:prstGeom prst="rect">
            <a:avLst/>
          </a:prstGeom>
          <a:solidFill>
            <a:schemeClr val="bg1">
              <a:lumMod val="95000"/>
            </a:schemeClr>
          </a:solidFill>
        </p:spPr>
        <p:txBody>
          <a:bodyPr wrap="square" rtlCol="0">
            <a:spAutoFit/>
          </a:bodyPr>
          <a:lstStyle/>
          <a:p>
            <a:r>
              <a:rPr lang="ko-KR" altLang="en-US" sz="900" b="1" dirty="0"/>
              <a:t>유의사항</a:t>
            </a:r>
            <a:endParaRPr lang="en-US" altLang="ko-KR" sz="900" b="1" dirty="0"/>
          </a:p>
          <a:p>
            <a:endParaRPr lang="en-US" altLang="ko-KR" sz="800" b="1" dirty="0"/>
          </a:p>
          <a:p>
            <a:pPr marL="87313" indent="-87313">
              <a:buFont typeface="Arial" panose="020B0604020202020204" pitchFamily="34" charset="0"/>
              <a:buChar char="•"/>
            </a:pPr>
            <a:r>
              <a:rPr lang="ko-KR" altLang="en-US" sz="800" b="1" dirty="0"/>
              <a:t>서비스 이용 시 예약번호를 확인하고 있습니다</a:t>
            </a:r>
            <a:r>
              <a:rPr lang="en-US" altLang="ko-KR" sz="800" b="1" dirty="0"/>
              <a:t>. </a:t>
            </a:r>
            <a:r>
              <a:rPr lang="ko-KR" altLang="en-US" sz="800" b="1" dirty="0"/>
              <a:t>매장 방문 시 제시해 주세요</a:t>
            </a:r>
            <a:r>
              <a:rPr lang="en-US" altLang="ko-KR" sz="800" b="1" dirty="0"/>
              <a:t>.</a:t>
            </a:r>
          </a:p>
          <a:p>
            <a:pPr marL="87313" indent="-87313">
              <a:buFont typeface="Arial" panose="020B0604020202020204" pitchFamily="34" charset="0"/>
              <a:buChar char="•"/>
            </a:pPr>
            <a:r>
              <a:rPr lang="ko-KR" altLang="en-US" sz="800" dirty="0"/>
              <a:t>예약번호는 예약확인 페이지</a:t>
            </a:r>
            <a:r>
              <a:rPr lang="en-US" altLang="ko-KR" sz="800" dirty="0"/>
              <a:t>, </a:t>
            </a:r>
            <a:r>
              <a:rPr lang="ko-KR" altLang="en-US" sz="800" dirty="0"/>
              <a:t>전송 받은 문자 및 이메일을 통해 확인 가능합니다</a:t>
            </a:r>
            <a:r>
              <a:rPr lang="en-US" altLang="ko-KR" sz="800" dirty="0"/>
              <a:t>.</a:t>
            </a:r>
          </a:p>
          <a:p>
            <a:r>
              <a:rPr lang="en-US" altLang="ko-KR" sz="800" dirty="0"/>
              <a:t> (Tip. </a:t>
            </a:r>
            <a:r>
              <a:rPr lang="ko-KR" altLang="en-US" sz="800" dirty="0"/>
              <a:t>해외 거주 외국인의 경우 예약확인 페이지를 사진 찍어 보내주세요</a:t>
            </a:r>
            <a:r>
              <a:rPr lang="en-US" altLang="ko-KR" sz="800" dirty="0"/>
              <a:t>~)</a:t>
            </a:r>
          </a:p>
          <a:p>
            <a:pPr marL="87313" indent="-87313">
              <a:buFont typeface="Arial" panose="020B0604020202020204" pitchFamily="34" charset="0"/>
              <a:buChar char="•"/>
            </a:pPr>
            <a:r>
              <a:rPr lang="ko-KR" altLang="en-US" sz="800" dirty="0"/>
              <a:t>예약 취소는 온라인에서 서비스 하루 전까지 가능하며</a:t>
            </a:r>
            <a:r>
              <a:rPr lang="en-US" altLang="ko-KR" sz="800" dirty="0"/>
              <a:t>, </a:t>
            </a:r>
            <a:r>
              <a:rPr lang="ko-KR" altLang="en-US" sz="800" dirty="0"/>
              <a:t>예약 시간에서 </a:t>
            </a:r>
            <a:r>
              <a:rPr lang="en-US" altLang="ko-KR" sz="800" dirty="0"/>
              <a:t>10</a:t>
            </a:r>
            <a:r>
              <a:rPr lang="ko-KR" altLang="en-US" sz="800" dirty="0"/>
              <a:t>분 이상이 초과된 경우 다른 고객님의 서비스를 위하여 예약은 자동 취소됩니다</a:t>
            </a:r>
            <a:r>
              <a:rPr lang="en-US" altLang="ko-KR" sz="800" dirty="0"/>
              <a:t>.</a:t>
            </a:r>
          </a:p>
          <a:p>
            <a:pPr marL="87313" indent="-87313">
              <a:buFont typeface="Arial" panose="020B0604020202020204" pitchFamily="34" charset="0"/>
              <a:buChar char="•"/>
            </a:pPr>
            <a:r>
              <a:rPr lang="ko-KR" altLang="en-US" sz="800" dirty="0"/>
              <a:t>앞 타임 고객님의 응대로 서비스 시작 시간이 약 </a:t>
            </a:r>
            <a:r>
              <a:rPr lang="en-US" altLang="ko-KR" sz="800" dirty="0"/>
              <a:t>10</a:t>
            </a:r>
            <a:r>
              <a:rPr lang="ko-KR" altLang="en-US" sz="800" dirty="0"/>
              <a:t>분 정도는 지연될 수 있음을 양해 부탁드립니다</a:t>
            </a:r>
            <a:r>
              <a:rPr lang="en-US" altLang="ko-KR" sz="800" dirty="0"/>
              <a:t>.</a:t>
            </a:r>
          </a:p>
          <a:p>
            <a:pPr marL="87313" indent="-87313">
              <a:buFont typeface="Arial" panose="020B0604020202020204" pitchFamily="34" charset="0"/>
              <a:buChar char="•"/>
            </a:pPr>
            <a:r>
              <a:rPr lang="ko-KR" altLang="en-US" sz="800" dirty="0"/>
              <a:t>당사 사정으로 인한 서비스 이용 불가 시 유선 안내 드리겠습니다</a:t>
            </a:r>
            <a:r>
              <a:rPr lang="en-US" altLang="ko-KR" sz="800" dirty="0"/>
              <a:t>.</a:t>
            </a:r>
          </a:p>
          <a:p>
            <a:pPr marL="87313" indent="-87313">
              <a:buFont typeface="Arial" panose="020B0604020202020204" pitchFamily="34" charset="0"/>
              <a:buChar char="•"/>
            </a:pPr>
            <a:r>
              <a:rPr lang="ko-KR" altLang="en-US" sz="800" b="1" dirty="0"/>
              <a:t>더욱 정확한 퍼스널 컬러 측정을 원하신다면 컬러 메이크업은 최소한으로 하고 오시는 것이 좋습니다</a:t>
            </a:r>
            <a:r>
              <a:rPr lang="en-US" altLang="ko-KR" sz="800" b="1" dirty="0"/>
              <a:t>.</a:t>
            </a:r>
          </a:p>
          <a:p>
            <a:pPr marL="87313" indent="-87313">
              <a:buFont typeface="Arial" panose="020B0604020202020204" pitchFamily="34" charset="0"/>
              <a:buChar char="•"/>
            </a:pPr>
            <a:r>
              <a:rPr lang="ko-KR" altLang="en-US" sz="800" dirty="0"/>
              <a:t>문의전화 </a:t>
            </a:r>
            <a:r>
              <a:rPr lang="en-US" altLang="ko-KR" sz="800" dirty="0"/>
              <a:t>: </a:t>
            </a:r>
            <a:r>
              <a:rPr lang="ko-KR" altLang="en-US" sz="800" dirty="0"/>
              <a:t>명동</a:t>
            </a:r>
            <a:r>
              <a:rPr lang="en-US" altLang="ko-KR" sz="800" dirty="0"/>
              <a:t>FSS</a:t>
            </a:r>
            <a:r>
              <a:rPr lang="ko-KR" altLang="en-US" sz="800" dirty="0"/>
              <a:t>점</a:t>
            </a:r>
            <a:r>
              <a:rPr lang="en-US" altLang="ko-KR" sz="800" dirty="0"/>
              <a:t>(</a:t>
            </a:r>
            <a:r>
              <a:rPr lang="ko-KR" altLang="en-US" sz="800" dirty="0"/>
              <a:t>플래그십스토어</a:t>
            </a:r>
            <a:r>
              <a:rPr lang="en-US" altLang="ko-KR" sz="800" dirty="0"/>
              <a:t>/3F) 02-3789-5463,</a:t>
            </a:r>
          </a:p>
          <a:p>
            <a:r>
              <a:rPr lang="en-US" altLang="ko-KR" sz="800" dirty="0"/>
              <a:t>                   </a:t>
            </a:r>
            <a:r>
              <a:rPr lang="ko-KR" altLang="en-US" sz="800" dirty="0" err="1"/>
              <a:t>가로수길점</a:t>
            </a:r>
            <a:r>
              <a:rPr lang="en-US" altLang="ko-KR" sz="800" dirty="0"/>
              <a:t>(B1) 02-549-7202</a:t>
            </a:r>
          </a:p>
          <a:p>
            <a:endParaRPr lang="en-US" altLang="ko-KR" sz="800" dirty="0"/>
          </a:p>
          <a:p>
            <a:pPr marL="87313" indent="-87313">
              <a:buFont typeface="Arial" panose="020B0604020202020204" pitchFamily="34" charset="0"/>
              <a:buChar char="•"/>
            </a:pPr>
            <a:r>
              <a:rPr lang="en-US" altLang="ko-KR" sz="800" b="1" dirty="0"/>
              <a:t>Before providing our services, we will check </a:t>
            </a:r>
            <a:r>
              <a:rPr lang="en-US" altLang="ko-KR" sz="800" b="1" dirty="0">
                <a:solidFill>
                  <a:srgbClr val="FF0066"/>
                </a:solidFill>
              </a:rPr>
              <a:t>your reservation number</a:t>
            </a:r>
            <a:r>
              <a:rPr lang="en-US" altLang="ko-KR" sz="800" b="1" dirty="0"/>
              <a:t>. Please present the number when visiting our shop.</a:t>
            </a:r>
          </a:p>
          <a:p>
            <a:pPr marL="87313" indent="-87313">
              <a:buFont typeface="Arial" panose="020B0604020202020204" pitchFamily="34" charset="0"/>
              <a:buChar char="•"/>
            </a:pPr>
            <a:r>
              <a:rPr lang="en-US" altLang="ko-KR" sz="800" dirty="0"/>
              <a:t>Your reservation number can be checked via the reservation confirmation page and the e-mail we sent. (Tip. In case of International customers </a:t>
            </a:r>
            <a:r>
              <a:rPr lang="en-US" altLang="ko-KR" sz="800" dirty="0" err="1"/>
              <a:t>rediding</a:t>
            </a:r>
            <a:r>
              <a:rPr lang="en-US" altLang="ko-KR" sz="800" dirty="0"/>
              <a:t> overseas, please present a screenshot of your reservation confirmation page!)</a:t>
            </a:r>
          </a:p>
          <a:p>
            <a:pPr marL="87313" indent="-87313">
              <a:buFont typeface="Arial" panose="020B0604020202020204" pitchFamily="34" charset="0"/>
              <a:buChar char="•"/>
            </a:pPr>
            <a:r>
              <a:rPr lang="en-US" altLang="ko-KR" sz="800" dirty="0"/>
              <a:t>You can cancel your reservation online at least one day before your scheduled date. If you are late in availing of the service for more than 15 minutes, your reservation will be canceled automatically in order to provide our service for other customers.</a:t>
            </a:r>
          </a:p>
          <a:p>
            <a:pPr marL="87313" indent="-87313">
              <a:buFont typeface="Arial" panose="020B0604020202020204" pitchFamily="34" charset="0"/>
              <a:buChar char="•"/>
            </a:pPr>
            <a:r>
              <a:rPr lang="en-US" altLang="ko-KR" sz="800" dirty="0"/>
              <a:t>Please understand that the start time of the service may be delayed by about 10 minutes when there are prior concerns to be attended</a:t>
            </a:r>
          </a:p>
          <a:p>
            <a:pPr marL="87313" indent="-87313">
              <a:buFont typeface="Arial" panose="020B0604020202020204" pitchFamily="34" charset="0"/>
              <a:buChar char="•"/>
            </a:pPr>
            <a:r>
              <a:rPr lang="en-US" altLang="ko-KR" sz="800" dirty="0"/>
              <a:t>If we cannot provide service due to the circumstances of our company, we will Inform you via telephone</a:t>
            </a:r>
          </a:p>
          <a:p>
            <a:pPr marL="87313" indent="-87313">
              <a:buFont typeface="Arial" panose="020B0604020202020204" pitchFamily="34" charset="0"/>
              <a:buChar char="•"/>
            </a:pPr>
            <a:r>
              <a:rPr lang="en-US" altLang="ko-KR" sz="800" dirty="0"/>
              <a:t>For more accurate personal color measurement, please wear light color makeup, If possible</a:t>
            </a:r>
          </a:p>
          <a:p>
            <a:pPr marL="87313" indent="-87313">
              <a:buFont typeface="Arial" panose="020B0604020202020204" pitchFamily="34" charset="0"/>
              <a:buChar char="•"/>
            </a:pPr>
            <a:r>
              <a:rPr lang="en-US" altLang="ko-KR" sz="800" dirty="0"/>
              <a:t>Reservation Inquiry : </a:t>
            </a:r>
            <a:r>
              <a:rPr lang="en-US" altLang="ko-KR" sz="800" dirty="0" err="1"/>
              <a:t>Myeongdong</a:t>
            </a:r>
            <a:r>
              <a:rPr lang="en-US" altLang="ko-KR" sz="800" dirty="0"/>
              <a:t> FSS store(flagship store) (3F) 02-3789-5463; </a:t>
            </a:r>
            <a:r>
              <a:rPr lang="en-US" altLang="ko-KR" sz="800" dirty="0" err="1"/>
              <a:t>Sinsa</a:t>
            </a:r>
            <a:r>
              <a:rPr lang="en-US" altLang="ko-KR" sz="800" dirty="0"/>
              <a:t> </a:t>
            </a:r>
            <a:r>
              <a:rPr lang="en-US" altLang="ko-KR" sz="800" dirty="0" err="1"/>
              <a:t>Carosugil</a:t>
            </a:r>
            <a:r>
              <a:rPr lang="en-US" altLang="ko-KR" sz="800" dirty="0"/>
              <a:t> store (B1) 02-549-7202</a:t>
            </a:r>
          </a:p>
        </p:txBody>
      </p:sp>
      <p:sp>
        <p:nvSpPr>
          <p:cNvPr id="45" name="TextBox 44">
            <a:extLst>
              <a:ext uri="{FF2B5EF4-FFF2-40B4-BE49-F238E27FC236}">
                <a16:creationId xmlns:a16="http://schemas.microsoft.com/office/drawing/2014/main" xmlns="" id="{A8FF2853-598E-4298-952D-0CD5FFCA86B3}"/>
              </a:ext>
            </a:extLst>
          </p:cNvPr>
          <p:cNvSpPr txBox="1"/>
          <p:nvPr/>
        </p:nvSpPr>
        <p:spPr>
          <a:xfrm>
            <a:off x="304092" y="1665332"/>
            <a:ext cx="1046868" cy="276999"/>
          </a:xfrm>
          <a:prstGeom prst="rect">
            <a:avLst/>
          </a:prstGeom>
          <a:noFill/>
        </p:spPr>
        <p:txBody>
          <a:bodyPr wrap="square" rtlCol="0">
            <a:spAutoFit/>
          </a:bodyPr>
          <a:lstStyle/>
          <a:p>
            <a:r>
              <a:rPr lang="en-US" altLang="ko-KR" sz="1200" b="1" dirty="0"/>
              <a:t>※ </a:t>
            </a:r>
            <a:r>
              <a:rPr lang="ko-KR" altLang="en-US" sz="1200" b="1" dirty="0"/>
              <a:t>신청정보</a:t>
            </a:r>
          </a:p>
        </p:txBody>
      </p:sp>
      <p:sp>
        <p:nvSpPr>
          <p:cNvPr id="46" name="직사각형 45">
            <a:extLst>
              <a:ext uri="{FF2B5EF4-FFF2-40B4-BE49-F238E27FC236}">
                <a16:creationId xmlns:a16="http://schemas.microsoft.com/office/drawing/2014/main" xmlns="" id="{91FFBC5D-5AD7-4257-954D-C4F2CB676600}"/>
              </a:ext>
            </a:extLst>
          </p:cNvPr>
          <p:cNvSpPr/>
          <p:nvPr/>
        </p:nvSpPr>
        <p:spPr bwMode="auto">
          <a:xfrm>
            <a:off x="260218" y="170119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7" name="직사각형 46">
            <a:extLst>
              <a:ext uri="{FF2B5EF4-FFF2-40B4-BE49-F238E27FC236}">
                <a16:creationId xmlns:a16="http://schemas.microsoft.com/office/drawing/2014/main" xmlns="" id="{56831F1A-A7A2-4672-A910-841D4B1013BF}"/>
              </a:ext>
            </a:extLst>
          </p:cNvPr>
          <p:cNvSpPr/>
          <p:nvPr/>
        </p:nvSpPr>
        <p:spPr bwMode="auto">
          <a:xfrm>
            <a:off x="217259" y="342938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aphicFrame>
        <p:nvGraphicFramePr>
          <p:cNvPr id="49" name="Group 57">
            <a:extLst>
              <a:ext uri="{FF2B5EF4-FFF2-40B4-BE49-F238E27FC236}">
                <a16:creationId xmlns:a16="http://schemas.microsoft.com/office/drawing/2014/main" xmlns="" id="{8DB6116E-FB66-4AA1-9FB9-0DDF3C3A949C}"/>
              </a:ext>
            </a:extLst>
          </p:cNvPr>
          <p:cNvGraphicFramePr>
            <a:graphicFrameLocks noGrp="1"/>
          </p:cNvGraphicFramePr>
          <p:nvPr>
            <p:extLst>
              <p:ext uri="{D42A27DB-BD31-4B8C-83A1-F6EECF244321}">
                <p14:modId xmlns:p14="http://schemas.microsoft.com/office/powerpoint/2010/main" val="1520450383"/>
              </p:ext>
            </p:extLst>
          </p:nvPr>
        </p:nvGraphicFramePr>
        <p:xfrm>
          <a:off x="7464287" y="414711"/>
          <a:ext cx="2441713" cy="2884204"/>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컬러 팩토리 예약 완료 시 발송되는 예약 확인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이메일링</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r>
                        <a:rPr lang="ko-KR" altLang="en-US" sz="800" dirty="0"/>
                        <a:t>메일 제목</a:t>
                      </a:r>
                      <a:endParaRPr lang="en-US" altLang="ko-KR" sz="800" dirty="0"/>
                    </a:p>
                    <a:p>
                      <a:r>
                        <a:rPr lang="en-US" altLang="ko-KR" sz="800" dirty="0"/>
                        <a:t>[</a:t>
                      </a:r>
                      <a:r>
                        <a:rPr lang="ko-KR" altLang="en-US" sz="800" dirty="0"/>
                        <a:t>에뛰드 하우스</a:t>
                      </a:r>
                      <a:r>
                        <a:rPr lang="en-US" altLang="ko-KR" sz="800" dirty="0"/>
                        <a:t>] </a:t>
                      </a:r>
                      <a:r>
                        <a:rPr lang="ko-KR" altLang="en-US" sz="800" dirty="0"/>
                        <a:t>퍼스널 립스틱 만들기 예약이 완료되었습니다</a:t>
                      </a:r>
                      <a:r>
                        <a:rPr lang="en-US" altLang="ko-KR" sz="800" dirty="0"/>
                        <a:t>.</a:t>
                      </a:r>
                      <a:endParaRPr lang="ko-KR" altLang="en-US" sz="800" dirty="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컬러 팩토리 타이틀 영역</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이미지</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컬러팩토리 예약 신청 정보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176616">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유의사항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176615">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357370131"/>
                  </a:ext>
                </a:extLst>
              </a:tr>
              <a:tr h="176616">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88563280"/>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50" name="직사각형 49">
            <a:extLst>
              <a:ext uri="{FF2B5EF4-FFF2-40B4-BE49-F238E27FC236}">
                <a16:creationId xmlns:a16="http://schemas.microsoft.com/office/drawing/2014/main" xmlns="" id="{F584F18A-3A05-4B19-AE44-76A38DD69623}"/>
              </a:ext>
            </a:extLst>
          </p:cNvPr>
          <p:cNvSpPr/>
          <p:nvPr/>
        </p:nvSpPr>
        <p:spPr bwMode="auto">
          <a:xfrm>
            <a:off x="2616231" y="97763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1257596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EH.BC.08.003.REI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 확인</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174145588"/>
              </p:ext>
            </p:extLst>
          </p:nvPr>
        </p:nvGraphicFramePr>
        <p:xfrm>
          <a:off x="7464287" y="414711"/>
          <a:ext cx="2441713" cy="303700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예</a:t>
                      </a:r>
                      <a:endPar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비로그인</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 확인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 시 입력 정보 및 예약번호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예약취소</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 취소 버튼 선택 시 예약 취소 관련 안내 팝업</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예약취소 시 예약 및 결제 취소</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환불</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예약취소 완료 시 취소 버튼이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취소완료＇ 텍스트로 변경</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취소 가능 기간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 서비스일의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일 전까지</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441988">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유의사항 안내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2"/>
            <a:ext cx="3584162" cy="632113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9" name="직사각형 48">
            <a:extLst>
              <a:ext uri="{FF2B5EF4-FFF2-40B4-BE49-F238E27FC236}">
                <a16:creationId xmlns:a16="http://schemas.microsoft.com/office/drawing/2014/main" xmlns="" id="{272F9ACF-666A-47D7-98D8-F4E6DFBB7DE5}"/>
              </a:ext>
            </a:extLst>
          </p:cNvPr>
          <p:cNvSpPr/>
          <p:nvPr/>
        </p:nvSpPr>
        <p:spPr>
          <a:xfrm>
            <a:off x="160774" y="1412518"/>
            <a:ext cx="3464382" cy="528002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51" name="직사각형 150">
            <a:extLst>
              <a:ext uri="{FF2B5EF4-FFF2-40B4-BE49-F238E27FC236}">
                <a16:creationId xmlns:a16="http://schemas.microsoft.com/office/drawing/2014/main" xmlns="" id="{AAC4519C-0F73-433B-8CC1-624DC514DB00}"/>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152" name="직사각형 151">
            <a:extLst>
              <a:ext uri="{FF2B5EF4-FFF2-40B4-BE49-F238E27FC236}">
                <a16:creationId xmlns:a16="http://schemas.microsoft.com/office/drawing/2014/main" xmlns="" id="{B37BF26B-353C-4400-AFCE-A96859D74F5C}"/>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컬러팩토리 ▼</a:t>
            </a:r>
            <a:endParaRPr lang="ko-KR" altLang="en-US" sz="900" b="1" dirty="0">
              <a:solidFill>
                <a:schemeClr val="tx2">
                  <a:lumMod val="60000"/>
                  <a:lumOff val="40000"/>
                </a:schemeClr>
              </a:solidFill>
            </a:endParaRPr>
          </a:p>
        </p:txBody>
      </p:sp>
      <p:sp>
        <p:nvSpPr>
          <p:cNvPr id="153" name="직사각형 152">
            <a:extLst>
              <a:ext uri="{FF2B5EF4-FFF2-40B4-BE49-F238E27FC236}">
                <a16:creationId xmlns:a16="http://schemas.microsoft.com/office/drawing/2014/main" xmlns="" id="{418126B1-73B1-4937-98AC-D7A460CA73D9}"/>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154" name="사각형: 둥근 모서리 153">
            <a:extLst>
              <a:ext uri="{FF2B5EF4-FFF2-40B4-BE49-F238E27FC236}">
                <a16:creationId xmlns:a16="http://schemas.microsoft.com/office/drawing/2014/main" xmlns="" id="{08D4A8B7-9976-4CAF-99DE-F5E4229F8CEC}"/>
              </a:ext>
            </a:extLst>
          </p:cNvPr>
          <p:cNvSpPr/>
          <p:nvPr/>
        </p:nvSpPr>
        <p:spPr>
          <a:xfrm>
            <a:off x="183445" y="1058948"/>
            <a:ext cx="1129814" cy="35357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안내</a:t>
            </a:r>
            <a:r>
              <a:rPr lang="en-US" altLang="ko-KR" sz="900" dirty="0">
                <a:solidFill>
                  <a:schemeClr val="tx1"/>
                </a:solidFill>
              </a:rPr>
              <a:t>(Color Factory)</a:t>
            </a:r>
            <a:endParaRPr lang="ko-KR" altLang="en-US" sz="900" dirty="0">
              <a:solidFill>
                <a:schemeClr val="tx1"/>
              </a:solidFill>
            </a:endParaRPr>
          </a:p>
        </p:txBody>
      </p:sp>
      <p:sp>
        <p:nvSpPr>
          <p:cNvPr id="155" name="사각형: 둥근 모서리 154">
            <a:extLst>
              <a:ext uri="{FF2B5EF4-FFF2-40B4-BE49-F238E27FC236}">
                <a16:creationId xmlns:a16="http://schemas.microsoft.com/office/drawing/2014/main" xmlns="" id="{FCC803C5-7219-41BA-B55A-511166E1092E}"/>
              </a:ext>
            </a:extLst>
          </p:cNvPr>
          <p:cNvSpPr/>
          <p:nvPr/>
        </p:nvSpPr>
        <p:spPr>
          <a:xfrm>
            <a:off x="1314214" y="1062260"/>
            <a:ext cx="1137908" cy="350258"/>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예약</a:t>
            </a:r>
            <a:endParaRPr lang="en-US" altLang="ko-KR" sz="900" dirty="0">
              <a:solidFill>
                <a:schemeClr val="tx1"/>
              </a:solidFill>
            </a:endParaRPr>
          </a:p>
          <a:p>
            <a:pPr algn="ctr"/>
            <a:r>
              <a:rPr lang="en-US" altLang="ko-KR" sz="900" dirty="0">
                <a:solidFill>
                  <a:schemeClr val="tx1"/>
                </a:solidFill>
              </a:rPr>
              <a:t>(Reservation)</a:t>
            </a:r>
            <a:endParaRPr lang="ko-KR" altLang="en-US" sz="900" dirty="0">
              <a:solidFill>
                <a:schemeClr val="tx1"/>
              </a:solidFill>
            </a:endParaRPr>
          </a:p>
        </p:txBody>
      </p:sp>
      <p:sp>
        <p:nvSpPr>
          <p:cNvPr id="156" name="사각형: 둥근 모서리 155">
            <a:extLst>
              <a:ext uri="{FF2B5EF4-FFF2-40B4-BE49-F238E27FC236}">
                <a16:creationId xmlns:a16="http://schemas.microsoft.com/office/drawing/2014/main" xmlns="" id="{9C3E8433-4E36-4CC1-A4CA-CE8F9F1D7820}"/>
              </a:ext>
            </a:extLst>
          </p:cNvPr>
          <p:cNvSpPr/>
          <p:nvPr/>
        </p:nvSpPr>
        <p:spPr>
          <a:xfrm>
            <a:off x="2449869" y="1058948"/>
            <a:ext cx="1144954" cy="35357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서비스 매장 보기</a:t>
            </a:r>
            <a:endParaRPr lang="en-US" altLang="ko-KR" sz="900" dirty="0">
              <a:solidFill>
                <a:schemeClr val="tx1"/>
              </a:solidFill>
            </a:endParaRPr>
          </a:p>
          <a:p>
            <a:pPr algn="ctr"/>
            <a:r>
              <a:rPr lang="en-US" altLang="ko-KR" sz="900" dirty="0">
                <a:solidFill>
                  <a:schemeClr val="tx1"/>
                </a:solidFill>
              </a:rPr>
              <a:t>(Store)</a:t>
            </a:r>
            <a:endParaRPr lang="ko-KR" altLang="en-US" sz="900" dirty="0">
              <a:solidFill>
                <a:schemeClr val="tx1"/>
              </a:solidFill>
            </a:endParaRPr>
          </a:p>
        </p:txBody>
      </p:sp>
      <p:sp>
        <p:nvSpPr>
          <p:cNvPr id="157" name="직사각형 156">
            <a:extLst>
              <a:ext uri="{FF2B5EF4-FFF2-40B4-BE49-F238E27FC236}">
                <a16:creationId xmlns:a16="http://schemas.microsoft.com/office/drawing/2014/main" xmlns="" id="{8D60BB49-EE7C-4A9B-8F8A-7F04B0CCB3DE}"/>
              </a:ext>
            </a:extLst>
          </p:cNvPr>
          <p:cNvSpPr/>
          <p:nvPr/>
        </p:nvSpPr>
        <p:spPr>
          <a:xfrm>
            <a:off x="157871" y="1423543"/>
            <a:ext cx="346438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예약 확인</a:t>
            </a:r>
            <a:endParaRPr lang="en-US" altLang="ko-KR" sz="900" b="1" dirty="0">
              <a:solidFill>
                <a:schemeClr val="tx1"/>
              </a:solidFill>
            </a:endParaRPr>
          </a:p>
        </p:txBody>
      </p:sp>
      <p:sp>
        <p:nvSpPr>
          <p:cNvPr id="64" name="TextBox 63">
            <a:extLst>
              <a:ext uri="{FF2B5EF4-FFF2-40B4-BE49-F238E27FC236}">
                <a16:creationId xmlns:a16="http://schemas.microsoft.com/office/drawing/2014/main" xmlns="" id="{8F50B81E-D6B3-4CDA-B7A5-FC08CE5D28F2}"/>
              </a:ext>
            </a:extLst>
          </p:cNvPr>
          <p:cNvSpPr txBox="1"/>
          <p:nvPr/>
        </p:nvSpPr>
        <p:spPr>
          <a:xfrm>
            <a:off x="217890" y="1764107"/>
            <a:ext cx="3124319" cy="230832"/>
          </a:xfrm>
          <a:prstGeom prst="rect">
            <a:avLst/>
          </a:prstGeom>
          <a:noFill/>
        </p:spPr>
        <p:txBody>
          <a:bodyPr wrap="square" rtlCol="0">
            <a:spAutoFit/>
          </a:bodyPr>
          <a:lstStyle/>
          <a:p>
            <a:r>
              <a:rPr lang="ko-KR" altLang="en-US" sz="900" dirty="0">
                <a:latin typeface="+mn-ea"/>
              </a:rPr>
              <a:t>최근 </a:t>
            </a:r>
            <a:r>
              <a:rPr lang="en-US" altLang="ko-KR" sz="900" dirty="0">
                <a:latin typeface="+mn-ea"/>
              </a:rPr>
              <a:t>1</a:t>
            </a:r>
            <a:r>
              <a:rPr lang="ko-KR" altLang="en-US" sz="900" dirty="0">
                <a:latin typeface="+mn-ea"/>
              </a:rPr>
              <a:t>개월 간 예약된 서비스 목록입니다</a:t>
            </a:r>
            <a:r>
              <a:rPr lang="en-US" altLang="ko-KR" sz="900" dirty="0">
                <a:latin typeface="+mn-ea"/>
              </a:rPr>
              <a:t>.</a:t>
            </a:r>
            <a:endParaRPr lang="ko-KR" altLang="en-US" sz="900" dirty="0">
              <a:latin typeface="+mn-ea"/>
            </a:endParaRPr>
          </a:p>
        </p:txBody>
      </p:sp>
      <p:sp>
        <p:nvSpPr>
          <p:cNvPr id="65" name="직사각형 64">
            <a:extLst>
              <a:ext uri="{FF2B5EF4-FFF2-40B4-BE49-F238E27FC236}">
                <a16:creationId xmlns:a16="http://schemas.microsoft.com/office/drawing/2014/main" xmlns="" id="{EB14AB82-DB13-4DA1-AE01-18C290A91E18}"/>
              </a:ext>
            </a:extLst>
          </p:cNvPr>
          <p:cNvSpPr/>
          <p:nvPr/>
        </p:nvSpPr>
        <p:spPr>
          <a:xfrm>
            <a:off x="254191" y="2066948"/>
            <a:ext cx="3266659" cy="462559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93" name="직사각형 92">
            <a:extLst>
              <a:ext uri="{FF2B5EF4-FFF2-40B4-BE49-F238E27FC236}">
                <a16:creationId xmlns:a16="http://schemas.microsoft.com/office/drawing/2014/main" xmlns="" id="{C3B86947-E011-40A1-A091-63B90EBF944D}"/>
              </a:ext>
            </a:extLst>
          </p:cNvPr>
          <p:cNvSpPr/>
          <p:nvPr/>
        </p:nvSpPr>
        <p:spPr>
          <a:xfrm>
            <a:off x="3763716" y="414711"/>
            <a:ext cx="3584162" cy="527482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4" name="TextBox 93">
            <a:extLst>
              <a:ext uri="{FF2B5EF4-FFF2-40B4-BE49-F238E27FC236}">
                <a16:creationId xmlns:a16="http://schemas.microsoft.com/office/drawing/2014/main" xmlns="" id="{CBC30D1D-DDD9-4BF2-A7A4-64CF6668B5DE}"/>
              </a:ext>
            </a:extLst>
          </p:cNvPr>
          <p:cNvSpPr txBox="1"/>
          <p:nvPr/>
        </p:nvSpPr>
        <p:spPr>
          <a:xfrm>
            <a:off x="3755165" y="414711"/>
            <a:ext cx="3584162" cy="2446824"/>
          </a:xfrm>
          <a:prstGeom prst="rect">
            <a:avLst/>
          </a:prstGeom>
          <a:noFill/>
        </p:spPr>
        <p:txBody>
          <a:bodyPr wrap="square" rtlCol="0">
            <a:spAutoFit/>
          </a:bodyPr>
          <a:lstStyle/>
          <a:p>
            <a:r>
              <a:rPr lang="ko-KR" altLang="en-US" sz="900" b="1" dirty="0"/>
              <a:t>유의사항</a:t>
            </a:r>
            <a:endParaRPr lang="en-US" altLang="ko-KR" sz="900" b="1" dirty="0"/>
          </a:p>
          <a:p>
            <a:endParaRPr lang="en-US" altLang="ko-KR" sz="900" b="1" dirty="0"/>
          </a:p>
          <a:p>
            <a:pPr marL="87313" indent="-87313">
              <a:buFont typeface="Arial" panose="020B0604020202020204" pitchFamily="34" charset="0"/>
              <a:buChar char="•"/>
            </a:pPr>
            <a:r>
              <a:rPr lang="ko-KR" altLang="en-US" sz="900" b="1" dirty="0"/>
              <a:t>서비스 이용 시 </a:t>
            </a:r>
            <a:r>
              <a:rPr lang="ko-KR" altLang="en-US" sz="900" b="1" dirty="0">
                <a:solidFill>
                  <a:srgbClr val="FF0066"/>
                </a:solidFill>
              </a:rPr>
              <a:t>예약번호</a:t>
            </a:r>
            <a:r>
              <a:rPr lang="ko-KR" altLang="en-US" sz="900" b="1" dirty="0"/>
              <a:t>를 확인하고 있습니다</a:t>
            </a:r>
            <a:r>
              <a:rPr lang="en-US" altLang="ko-KR" sz="900" b="1" dirty="0"/>
              <a:t>. </a:t>
            </a:r>
            <a:r>
              <a:rPr lang="ko-KR" altLang="en-US" sz="900" b="1" dirty="0"/>
              <a:t>매장 방문 시 제시해 주세요</a:t>
            </a:r>
            <a:r>
              <a:rPr lang="en-US" altLang="ko-KR" sz="900" b="1" dirty="0"/>
              <a:t>.</a:t>
            </a:r>
          </a:p>
          <a:p>
            <a:pPr marL="87313" indent="-87313">
              <a:buFont typeface="Arial" panose="020B0604020202020204" pitchFamily="34" charset="0"/>
              <a:buChar char="•"/>
            </a:pPr>
            <a:r>
              <a:rPr lang="ko-KR" altLang="en-US" sz="900" dirty="0"/>
              <a:t>예약번호는 예약확인 페이지</a:t>
            </a:r>
            <a:r>
              <a:rPr lang="en-US" altLang="ko-KR" sz="900" dirty="0"/>
              <a:t>, </a:t>
            </a:r>
            <a:r>
              <a:rPr lang="ko-KR" altLang="en-US" sz="900" dirty="0"/>
              <a:t>전송 받은 문자 및 이메일을 통해 확인 가능합니다</a:t>
            </a:r>
            <a:r>
              <a:rPr lang="en-US" altLang="ko-KR" sz="900" dirty="0"/>
              <a:t>.</a:t>
            </a:r>
          </a:p>
          <a:p>
            <a:r>
              <a:rPr lang="en-US" altLang="ko-KR" sz="900" dirty="0"/>
              <a:t> (Tip. </a:t>
            </a:r>
            <a:r>
              <a:rPr lang="ko-KR" altLang="en-US" sz="900" dirty="0"/>
              <a:t>해외 거주 외국인의 경우 예약확인 페이지를 사진 찍어 보내주세요</a:t>
            </a:r>
            <a:r>
              <a:rPr lang="en-US" altLang="ko-KR" sz="900" dirty="0"/>
              <a:t>~)</a:t>
            </a:r>
          </a:p>
          <a:p>
            <a:pPr marL="87313" indent="-87313">
              <a:buFont typeface="Arial" panose="020B0604020202020204" pitchFamily="34" charset="0"/>
              <a:buChar char="•"/>
            </a:pPr>
            <a:r>
              <a:rPr lang="ko-KR" altLang="en-US" sz="900" dirty="0"/>
              <a:t>예약 취소는 온라인에서 서비스 하루 전까지 가능하며</a:t>
            </a:r>
            <a:r>
              <a:rPr lang="en-US" altLang="ko-KR" sz="900" dirty="0"/>
              <a:t>, </a:t>
            </a:r>
            <a:r>
              <a:rPr lang="ko-KR" altLang="en-US" sz="900" dirty="0"/>
              <a:t>예약 시간에서 </a:t>
            </a:r>
            <a:r>
              <a:rPr lang="en-US" altLang="ko-KR" sz="900" dirty="0"/>
              <a:t>10</a:t>
            </a:r>
            <a:r>
              <a:rPr lang="ko-KR" altLang="en-US" sz="900" dirty="0"/>
              <a:t>분 이상이 초과된 경우 다른 고객님의 서비스를 위하여 예약은 자동 취소됩니다</a:t>
            </a:r>
            <a:r>
              <a:rPr lang="en-US" altLang="ko-KR" sz="900" dirty="0"/>
              <a:t>.</a:t>
            </a:r>
          </a:p>
          <a:p>
            <a:pPr marL="87313" indent="-87313">
              <a:buFont typeface="Arial" panose="020B0604020202020204" pitchFamily="34" charset="0"/>
              <a:buChar char="•"/>
            </a:pPr>
            <a:r>
              <a:rPr lang="ko-KR" altLang="en-US" sz="900" dirty="0"/>
              <a:t>앞 타임 고객님의 응대로 서비스 시작 시간이 약 </a:t>
            </a:r>
            <a:r>
              <a:rPr lang="en-US" altLang="ko-KR" sz="900" dirty="0"/>
              <a:t>10</a:t>
            </a:r>
            <a:r>
              <a:rPr lang="ko-KR" altLang="en-US" sz="900" dirty="0"/>
              <a:t>분 정도는 지연될 수 있음을 양해 부탁드립니다</a:t>
            </a:r>
            <a:r>
              <a:rPr lang="en-US" altLang="ko-KR" sz="900" dirty="0"/>
              <a:t>.</a:t>
            </a:r>
          </a:p>
          <a:p>
            <a:pPr marL="87313" indent="-87313">
              <a:buFont typeface="Arial" panose="020B0604020202020204" pitchFamily="34" charset="0"/>
              <a:buChar char="•"/>
            </a:pPr>
            <a:r>
              <a:rPr lang="ko-KR" altLang="en-US" sz="900" dirty="0"/>
              <a:t>당사 사정으로 인한 서비스 이용 불가 시 유선 안내 드리겠습니다</a:t>
            </a:r>
            <a:r>
              <a:rPr lang="en-US" altLang="ko-KR" sz="900" dirty="0"/>
              <a:t>.</a:t>
            </a:r>
          </a:p>
          <a:p>
            <a:pPr marL="87313" indent="-87313">
              <a:buFont typeface="Arial" panose="020B0604020202020204" pitchFamily="34" charset="0"/>
              <a:buChar char="•"/>
            </a:pPr>
            <a:r>
              <a:rPr lang="ko-KR" altLang="en-US" sz="900" b="1" dirty="0"/>
              <a:t>더욱 정확한 퍼스널 컬러 측정을 원하신다면 컬러 메이크업은 최소한으로 하고 오시는 것이 좋습니다</a:t>
            </a:r>
            <a:r>
              <a:rPr lang="en-US" altLang="ko-KR" sz="900" b="1" dirty="0"/>
              <a:t>.</a:t>
            </a:r>
          </a:p>
          <a:p>
            <a:pPr marL="87313" indent="-87313">
              <a:buFont typeface="Arial" panose="020B0604020202020204" pitchFamily="34" charset="0"/>
              <a:buChar char="•"/>
            </a:pPr>
            <a:r>
              <a:rPr lang="ko-KR" altLang="en-US" sz="900" dirty="0"/>
              <a:t>문의전화 </a:t>
            </a:r>
            <a:r>
              <a:rPr lang="en-US" altLang="ko-KR" sz="900" dirty="0"/>
              <a:t>: </a:t>
            </a:r>
            <a:r>
              <a:rPr lang="ko-KR" altLang="en-US" sz="900" dirty="0"/>
              <a:t>명동</a:t>
            </a:r>
            <a:r>
              <a:rPr lang="en-US" altLang="ko-KR" sz="900" dirty="0"/>
              <a:t>FSS</a:t>
            </a:r>
            <a:r>
              <a:rPr lang="ko-KR" altLang="en-US" sz="900" dirty="0"/>
              <a:t>점</a:t>
            </a:r>
            <a:r>
              <a:rPr lang="en-US" altLang="ko-KR" sz="900" dirty="0"/>
              <a:t>(</a:t>
            </a:r>
            <a:r>
              <a:rPr lang="ko-KR" altLang="en-US" sz="900" dirty="0"/>
              <a:t>플래그십스토어</a:t>
            </a:r>
            <a:r>
              <a:rPr lang="en-US" altLang="ko-KR" sz="900" dirty="0"/>
              <a:t>/3F) 02-3789-5463,</a:t>
            </a:r>
          </a:p>
          <a:p>
            <a:r>
              <a:rPr lang="en-US" altLang="ko-KR" sz="900" dirty="0"/>
              <a:t>                  </a:t>
            </a:r>
            <a:r>
              <a:rPr lang="ko-KR" altLang="en-US" sz="900" dirty="0" err="1"/>
              <a:t>가로수길점</a:t>
            </a:r>
            <a:r>
              <a:rPr lang="en-US" altLang="ko-KR" sz="900" dirty="0"/>
              <a:t>(B1) 02-549-7202</a:t>
            </a:r>
            <a:endParaRPr lang="ko-KR" altLang="en-US" sz="900" dirty="0"/>
          </a:p>
        </p:txBody>
      </p:sp>
      <p:sp>
        <p:nvSpPr>
          <p:cNvPr id="95" name="TextBox 94">
            <a:extLst>
              <a:ext uri="{FF2B5EF4-FFF2-40B4-BE49-F238E27FC236}">
                <a16:creationId xmlns:a16="http://schemas.microsoft.com/office/drawing/2014/main" xmlns="" id="{05E81E23-90C7-4BAA-B802-240638C80995}"/>
              </a:ext>
            </a:extLst>
          </p:cNvPr>
          <p:cNvSpPr txBox="1"/>
          <p:nvPr/>
        </p:nvSpPr>
        <p:spPr>
          <a:xfrm>
            <a:off x="3745407" y="2847930"/>
            <a:ext cx="3584162" cy="2585323"/>
          </a:xfrm>
          <a:prstGeom prst="rect">
            <a:avLst/>
          </a:prstGeom>
          <a:noFill/>
        </p:spPr>
        <p:txBody>
          <a:bodyPr wrap="square" rtlCol="0">
            <a:spAutoFit/>
          </a:bodyPr>
          <a:lstStyle/>
          <a:p>
            <a:pPr marL="87313" indent="-87313">
              <a:buFont typeface="Arial" panose="020B0604020202020204" pitchFamily="34" charset="0"/>
              <a:buChar char="•"/>
            </a:pPr>
            <a:r>
              <a:rPr lang="en-US" altLang="ko-KR" sz="900" b="1" dirty="0"/>
              <a:t>Before providing our services, we will check </a:t>
            </a:r>
            <a:r>
              <a:rPr lang="en-US" altLang="ko-KR" sz="900" b="1" dirty="0">
                <a:solidFill>
                  <a:srgbClr val="FF0066"/>
                </a:solidFill>
              </a:rPr>
              <a:t>your reservation number</a:t>
            </a:r>
            <a:r>
              <a:rPr lang="en-US" altLang="ko-KR" sz="900" b="1" dirty="0"/>
              <a:t>. Please present the number when visiting our shop.</a:t>
            </a:r>
          </a:p>
          <a:p>
            <a:pPr marL="87313" indent="-87313">
              <a:buFont typeface="Arial" panose="020B0604020202020204" pitchFamily="34" charset="0"/>
              <a:buChar char="•"/>
            </a:pPr>
            <a:r>
              <a:rPr lang="en-US" altLang="ko-KR" sz="900" dirty="0"/>
              <a:t>Your reservation number can be checked via the reservation confirmation page and the e-mail we sent. (Tip. In case of International customers </a:t>
            </a:r>
            <a:r>
              <a:rPr lang="en-US" altLang="ko-KR" sz="900" dirty="0" err="1"/>
              <a:t>rediding</a:t>
            </a:r>
            <a:r>
              <a:rPr lang="en-US" altLang="ko-KR" sz="900" dirty="0"/>
              <a:t> overseas, please present a screenshot of your reservation confirmation page!)</a:t>
            </a:r>
          </a:p>
          <a:p>
            <a:pPr marL="87313" indent="-87313">
              <a:buFont typeface="Arial" panose="020B0604020202020204" pitchFamily="34" charset="0"/>
              <a:buChar char="•"/>
            </a:pPr>
            <a:r>
              <a:rPr lang="en-US" altLang="ko-KR" sz="900" dirty="0"/>
              <a:t>You can cancel your reservation online at least one day before your scheduled date. If you are late in availing of the service for more than 15 minutes, your reservation will be canceled automatically in order to provide our service for other customers.</a:t>
            </a:r>
          </a:p>
          <a:p>
            <a:pPr marL="87313" indent="-87313">
              <a:buFont typeface="Arial" panose="020B0604020202020204" pitchFamily="34" charset="0"/>
              <a:buChar char="•"/>
            </a:pPr>
            <a:r>
              <a:rPr lang="en-US" altLang="ko-KR" sz="900" dirty="0"/>
              <a:t>Please understand that the start time of the service may be delayed by about 10 minutes when there are prior concerns to be attended</a:t>
            </a:r>
          </a:p>
          <a:p>
            <a:pPr marL="87313" indent="-87313">
              <a:buFont typeface="Arial" panose="020B0604020202020204" pitchFamily="34" charset="0"/>
              <a:buChar char="•"/>
            </a:pPr>
            <a:r>
              <a:rPr lang="en-US" altLang="ko-KR" sz="900" dirty="0"/>
              <a:t>If we cannot provide service due to the circumstances of our company, we will Inform you via telephone</a:t>
            </a:r>
          </a:p>
          <a:p>
            <a:pPr marL="87313" indent="-87313">
              <a:buFont typeface="Arial" panose="020B0604020202020204" pitchFamily="34" charset="0"/>
              <a:buChar char="•"/>
            </a:pPr>
            <a:r>
              <a:rPr lang="en-US" altLang="ko-KR" sz="900" dirty="0"/>
              <a:t>For more accurate personal color measurement, please wear light color makeup, If possible</a:t>
            </a:r>
          </a:p>
          <a:p>
            <a:pPr marL="87313" indent="-87313">
              <a:buFont typeface="Arial" panose="020B0604020202020204" pitchFamily="34" charset="0"/>
              <a:buChar char="•"/>
            </a:pPr>
            <a:r>
              <a:rPr lang="en-US" altLang="ko-KR" sz="900" dirty="0"/>
              <a:t>Reservation Inquiry : </a:t>
            </a:r>
            <a:r>
              <a:rPr lang="en-US" altLang="ko-KR" sz="900" dirty="0" err="1"/>
              <a:t>Myeongdong</a:t>
            </a:r>
            <a:r>
              <a:rPr lang="en-US" altLang="ko-KR" sz="900" dirty="0"/>
              <a:t> FSS store(flagship store) (3F) 02-3789-5463; </a:t>
            </a:r>
            <a:r>
              <a:rPr lang="en-US" altLang="ko-KR" sz="900" dirty="0" err="1"/>
              <a:t>Sinsa</a:t>
            </a:r>
            <a:r>
              <a:rPr lang="en-US" altLang="ko-KR" sz="900" dirty="0"/>
              <a:t> </a:t>
            </a:r>
            <a:r>
              <a:rPr lang="en-US" altLang="ko-KR" sz="900" dirty="0" err="1"/>
              <a:t>Carosugil</a:t>
            </a:r>
            <a:r>
              <a:rPr lang="en-US" altLang="ko-KR" sz="900" dirty="0"/>
              <a:t> store (B1) 02-549-7202</a:t>
            </a:r>
          </a:p>
        </p:txBody>
      </p:sp>
      <p:sp>
        <p:nvSpPr>
          <p:cNvPr id="96" name="직사각형 95">
            <a:extLst>
              <a:ext uri="{FF2B5EF4-FFF2-40B4-BE49-F238E27FC236}">
                <a16:creationId xmlns:a16="http://schemas.microsoft.com/office/drawing/2014/main" xmlns="" id="{59DBF502-5DF8-40BA-80AD-925A960C125E}"/>
              </a:ext>
            </a:extLst>
          </p:cNvPr>
          <p:cNvSpPr/>
          <p:nvPr/>
        </p:nvSpPr>
        <p:spPr>
          <a:xfrm>
            <a:off x="3750617" y="5464787"/>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122" name="직사각형 121">
            <a:extLst>
              <a:ext uri="{FF2B5EF4-FFF2-40B4-BE49-F238E27FC236}">
                <a16:creationId xmlns:a16="http://schemas.microsoft.com/office/drawing/2014/main" xmlns="" id="{884E75C6-B52F-407A-B124-2452B2200A65}"/>
              </a:ext>
            </a:extLst>
          </p:cNvPr>
          <p:cNvSpPr/>
          <p:nvPr/>
        </p:nvSpPr>
        <p:spPr bwMode="auto">
          <a:xfrm>
            <a:off x="148210" y="134288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45" name="직사각형 144">
            <a:extLst>
              <a:ext uri="{FF2B5EF4-FFF2-40B4-BE49-F238E27FC236}">
                <a16:creationId xmlns:a16="http://schemas.microsoft.com/office/drawing/2014/main" xmlns="" id="{67C1B034-EF3F-4005-A5EA-AEE48187EAA7}"/>
              </a:ext>
            </a:extLst>
          </p:cNvPr>
          <p:cNvSpPr/>
          <p:nvPr/>
        </p:nvSpPr>
        <p:spPr bwMode="auto">
          <a:xfrm>
            <a:off x="3760331" y="35705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aphicFrame>
        <p:nvGraphicFramePr>
          <p:cNvPr id="4" name="표 3">
            <a:extLst>
              <a:ext uri="{FF2B5EF4-FFF2-40B4-BE49-F238E27FC236}">
                <a16:creationId xmlns:a16="http://schemas.microsoft.com/office/drawing/2014/main" xmlns="" id="{412B402C-AA1D-4CAF-8F7C-11694E585AE0}"/>
              </a:ext>
            </a:extLst>
          </p:cNvPr>
          <p:cNvGraphicFramePr>
            <a:graphicFrameLocks noGrp="1"/>
          </p:cNvGraphicFramePr>
          <p:nvPr>
            <p:extLst>
              <p:ext uri="{D42A27DB-BD31-4B8C-83A1-F6EECF244321}">
                <p14:modId xmlns:p14="http://schemas.microsoft.com/office/powerpoint/2010/main" val="1302705054"/>
              </p:ext>
            </p:extLst>
          </p:nvPr>
        </p:nvGraphicFramePr>
        <p:xfrm>
          <a:off x="272796" y="2120876"/>
          <a:ext cx="3248054" cy="1584051"/>
        </p:xfrm>
        <a:graphic>
          <a:graphicData uri="http://schemas.openxmlformats.org/drawingml/2006/table">
            <a:tbl>
              <a:tblPr>
                <a:tableStyleId>{9D7B26C5-4107-4FEC-AEDC-1716B250A1EF}</a:tableStyleId>
              </a:tblPr>
              <a:tblGrid>
                <a:gridCol w="1439844">
                  <a:extLst>
                    <a:ext uri="{9D8B030D-6E8A-4147-A177-3AD203B41FA5}">
                      <a16:colId xmlns:a16="http://schemas.microsoft.com/office/drawing/2014/main" xmlns="" val="3561637223"/>
                    </a:ext>
                  </a:extLst>
                </a:gridCol>
                <a:gridCol w="1808210">
                  <a:extLst>
                    <a:ext uri="{9D8B030D-6E8A-4147-A177-3AD203B41FA5}">
                      <a16:colId xmlns:a16="http://schemas.microsoft.com/office/drawing/2014/main" xmlns="" val="3728086284"/>
                    </a:ext>
                  </a:extLst>
                </a:gridCol>
              </a:tblGrid>
              <a:tr h="269257">
                <a:tc>
                  <a:txBody>
                    <a:bodyPr/>
                    <a:lstStyle/>
                    <a:p>
                      <a:pPr algn="l" fontAlgn="ctr"/>
                      <a:r>
                        <a:rPr lang="ko-KR" altLang="en-US" sz="800" u="none" strike="noStrike" dirty="0">
                          <a:effectLst/>
                        </a:rPr>
                        <a:t>예약 일시 </a:t>
                      </a:r>
                      <a:endParaRPr lang="en-US" altLang="ko-KR" sz="800" u="none" strike="noStrike" dirty="0">
                        <a:effectLst/>
                      </a:endParaRPr>
                    </a:p>
                    <a:p>
                      <a:pPr algn="l" fontAlgn="ctr"/>
                      <a:r>
                        <a:rPr lang="en-US" altLang="ko-KR" sz="800" u="none" strike="noStrike" dirty="0">
                          <a:effectLst/>
                        </a:rPr>
                        <a:t>(</a:t>
                      </a:r>
                      <a:r>
                        <a:rPr lang="en-US" sz="800" u="none" strike="noStrike" dirty="0">
                          <a:effectLst/>
                        </a:rPr>
                        <a:t>Reservation Date/Time)</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en-US" altLang="ko-KR" sz="800" u="none" strike="noStrike" dirty="0">
                          <a:effectLst/>
                        </a:rPr>
                        <a:t>2018-02-23(</a:t>
                      </a:r>
                      <a:r>
                        <a:rPr lang="ko-KR" altLang="en-US" sz="800" u="none" strike="noStrike" dirty="0">
                          <a:effectLst/>
                        </a:rPr>
                        <a:t>금</a:t>
                      </a:r>
                      <a:r>
                        <a:rPr lang="en-US" altLang="ko-KR" sz="800" u="none" strike="noStrike" dirty="0">
                          <a:effectLst/>
                        </a:rPr>
                        <a:t>)/09:00</a:t>
                      </a: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4153352399"/>
                  </a:ext>
                </a:extLst>
              </a:tr>
              <a:tr h="222694">
                <a:tc>
                  <a:txBody>
                    <a:bodyPr/>
                    <a:lstStyle/>
                    <a:p>
                      <a:pPr algn="l" fontAlgn="ctr"/>
                      <a:r>
                        <a:rPr lang="ko-KR" altLang="en-US" sz="800" u="none" strike="noStrike" dirty="0">
                          <a:effectLst/>
                        </a:rPr>
                        <a:t>예약 매장  </a:t>
                      </a:r>
                      <a:r>
                        <a:rPr lang="en-US" altLang="ko-KR" sz="800" u="none" strike="noStrike" dirty="0">
                          <a:effectLst/>
                        </a:rPr>
                        <a:t>(</a:t>
                      </a:r>
                      <a:r>
                        <a:rPr lang="en-US" sz="800" u="none" strike="noStrike" dirty="0">
                          <a:effectLst/>
                        </a:rPr>
                        <a:t>Reservation Store)</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ko-KR" altLang="en-US" sz="800" u="none" strike="noStrike" dirty="0">
                          <a:effectLst/>
                        </a:rPr>
                        <a:t>명동</a:t>
                      </a:r>
                      <a:r>
                        <a:rPr lang="en-US" altLang="ko-KR" sz="800" u="none" strike="noStrike" dirty="0">
                          <a:effectLst/>
                        </a:rPr>
                        <a:t>FSS</a:t>
                      </a:r>
                      <a:r>
                        <a:rPr lang="ko-KR" altLang="en-US" sz="800" u="none" strike="noStrike" dirty="0">
                          <a:effectLst/>
                        </a:rPr>
                        <a:t>점</a:t>
                      </a:r>
                      <a:r>
                        <a:rPr lang="en-US" altLang="ko-KR" sz="800" u="none" strike="noStrike" dirty="0">
                          <a:effectLst/>
                        </a:rPr>
                        <a:t>(</a:t>
                      </a:r>
                      <a:r>
                        <a:rPr lang="ko-KR" altLang="en-US" sz="800" u="none" strike="noStrike" dirty="0">
                          <a:effectLst/>
                        </a:rPr>
                        <a:t>플래그십스토어</a:t>
                      </a:r>
                      <a:r>
                        <a:rPr lang="en-US" altLang="ko-KR" sz="800" u="none" strike="noStrike" dirty="0">
                          <a:effectLst/>
                        </a:rPr>
                        <a:t>)</a:t>
                      </a: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150440561"/>
                  </a:ext>
                </a:extLst>
              </a:tr>
              <a:tr h="168101">
                <a:tc>
                  <a:txBody>
                    <a:bodyPr/>
                    <a:lstStyle/>
                    <a:p>
                      <a:pPr algn="l" fontAlgn="ctr"/>
                      <a:r>
                        <a:rPr lang="ko-KR" altLang="en-US" sz="800" u="none" strike="noStrike" dirty="0">
                          <a:effectLst/>
                        </a:rPr>
                        <a:t>서비스 명 </a:t>
                      </a:r>
                      <a:r>
                        <a:rPr lang="en-US" altLang="ko-KR" sz="800" u="none" strike="noStrike" dirty="0">
                          <a:effectLst/>
                        </a:rPr>
                        <a:t>(</a:t>
                      </a:r>
                      <a:r>
                        <a:rPr lang="en-US" sz="800" u="none" strike="noStrike" dirty="0">
                          <a:effectLst/>
                        </a:rPr>
                        <a:t>Service)</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en-US" altLang="ko-KR" sz="800" u="none" strike="noStrike" dirty="0">
                          <a:effectLst/>
                        </a:rPr>
                        <a:t>B.</a:t>
                      </a:r>
                      <a:r>
                        <a:rPr lang="ko-KR" altLang="en-US" sz="800" u="none" strike="noStrike" dirty="0">
                          <a:effectLst/>
                        </a:rPr>
                        <a:t>마이 퍼스널 립스틱</a:t>
                      </a:r>
                      <a:r>
                        <a:rPr lang="en-US" altLang="ko-KR" sz="800" u="none" strike="noStrike" dirty="0">
                          <a:effectLst/>
                        </a:rPr>
                        <a:t>(2Color) 25,000</a:t>
                      </a:r>
                      <a:r>
                        <a:rPr lang="ko-KR" altLang="en-US" sz="800" u="none" strike="noStrike" dirty="0">
                          <a:effectLst/>
                        </a:rPr>
                        <a:t>원</a:t>
                      </a: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353069354"/>
                  </a:ext>
                </a:extLst>
              </a:tr>
              <a:tr h="209354">
                <a:tc>
                  <a:txBody>
                    <a:bodyPr/>
                    <a:lstStyle/>
                    <a:p>
                      <a:pPr algn="l" fontAlgn="ctr"/>
                      <a:r>
                        <a:rPr lang="ko-KR" altLang="en-US" sz="800" u="none" strike="noStrike" dirty="0">
                          <a:effectLst/>
                        </a:rPr>
                        <a:t>신청자명 </a:t>
                      </a:r>
                      <a:r>
                        <a:rPr lang="en-US" altLang="ko-KR" sz="800" u="none" strike="noStrike" dirty="0">
                          <a:effectLst/>
                        </a:rPr>
                        <a:t>(</a:t>
                      </a:r>
                      <a:r>
                        <a:rPr lang="en-US" sz="800" u="none" strike="noStrike" dirty="0">
                          <a:effectLst/>
                        </a:rPr>
                        <a:t>Name)</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ko-KR" altLang="en-US" sz="800" u="none" strike="noStrike" dirty="0">
                          <a:effectLst/>
                        </a:rPr>
                        <a:t>강*원</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1469222911"/>
                  </a:ext>
                </a:extLst>
              </a:tr>
              <a:tr h="269257">
                <a:tc>
                  <a:txBody>
                    <a:bodyPr/>
                    <a:lstStyle/>
                    <a:p>
                      <a:pPr algn="l" fontAlgn="ctr"/>
                      <a:r>
                        <a:rPr lang="ko-KR" altLang="en-US" sz="800" u="none" strike="noStrike" dirty="0">
                          <a:effectLst/>
                        </a:rPr>
                        <a:t>휴대전화</a:t>
                      </a:r>
                      <a:r>
                        <a:rPr lang="en-US" altLang="ko-KR" sz="800" u="none" strike="noStrike" dirty="0">
                          <a:effectLst/>
                        </a:rPr>
                        <a:t>/</a:t>
                      </a:r>
                      <a:r>
                        <a:rPr lang="ko-KR" altLang="en-US" sz="800" u="none" strike="noStrike" dirty="0">
                          <a:effectLst/>
                        </a:rPr>
                        <a:t>이메일 </a:t>
                      </a:r>
                      <a:endParaRPr lang="en-US" altLang="ko-KR" sz="800" u="none" strike="noStrike" dirty="0">
                        <a:effectLst/>
                      </a:endParaRPr>
                    </a:p>
                    <a:p>
                      <a:pPr algn="l" fontAlgn="ctr"/>
                      <a:r>
                        <a:rPr lang="en-US" altLang="ko-KR" sz="800" u="none" strike="noStrike" dirty="0">
                          <a:effectLst/>
                        </a:rPr>
                        <a:t>(</a:t>
                      </a:r>
                      <a:r>
                        <a:rPr lang="en-US" sz="800" u="none" strike="noStrike" dirty="0">
                          <a:effectLst/>
                        </a:rPr>
                        <a:t>cell Phone/e-mail)</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en-US" sz="800" u="none" strike="noStrike" dirty="0">
                          <a:effectLst/>
                        </a:rPr>
                        <a:t>010-****-0676 </a:t>
                      </a:r>
                    </a:p>
                    <a:p>
                      <a:pPr algn="l" fontAlgn="ctr"/>
                      <a:r>
                        <a:rPr lang="en-US" sz="800" u="none" strike="noStrike" dirty="0">
                          <a:effectLst/>
                        </a:rPr>
                        <a:t>jung********@gmail.com</a:t>
                      </a: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359601564"/>
                  </a:ext>
                </a:extLst>
              </a:tr>
              <a:tr h="222694">
                <a:tc>
                  <a:txBody>
                    <a:bodyPr/>
                    <a:lstStyle/>
                    <a:p>
                      <a:pPr algn="l" fontAlgn="ctr"/>
                      <a:r>
                        <a:rPr lang="ko-KR" altLang="en-US" sz="800" u="none" strike="noStrike" dirty="0">
                          <a:effectLst/>
                        </a:rPr>
                        <a:t>예약 번호 </a:t>
                      </a:r>
                      <a:r>
                        <a:rPr lang="en-US" altLang="ko-KR" sz="800" u="none" strike="noStrike" dirty="0">
                          <a:effectLst/>
                        </a:rPr>
                        <a:t>(</a:t>
                      </a:r>
                      <a:r>
                        <a:rPr lang="en-US" sz="800" u="none" strike="noStrike" dirty="0" err="1">
                          <a:effectLst/>
                        </a:rPr>
                        <a:t>Reservaion</a:t>
                      </a:r>
                      <a:r>
                        <a:rPr lang="en-US" sz="800" u="none" strike="noStrike" dirty="0">
                          <a:effectLst/>
                        </a:rPr>
                        <a:t> number)</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en-US" sz="800" u="none" strike="noStrike" dirty="0">
                          <a:effectLst/>
                        </a:rPr>
                        <a:t>M0223QEJ31</a:t>
                      </a: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4152029773"/>
                  </a:ext>
                </a:extLst>
              </a:tr>
              <a:tr h="222694">
                <a:tc>
                  <a:txBody>
                    <a:bodyPr/>
                    <a:lstStyle/>
                    <a:p>
                      <a:pPr algn="l" fontAlgn="ctr"/>
                      <a:r>
                        <a:rPr lang="ko-KR" altLang="en-US" sz="800" u="none" strike="noStrike" dirty="0">
                          <a:effectLst/>
                        </a:rPr>
                        <a:t>예약취소 </a:t>
                      </a:r>
                      <a:r>
                        <a:rPr lang="en-US" altLang="ko-KR" sz="800" u="none" strike="noStrike" dirty="0">
                          <a:effectLst/>
                        </a:rPr>
                        <a:t>(R</a:t>
                      </a:r>
                      <a:r>
                        <a:rPr lang="en-US" sz="800" u="none" strike="noStrike" dirty="0">
                          <a:effectLst/>
                        </a:rPr>
                        <a:t>eservation cancel)</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094568053"/>
                  </a:ext>
                </a:extLst>
              </a:tr>
            </a:tbl>
          </a:graphicData>
        </a:graphic>
      </p:graphicFrame>
      <p:sp>
        <p:nvSpPr>
          <p:cNvPr id="90" name="직사각형 89">
            <a:extLst>
              <a:ext uri="{FF2B5EF4-FFF2-40B4-BE49-F238E27FC236}">
                <a16:creationId xmlns:a16="http://schemas.microsoft.com/office/drawing/2014/main" xmlns="" id="{95B4FB78-2F84-47BB-973C-59D6555BBBB4}"/>
              </a:ext>
            </a:extLst>
          </p:cNvPr>
          <p:cNvSpPr/>
          <p:nvPr/>
        </p:nvSpPr>
        <p:spPr>
          <a:xfrm>
            <a:off x="1827704" y="3512942"/>
            <a:ext cx="549767" cy="14635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예약 취소</a:t>
            </a:r>
            <a:endParaRPr lang="en-US" altLang="ko-KR" sz="700" dirty="0">
              <a:solidFill>
                <a:schemeClr val="tx1"/>
              </a:solidFill>
            </a:endParaRPr>
          </a:p>
        </p:txBody>
      </p:sp>
      <p:sp>
        <p:nvSpPr>
          <p:cNvPr id="109" name="TextBox 108">
            <a:extLst>
              <a:ext uri="{FF2B5EF4-FFF2-40B4-BE49-F238E27FC236}">
                <a16:creationId xmlns:a16="http://schemas.microsoft.com/office/drawing/2014/main" xmlns="" id="{2ED010E9-69E3-43B6-8C78-D44E963176C8}"/>
              </a:ext>
            </a:extLst>
          </p:cNvPr>
          <p:cNvSpPr txBox="1"/>
          <p:nvPr/>
        </p:nvSpPr>
        <p:spPr>
          <a:xfrm>
            <a:off x="2656847" y="3469606"/>
            <a:ext cx="766567" cy="230832"/>
          </a:xfrm>
          <a:prstGeom prst="rect">
            <a:avLst/>
          </a:prstGeom>
          <a:noFill/>
        </p:spPr>
        <p:txBody>
          <a:bodyPr wrap="square" rtlCol="0">
            <a:spAutoFit/>
          </a:bodyPr>
          <a:lstStyle/>
          <a:p>
            <a:r>
              <a:rPr lang="ko-KR" altLang="en-US" sz="900" dirty="0"/>
              <a:t>취소 완료</a:t>
            </a:r>
          </a:p>
        </p:txBody>
      </p:sp>
      <p:sp>
        <p:nvSpPr>
          <p:cNvPr id="143" name="직사각형 142">
            <a:extLst>
              <a:ext uri="{FF2B5EF4-FFF2-40B4-BE49-F238E27FC236}">
                <a16:creationId xmlns:a16="http://schemas.microsoft.com/office/drawing/2014/main" xmlns="" id="{DFB4E2EC-D765-497E-B707-D7958C7D25F2}"/>
              </a:ext>
            </a:extLst>
          </p:cNvPr>
          <p:cNvSpPr/>
          <p:nvPr/>
        </p:nvSpPr>
        <p:spPr bwMode="auto">
          <a:xfrm>
            <a:off x="1757702" y="333009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cxnSp>
        <p:nvCxnSpPr>
          <p:cNvPr id="3" name="직선 화살표 연결선 2">
            <a:extLst>
              <a:ext uri="{FF2B5EF4-FFF2-40B4-BE49-F238E27FC236}">
                <a16:creationId xmlns:a16="http://schemas.microsoft.com/office/drawing/2014/main" xmlns="" id="{44BEC152-D9D3-42D0-9450-F2BB383A711F}"/>
              </a:ext>
            </a:extLst>
          </p:cNvPr>
          <p:cNvCxnSpPr>
            <a:cxnSpLocks/>
          </p:cNvCxnSpPr>
          <p:nvPr/>
        </p:nvCxnSpPr>
        <p:spPr>
          <a:xfrm>
            <a:off x="2384354" y="3586121"/>
            <a:ext cx="336398"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1" name="그룹 50">
            <a:extLst>
              <a:ext uri="{FF2B5EF4-FFF2-40B4-BE49-F238E27FC236}">
                <a16:creationId xmlns:a16="http://schemas.microsoft.com/office/drawing/2014/main" xmlns="" id="{B14A8F09-CCBB-4B2F-A331-76E6DB207BEA}"/>
              </a:ext>
            </a:extLst>
          </p:cNvPr>
          <p:cNvGrpSpPr/>
          <p:nvPr/>
        </p:nvGrpSpPr>
        <p:grpSpPr>
          <a:xfrm>
            <a:off x="147000" y="6245703"/>
            <a:ext cx="3566459" cy="222326"/>
            <a:chOff x="98979" y="5798962"/>
            <a:chExt cx="3566459" cy="222326"/>
          </a:xfrm>
          <a:solidFill>
            <a:schemeClr val="bg1"/>
          </a:solidFill>
        </p:grpSpPr>
        <p:sp>
          <p:nvSpPr>
            <p:cNvPr id="52" name="자유형 274">
              <a:extLst>
                <a:ext uri="{FF2B5EF4-FFF2-40B4-BE49-F238E27FC236}">
                  <a16:creationId xmlns:a16="http://schemas.microsoft.com/office/drawing/2014/main" xmlns="" id="{1136209F-9AC4-463D-9592-E84BE05977A6}"/>
                </a:ext>
              </a:extLst>
            </p:cNvPr>
            <p:cNvSpPr/>
            <p:nvPr/>
          </p:nvSpPr>
          <p:spPr bwMode="auto">
            <a:xfrm flipV="1">
              <a:off x="119986" y="5870970"/>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sp>
          <p:nvSpPr>
            <p:cNvPr id="53" name="자유형 274">
              <a:extLst>
                <a:ext uri="{FF2B5EF4-FFF2-40B4-BE49-F238E27FC236}">
                  <a16:creationId xmlns:a16="http://schemas.microsoft.com/office/drawing/2014/main" xmlns="" id="{640B1AE6-3CC9-4EB6-A113-E21F47145A74}"/>
                </a:ext>
              </a:extLst>
            </p:cNvPr>
            <p:cNvSpPr/>
            <p:nvPr/>
          </p:nvSpPr>
          <p:spPr bwMode="auto">
            <a:xfrm flipV="1">
              <a:off x="98979" y="5798962"/>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grpSp>
      <p:graphicFrame>
        <p:nvGraphicFramePr>
          <p:cNvPr id="38" name="표 37">
            <a:extLst>
              <a:ext uri="{FF2B5EF4-FFF2-40B4-BE49-F238E27FC236}">
                <a16:creationId xmlns:a16="http://schemas.microsoft.com/office/drawing/2014/main" xmlns="" id="{2D8EB088-98E1-480B-ACE9-C5D21E2F5DCD}"/>
              </a:ext>
            </a:extLst>
          </p:cNvPr>
          <p:cNvGraphicFramePr>
            <a:graphicFrameLocks noGrp="1"/>
          </p:cNvGraphicFramePr>
          <p:nvPr>
            <p:extLst>
              <p:ext uri="{D42A27DB-BD31-4B8C-83A1-F6EECF244321}">
                <p14:modId xmlns:p14="http://schemas.microsoft.com/office/powerpoint/2010/main" val="1302705054"/>
              </p:ext>
            </p:extLst>
          </p:nvPr>
        </p:nvGraphicFramePr>
        <p:xfrm>
          <a:off x="264867" y="3791393"/>
          <a:ext cx="3248054" cy="1584051"/>
        </p:xfrm>
        <a:graphic>
          <a:graphicData uri="http://schemas.openxmlformats.org/drawingml/2006/table">
            <a:tbl>
              <a:tblPr>
                <a:tableStyleId>{9D7B26C5-4107-4FEC-AEDC-1716B250A1EF}</a:tableStyleId>
              </a:tblPr>
              <a:tblGrid>
                <a:gridCol w="1439844">
                  <a:extLst>
                    <a:ext uri="{9D8B030D-6E8A-4147-A177-3AD203B41FA5}">
                      <a16:colId xmlns:a16="http://schemas.microsoft.com/office/drawing/2014/main" xmlns="" val="3561637223"/>
                    </a:ext>
                  </a:extLst>
                </a:gridCol>
                <a:gridCol w="1808210">
                  <a:extLst>
                    <a:ext uri="{9D8B030D-6E8A-4147-A177-3AD203B41FA5}">
                      <a16:colId xmlns:a16="http://schemas.microsoft.com/office/drawing/2014/main" xmlns="" val="3728086284"/>
                    </a:ext>
                  </a:extLst>
                </a:gridCol>
              </a:tblGrid>
              <a:tr h="269257">
                <a:tc>
                  <a:txBody>
                    <a:bodyPr/>
                    <a:lstStyle/>
                    <a:p>
                      <a:pPr algn="l" fontAlgn="ctr"/>
                      <a:r>
                        <a:rPr lang="ko-KR" altLang="en-US" sz="800" u="none" strike="noStrike" dirty="0">
                          <a:effectLst/>
                        </a:rPr>
                        <a:t>예약 일시 </a:t>
                      </a:r>
                      <a:endParaRPr lang="en-US" altLang="ko-KR" sz="800" u="none" strike="noStrike" dirty="0">
                        <a:effectLst/>
                      </a:endParaRPr>
                    </a:p>
                    <a:p>
                      <a:pPr algn="l" fontAlgn="ctr"/>
                      <a:r>
                        <a:rPr lang="en-US" altLang="ko-KR" sz="800" u="none" strike="noStrike" dirty="0">
                          <a:effectLst/>
                        </a:rPr>
                        <a:t>(</a:t>
                      </a:r>
                      <a:r>
                        <a:rPr lang="en-US" sz="800" u="none" strike="noStrike" dirty="0">
                          <a:effectLst/>
                        </a:rPr>
                        <a:t>Reservation Date/Time)</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en-US" altLang="ko-KR" sz="800" u="none" strike="noStrike" dirty="0">
                          <a:effectLst/>
                        </a:rPr>
                        <a:t>2018-02-23(</a:t>
                      </a:r>
                      <a:r>
                        <a:rPr lang="ko-KR" altLang="en-US" sz="800" u="none" strike="noStrike" dirty="0">
                          <a:effectLst/>
                        </a:rPr>
                        <a:t>금</a:t>
                      </a:r>
                      <a:r>
                        <a:rPr lang="en-US" altLang="ko-KR" sz="800" u="none" strike="noStrike" dirty="0">
                          <a:effectLst/>
                        </a:rPr>
                        <a:t>)/09:00</a:t>
                      </a: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4153352399"/>
                  </a:ext>
                </a:extLst>
              </a:tr>
              <a:tr h="222694">
                <a:tc>
                  <a:txBody>
                    <a:bodyPr/>
                    <a:lstStyle/>
                    <a:p>
                      <a:pPr algn="l" fontAlgn="ctr"/>
                      <a:r>
                        <a:rPr lang="ko-KR" altLang="en-US" sz="800" u="none" strike="noStrike" dirty="0">
                          <a:effectLst/>
                        </a:rPr>
                        <a:t>예약 매장  </a:t>
                      </a:r>
                      <a:r>
                        <a:rPr lang="en-US" altLang="ko-KR" sz="800" u="none" strike="noStrike" dirty="0">
                          <a:effectLst/>
                        </a:rPr>
                        <a:t>(</a:t>
                      </a:r>
                      <a:r>
                        <a:rPr lang="en-US" sz="800" u="none" strike="noStrike" dirty="0">
                          <a:effectLst/>
                        </a:rPr>
                        <a:t>Reservation Store)</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ko-KR" altLang="en-US" sz="800" u="none" strike="noStrike" dirty="0">
                          <a:effectLst/>
                        </a:rPr>
                        <a:t>명동</a:t>
                      </a:r>
                      <a:r>
                        <a:rPr lang="en-US" altLang="ko-KR" sz="800" u="none" strike="noStrike" dirty="0">
                          <a:effectLst/>
                        </a:rPr>
                        <a:t>FSS</a:t>
                      </a:r>
                      <a:r>
                        <a:rPr lang="ko-KR" altLang="en-US" sz="800" u="none" strike="noStrike" dirty="0">
                          <a:effectLst/>
                        </a:rPr>
                        <a:t>점</a:t>
                      </a:r>
                      <a:r>
                        <a:rPr lang="en-US" altLang="ko-KR" sz="800" u="none" strike="noStrike" dirty="0">
                          <a:effectLst/>
                        </a:rPr>
                        <a:t>(</a:t>
                      </a:r>
                      <a:r>
                        <a:rPr lang="ko-KR" altLang="en-US" sz="800" u="none" strike="noStrike" dirty="0">
                          <a:effectLst/>
                        </a:rPr>
                        <a:t>플래그십스토어</a:t>
                      </a:r>
                      <a:r>
                        <a:rPr lang="en-US" altLang="ko-KR" sz="800" u="none" strike="noStrike" dirty="0">
                          <a:effectLst/>
                        </a:rPr>
                        <a:t>)</a:t>
                      </a: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150440561"/>
                  </a:ext>
                </a:extLst>
              </a:tr>
              <a:tr h="168101">
                <a:tc>
                  <a:txBody>
                    <a:bodyPr/>
                    <a:lstStyle/>
                    <a:p>
                      <a:pPr algn="l" fontAlgn="ctr"/>
                      <a:r>
                        <a:rPr lang="ko-KR" altLang="en-US" sz="800" u="none" strike="noStrike" dirty="0">
                          <a:effectLst/>
                        </a:rPr>
                        <a:t>서비스 명 </a:t>
                      </a:r>
                      <a:r>
                        <a:rPr lang="en-US" altLang="ko-KR" sz="800" u="none" strike="noStrike" dirty="0">
                          <a:effectLst/>
                        </a:rPr>
                        <a:t>(</a:t>
                      </a:r>
                      <a:r>
                        <a:rPr lang="en-US" sz="800" u="none" strike="noStrike" dirty="0">
                          <a:effectLst/>
                        </a:rPr>
                        <a:t>Service)</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en-US" altLang="ko-KR" sz="800" u="none" strike="noStrike" dirty="0">
                          <a:effectLst/>
                        </a:rPr>
                        <a:t>B.</a:t>
                      </a:r>
                      <a:r>
                        <a:rPr lang="ko-KR" altLang="en-US" sz="800" u="none" strike="noStrike" dirty="0">
                          <a:effectLst/>
                        </a:rPr>
                        <a:t>마이 퍼스널 립스틱</a:t>
                      </a:r>
                      <a:r>
                        <a:rPr lang="en-US" altLang="ko-KR" sz="800" u="none" strike="noStrike" dirty="0">
                          <a:effectLst/>
                        </a:rPr>
                        <a:t>(2Color) 25,000</a:t>
                      </a:r>
                      <a:r>
                        <a:rPr lang="ko-KR" altLang="en-US" sz="800" u="none" strike="noStrike" dirty="0">
                          <a:effectLst/>
                        </a:rPr>
                        <a:t>원</a:t>
                      </a: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353069354"/>
                  </a:ext>
                </a:extLst>
              </a:tr>
              <a:tr h="209354">
                <a:tc>
                  <a:txBody>
                    <a:bodyPr/>
                    <a:lstStyle/>
                    <a:p>
                      <a:pPr algn="l" fontAlgn="ctr"/>
                      <a:r>
                        <a:rPr lang="ko-KR" altLang="en-US" sz="800" u="none" strike="noStrike" dirty="0">
                          <a:effectLst/>
                        </a:rPr>
                        <a:t>신청자명 </a:t>
                      </a:r>
                      <a:r>
                        <a:rPr lang="en-US" altLang="ko-KR" sz="800" u="none" strike="noStrike" dirty="0">
                          <a:effectLst/>
                        </a:rPr>
                        <a:t>(</a:t>
                      </a:r>
                      <a:r>
                        <a:rPr lang="en-US" sz="800" u="none" strike="noStrike" dirty="0">
                          <a:effectLst/>
                        </a:rPr>
                        <a:t>Name)</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ko-KR" altLang="en-US" sz="800" u="none" strike="noStrike" dirty="0">
                          <a:effectLst/>
                        </a:rPr>
                        <a:t>강*원</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1469222911"/>
                  </a:ext>
                </a:extLst>
              </a:tr>
              <a:tr h="269257">
                <a:tc>
                  <a:txBody>
                    <a:bodyPr/>
                    <a:lstStyle/>
                    <a:p>
                      <a:pPr algn="l" fontAlgn="ctr"/>
                      <a:r>
                        <a:rPr lang="ko-KR" altLang="en-US" sz="800" u="none" strike="noStrike" dirty="0">
                          <a:effectLst/>
                        </a:rPr>
                        <a:t>휴대전화</a:t>
                      </a:r>
                      <a:r>
                        <a:rPr lang="en-US" altLang="ko-KR" sz="800" u="none" strike="noStrike" dirty="0">
                          <a:effectLst/>
                        </a:rPr>
                        <a:t>/</a:t>
                      </a:r>
                      <a:r>
                        <a:rPr lang="ko-KR" altLang="en-US" sz="800" u="none" strike="noStrike" dirty="0">
                          <a:effectLst/>
                        </a:rPr>
                        <a:t>이메일 </a:t>
                      </a:r>
                      <a:endParaRPr lang="en-US" altLang="ko-KR" sz="800" u="none" strike="noStrike" dirty="0">
                        <a:effectLst/>
                      </a:endParaRPr>
                    </a:p>
                    <a:p>
                      <a:pPr algn="l" fontAlgn="ctr"/>
                      <a:r>
                        <a:rPr lang="en-US" altLang="ko-KR" sz="800" u="none" strike="noStrike" dirty="0">
                          <a:effectLst/>
                        </a:rPr>
                        <a:t>(</a:t>
                      </a:r>
                      <a:r>
                        <a:rPr lang="en-US" sz="800" u="none" strike="noStrike" dirty="0">
                          <a:effectLst/>
                        </a:rPr>
                        <a:t>cell Phone/e-mail)</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en-US" sz="800" u="none" strike="noStrike" dirty="0">
                          <a:effectLst/>
                        </a:rPr>
                        <a:t>010-****-0676 </a:t>
                      </a:r>
                    </a:p>
                    <a:p>
                      <a:pPr algn="l" fontAlgn="ctr"/>
                      <a:r>
                        <a:rPr lang="en-US" sz="800" u="none" strike="noStrike" dirty="0">
                          <a:effectLst/>
                        </a:rPr>
                        <a:t>jung********@gmail.com</a:t>
                      </a: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359601564"/>
                  </a:ext>
                </a:extLst>
              </a:tr>
              <a:tr h="222694">
                <a:tc>
                  <a:txBody>
                    <a:bodyPr/>
                    <a:lstStyle/>
                    <a:p>
                      <a:pPr algn="l" fontAlgn="ctr"/>
                      <a:r>
                        <a:rPr lang="ko-KR" altLang="en-US" sz="800" u="none" strike="noStrike" dirty="0">
                          <a:effectLst/>
                        </a:rPr>
                        <a:t>예약 번호 </a:t>
                      </a:r>
                      <a:r>
                        <a:rPr lang="en-US" altLang="ko-KR" sz="800" u="none" strike="noStrike" dirty="0">
                          <a:effectLst/>
                        </a:rPr>
                        <a:t>(</a:t>
                      </a:r>
                      <a:r>
                        <a:rPr lang="en-US" sz="800" u="none" strike="noStrike" dirty="0" err="1">
                          <a:effectLst/>
                        </a:rPr>
                        <a:t>Reservaion</a:t>
                      </a:r>
                      <a:r>
                        <a:rPr lang="en-US" sz="800" u="none" strike="noStrike" dirty="0">
                          <a:effectLst/>
                        </a:rPr>
                        <a:t> number)</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r>
                        <a:rPr lang="en-US" sz="800" u="none" strike="noStrike" dirty="0">
                          <a:effectLst/>
                        </a:rPr>
                        <a:t>M0223QEJ31</a:t>
                      </a: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4152029773"/>
                  </a:ext>
                </a:extLst>
              </a:tr>
              <a:tr h="222694">
                <a:tc>
                  <a:txBody>
                    <a:bodyPr/>
                    <a:lstStyle/>
                    <a:p>
                      <a:pPr algn="l" fontAlgn="ctr"/>
                      <a:r>
                        <a:rPr lang="ko-KR" altLang="en-US" sz="800" u="none" strike="noStrike" dirty="0">
                          <a:effectLst/>
                        </a:rPr>
                        <a:t>예약취소 </a:t>
                      </a:r>
                      <a:r>
                        <a:rPr lang="en-US" altLang="ko-KR" sz="800" u="none" strike="noStrike" dirty="0">
                          <a:effectLst/>
                        </a:rPr>
                        <a:t>(R</a:t>
                      </a:r>
                      <a:r>
                        <a:rPr lang="en-US" sz="800" u="none" strike="noStrike" dirty="0">
                          <a:effectLst/>
                        </a:rPr>
                        <a:t>eservation cancel)</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094568053"/>
                  </a:ext>
                </a:extLst>
              </a:tr>
            </a:tbl>
          </a:graphicData>
        </a:graphic>
      </p:graphicFrame>
      <p:sp>
        <p:nvSpPr>
          <p:cNvPr id="39" name="직사각형 38">
            <a:extLst>
              <a:ext uri="{FF2B5EF4-FFF2-40B4-BE49-F238E27FC236}">
                <a16:creationId xmlns:a16="http://schemas.microsoft.com/office/drawing/2014/main" xmlns="" id="{B5602917-7A99-4051-9CF9-25CE8F8A9C1C}"/>
              </a:ext>
            </a:extLst>
          </p:cNvPr>
          <p:cNvSpPr/>
          <p:nvPr/>
        </p:nvSpPr>
        <p:spPr>
          <a:xfrm>
            <a:off x="1819775" y="5183459"/>
            <a:ext cx="549767" cy="14635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예약 취소</a:t>
            </a:r>
            <a:endParaRPr lang="en-US" altLang="ko-KR" sz="700" dirty="0">
              <a:solidFill>
                <a:schemeClr val="tx1"/>
              </a:solidFill>
            </a:endParaRPr>
          </a:p>
        </p:txBody>
      </p:sp>
      <p:sp>
        <p:nvSpPr>
          <p:cNvPr id="44" name="TextBox 43">
            <a:extLst>
              <a:ext uri="{FF2B5EF4-FFF2-40B4-BE49-F238E27FC236}">
                <a16:creationId xmlns:a16="http://schemas.microsoft.com/office/drawing/2014/main" xmlns="" id="{26191252-F54F-4D2C-B0D7-6883702A16A6}"/>
              </a:ext>
            </a:extLst>
          </p:cNvPr>
          <p:cNvSpPr txBox="1"/>
          <p:nvPr/>
        </p:nvSpPr>
        <p:spPr>
          <a:xfrm>
            <a:off x="2648918" y="5140123"/>
            <a:ext cx="766567" cy="230832"/>
          </a:xfrm>
          <a:prstGeom prst="rect">
            <a:avLst/>
          </a:prstGeom>
          <a:noFill/>
        </p:spPr>
        <p:txBody>
          <a:bodyPr wrap="square" rtlCol="0">
            <a:spAutoFit/>
          </a:bodyPr>
          <a:lstStyle/>
          <a:p>
            <a:r>
              <a:rPr lang="ko-KR" altLang="en-US" sz="900" dirty="0"/>
              <a:t>취소 완료</a:t>
            </a:r>
          </a:p>
        </p:txBody>
      </p:sp>
      <p:sp>
        <p:nvSpPr>
          <p:cNvPr id="46" name="직사각형 45">
            <a:extLst>
              <a:ext uri="{FF2B5EF4-FFF2-40B4-BE49-F238E27FC236}">
                <a16:creationId xmlns:a16="http://schemas.microsoft.com/office/drawing/2014/main" xmlns="" id="{B82F7B74-8567-4B81-BCD6-961C570AFCA1}"/>
              </a:ext>
            </a:extLst>
          </p:cNvPr>
          <p:cNvSpPr/>
          <p:nvPr/>
        </p:nvSpPr>
        <p:spPr bwMode="auto">
          <a:xfrm>
            <a:off x="1749773" y="500061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cxnSp>
        <p:nvCxnSpPr>
          <p:cNvPr id="47" name="직선 화살표 연결선 46">
            <a:extLst>
              <a:ext uri="{FF2B5EF4-FFF2-40B4-BE49-F238E27FC236}">
                <a16:creationId xmlns:a16="http://schemas.microsoft.com/office/drawing/2014/main" xmlns="" id="{983D28E1-45E1-4442-8F75-A54D7230BC12}"/>
              </a:ext>
            </a:extLst>
          </p:cNvPr>
          <p:cNvCxnSpPr>
            <a:cxnSpLocks/>
          </p:cNvCxnSpPr>
          <p:nvPr/>
        </p:nvCxnSpPr>
        <p:spPr>
          <a:xfrm>
            <a:off x="2376425" y="5256638"/>
            <a:ext cx="336398"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93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3800E27C-A896-4894-A607-97B77D7AEF22}"/>
              </a:ext>
            </a:extLst>
          </p:cNvPr>
          <p:cNvSpPr>
            <a:spLocks noGrp="1"/>
          </p:cNvSpPr>
          <p:nvPr>
            <p:ph type="body" idx="1"/>
          </p:nvPr>
        </p:nvSpPr>
        <p:spPr/>
        <p:txBody>
          <a:bodyPr/>
          <a:lstStyle/>
          <a:p>
            <a:pPr marL="171450" indent="-171450">
              <a:buFont typeface="Arial" panose="020B0604020202020204" pitchFamily="34" charset="0"/>
              <a:buChar char="•"/>
            </a:pPr>
            <a:r>
              <a:rPr lang="ko-KR" altLang="en-US" dirty="0"/>
              <a:t>브랜드 메뉴 구조</a:t>
            </a:r>
            <a:endParaRPr lang="en-US" altLang="ko-KR" dirty="0"/>
          </a:p>
          <a:p>
            <a:pPr marL="171450" indent="-171450">
              <a:buFont typeface="Arial" panose="020B0604020202020204" pitchFamily="34" charset="0"/>
              <a:buChar char="•"/>
            </a:pPr>
            <a:r>
              <a:rPr lang="ko-KR" altLang="en-US" dirty="0"/>
              <a:t>화면 </a:t>
            </a:r>
            <a:r>
              <a:rPr lang="en-US" altLang="ko-KR" dirty="0"/>
              <a:t>layout</a:t>
            </a:r>
          </a:p>
        </p:txBody>
      </p:sp>
      <p:sp>
        <p:nvSpPr>
          <p:cNvPr id="3" name="제목 2">
            <a:extLst>
              <a:ext uri="{FF2B5EF4-FFF2-40B4-BE49-F238E27FC236}">
                <a16:creationId xmlns:a16="http://schemas.microsoft.com/office/drawing/2014/main" xmlns="" id="{FEF0B0A3-3536-4994-AA36-4ED716B9C65D}"/>
              </a:ext>
            </a:extLst>
          </p:cNvPr>
          <p:cNvSpPr>
            <a:spLocks noGrp="1"/>
          </p:cNvSpPr>
          <p:nvPr>
            <p:ph type="title"/>
          </p:nvPr>
        </p:nvSpPr>
        <p:spPr/>
        <p:txBody>
          <a:bodyPr/>
          <a:lstStyle/>
          <a:p>
            <a:r>
              <a:rPr lang="ko-KR" altLang="en-US" dirty="0"/>
              <a:t>브랜드</a:t>
            </a:r>
            <a:r>
              <a:rPr lang="en-US" altLang="ko-KR" dirty="0"/>
              <a:t>_ layout</a:t>
            </a:r>
            <a:endParaRPr lang="ko-KR" altLang="en-US" dirty="0"/>
          </a:p>
        </p:txBody>
      </p:sp>
    </p:spTree>
    <p:extLst>
      <p:ext uri="{BB962C8B-B14F-4D97-AF65-F5344CB8AC3E}">
        <p14:creationId xmlns:p14="http://schemas.microsoft.com/office/powerpoint/2010/main" val="221275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EH.BC.08.003.REI.SPP1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 확인</a:t>
            </a:r>
            <a:r>
              <a:rPr lang="en-US" altLang="ko-KR" dirty="0"/>
              <a:t>_</a:t>
            </a:r>
            <a:r>
              <a:rPr lang="ko-KR" altLang="en-US" dirty="0"/>
              <a:t>예약취소 확인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570596469"/>
              </p:ext>
            </p:extLst>
          </p:nvPr>
        </p:nvGraphicFramePr>
        <p:xfrm>
          <a:off x="7464287" y="414711"/>
          <a:ext cx="2441713" cy="2578487"/>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예</a:t>
                      </a:r>
                      <a:endPar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비로그인</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확인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컬러팩토리예약</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처음확인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(screen id : </a:t>
                      </a:r>
                      <a:r>
                        <a:rPr lang="en-US" altLang="ko-KR" sz="800" dirty="0"/>
                        <a:t>EH.BC.08.003.CRE</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로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취소</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티치</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시 팝업 닫힘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426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00" name="직사각형 99">
            <a:extLst>
              <a:ext uri="{FF2B5EF4-FFF2-40B4-BE49-F238E27FC236}">
                <a16:creationId xmlns:a16="http://schemas.microsoft.com/office/drawing/2014/main" xmlns="" id="{C4B0323B-9F18-4B37-A186-F30E81DBF652}"/>
              </a:ext>
            </a:extLst>
          </p:cNvPr>
          <p:cNvSpPr/>
          <p:nvPr/>
        </p:nvSpPr>
        <p:spPr>
          <a:xfrm>
            <a:off x="920818" y="1051113"/>
            <a:ext cx="2330428" cy="150667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예약을 취소하시겠습니까</a:t>
            </a:r>
            <a:r>
              <a:rPr lang="en-US" altLang="ko-KR" sz="900" dirty="0">
                <a:solidFill>
                  <a:schemeClr val="tx1"/>
                </a:solidFill>
              </a:rPr>
              <a:t>?</a:t>
            </a:r>
          </a:p>
          <a:p>
            <a:pPr algn="ctr"/>
            <a:r>
              <a:rPr lang="en-US" altLang="ko-KR" sz="900" dirty="0">
                <a:solidFill>
                  <a:schemeClr val="tx1"/>
                </a:solidFill>
              </a:rPr>
              <a:t>Are you sure you want to cancel your reservation?</a:t>
            </a:r>
          </a:p>
        </p:txBody>
      </p:sp>
      <p:sp>
        <p:nvSpPr>
          <p:cNvPr id="102" name="직사각형 101">
            <a:extLst>
              <a:ext uri="{FF2B5EF4-FFF2-40B4-BE49-F238E27FC236}">
                <a16:creationId xmlns:a16="http://schemas.microsoft.com/office/drawing/2014/main" xmlns="" id="{2749CCA6-CDA1-49D3-8758-6754EB0B204E}"/>
              </a:ext>
            </a:extLst>
          </p:cNvPr>
          <p:cNvSpPr/>
          <p:nvPr/>
        </p:nvSpPr>
        <p:spPr>
          <a:xfrm>
            <a:off x="1345662" y="2181113"/>
            <a:ext cx="761637" cy="262323"/>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
        <p:nvSpPr>
          <p:cNvPr id="103" name="직사각형 102">
            <a:extLst>
              <a:ext uri="{FF2B5EF4-FFF2-40B4-BE49-F238E27FC236}">
                <a16:creationId xmlns:a16="http://schemas.microsoft.com/office/drawing/2014/main" xmlns="" id="{27975432-9700-4EE4-B504-B1B0BD64540F}"/>
              </a:ext>
            </a:extLst>
          </p:cNvPr>
          <p:cNvSpPr/>
          <p:nvPr/>
        </p:nvSpPr>
        <p:spPr>
          <a:xfrm>
            <a:off x="2168049" y="2172281"/>
            <a:ext cx="761637" cy="262323"/>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취소</a:t>
            </a:r>
            <a:endParaRPr lang="en-US" altLang="ko-KR" sz="900" dirty="0">
              <a:solidFill>
                <a:schemeClr val="tx1"/>
              </a:solidFill>
            </a:endParaRPr>
          </a:p>
        </p:txBody>
      </p:sp>
      <p:sp>
        <p:nvSpPr>
          <p:cNvPr id="105" name="직사각형 104">
            <a:extLst>
              <a:ext uri="{FF2B5EF4-FFF2-40B4-BE49-F238E27FC236}">
                <a16:creationId xmlns:a16="http://schemas.microsoft.com/office/drawing/2014/main" xmlns="" id="{C0F229D4-483A-48C3-B67C-8B9785FC9F84}"/>
              </a:ext>
            </a:extLst>
          </p:cNvPr>
          <p:cNvSpPr/>
          <p:nvPr/>
        </p:nvSpPr>
        <p:spPr>
          <a:xfrm>
            <a:off x="920552" y="1052736"/>
            <a:ext cx="2338457"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예약 취소 확인</a:t>
            </a:r>
            <a:endParaRPr lang="en-US" altLang="ko-KR" sz="900" dirty="0">
              <a:solidFill>
                <a:schemeClr val="tx1"/>
              </a:solidFill>
            </a:endParaRPr>
          </a:p>
        </p:txBody>
      </p:sp>
    </p:spTree>
    <p:extLst>
      <p:ext uri="{BB962C8B-B14F-4D97-AF65-F5344CB8AC3E}">
        <p14:creationId xmlns:p14="http://schemas.microsoft.com/office/powerpoint/2010/main" val="3191222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EH.BC.08.003.REI.SPP2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컬러 </a:t>
            </a:r>
            <a:r>
              <a:rPr lang="ko-KR" altLang="en-US"/>
              <a:t>팩토리</a:t>
            </a:r>
            <a:r>
              <a:rPr lang="en-US" altLang="ko-KR" dirty="0"/>
              <a:t> </a:t>
            </a:r>
            <a:r>
              <a:rPr lang="ko-KR" altLang="en-US" dirty="0"/>
              <a:t>예약</a:t>
            </a:r>
            <a:r>
              <a:rPr lang="en-US" altLang="ko-KR" dirty="0"/>
              <a:t>_</a:t>
            </a:r>
            <a:r>
              <a:rPr lang="ko-KR" altLang="en-US" dirty="0"/>
              <a:t>예약 확인</a:t>
            </a:r>
            <a:r>
              <a:rPr lang="en-US" altLang="ko-KR" dirty="0"/>
              <a:t>_</a:t>
            </a:r>
            <a:r>
              <a:rPr lang="ko-KR" altLang="en-US" dirty="0"/>
              <a:t>예약취소 완료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4011499085"/>
              </p:ext>
            </p:extLst>
          </p:nvPr>
        </p:nvGraphicFramePr>
        <p:xfrm>
          <a:off x="7464287" y="414711"/>
          <a:ext cx="2441713" cy="2334647"/>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예</a:t>
                      </a:r>
                      <a:endPar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비로그인</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확인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팝업 닫힘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예약확인 페이지 내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예약 취소</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버튼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-&gt;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취소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완료＇로</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변경</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426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01" name="직사각형 100">
            <a:extLst>
              <a:ext uri="{FF2B5EF4-FFF2-40B4-BE49-F238E27FC236}">
                <a16:creationId xmlns:a16="http://schemas.microsoft.com/office/drawing/2014/main" xmlns="" id="{135CB6C1-A036-4F3D-8287-77FB09B668E0}"/>
              </a:ext>
            </a:extLst>
          </p:cNvPr>
          <p:cNvSpPr/>
          <p:nvPr/>
        </p:nvSpPr>
        <p:spPr>
          <a:xfrm>
            <a:off x="1064568" y="908720"/>
            <a:ext cx="2330428" cy="150667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정상적으로 예약이 취소되었습니다</a:t>
            </a:r>
            <a:r>
              <a:rPr lang="en-US" altLang="ko-KR" sz="900" dirty="0">
                <a:solidFill>
                  <a:schemeClr val="tx1"/>
                </a:solidFill>
              </a:rPr>
              <a:t>.</a:t>
            </a:r>
          </a:p>
          <a:p>
            <a:pPr algn="ctr"/>
            <a:r>
              <a:rPr lang="en-US" altLang="ko-KR" sz="900" dirty="0">
                <a:solidFill>
                  <a:schemeClr val="tx1"/>
                </a:solidFill>
              </a:rPr>
              <a:t>Reservation canceled successfully</a:t>
            </a:r>
          </a:p>
        </p:txBody>
      </p:sp>
      <p:sp>
        <p:nvSpPr>
          <p:cNvPr id="104" name="직사각형 103">
            <a:extLst>
              <a:ext uri="{FF2B5EF4-FFF2-40B4-BE49-F238E27FC236}">
                <a16:creationId xmlns:a16="http://schemas.microsoft.com/office/drawing/2014/main" xmlns="" id="{0DBCEA00-B875-4FE5-9F5F-502DFD7C778E}"/>
              </a:ext>
            </a:extLst>
          </p:cNvPr>
          <p:cNvSpPr/>
          <p:nvPr/>
        </p:nvSpPr>
        <p:spPr>
          <a:xfrm>
            <a:off x="1900283" y="2040414"/>
            <a:ext cx="761637" cy="262323"/>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
        <p:nvSpPr>
          <p:cNvPr id="106" name="직사각형 105">
            <a:extLst>
              <a:ext uri="{FF2B5EF4-FFF2-40B4-BE49-F238E27FC236}">
                <a16:creationId xmlns:a16="http://schemas.microsoft.com/office/drawing/2014/main" xmlns="" id="{E2C72FBC-3DE8-4679-A470-219D8B2D5F51}"/>
              </a:ext>
            </a:extLst>
          </p:cNvPr>
          <p:cNvSpPr/>
          <p:nvPr/>
        </p:nvSpPr>
        <p:spPr>
          <a:xfrm>
            <a:off x="1066187" y="908720"/>
            <a:ext cx="2330429"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예약 취소 완료</a:t>
            </a:r>
            <a:endParaRPr lang="en-US" altLang="ko-KR" sz="900" dirty="0">
              <a:solidFill>
                <a:schemeClr val="tx1"/>
              </a:solidFill>
            </a:endParaRPr>
          </a:p>
        </p:txBody>
      </p:sp>
    </p:spTree>
    <p:extLst>
      <p:ext uri="{BB962C8B-B14F-4D97-AF65-F5344CB8AC3E}">
        <p14:creationId xmlns:p14="http://schemas.microsoft.com/office/powerpoint/2010/main" val="4071277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EH.BC.08.003.FRC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컬러팩토리</a:t>
            </a:r>
            <a:r>
              <a:rPr lang="en-US" altLang="ko-KR" dirty="0"/>
              <a:t>_</a:t>
            </a:r>
            <a:r>
              <a:rPr lang="ko-KR" altLang="en-US" dirty="0"/>
              <a:t>서비스 매장 보기</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40036663"/>
              </p:ext>
            </p:extLst>
          </p:nvPr>
        </p:nvGraphicFramePr>
        <p:xfrm>
          <a:off x="7464287" y="414711"/>
          <a:ext cx="2441713" cy="4084887"/>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http://m.etudehouse.com/kr/ko/mobile/colorFactory.do?method=view3</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dirty="0">
                          <a:latin typeface="아리따-돋움(TTF)-Medium" panose="02020603020101020101" pitchFamily="18" charset="-127"/>
                          <a:ea typeface="아리따-돋움(TTF)-Medium" panose="02020603020101020101" pitchFamily="18" charset="-127"/>
                        </a:rPr>
                        <a:t>명동</a:t>
                      </a:r>
                      <a:r>
                        <a:rPr lang="en-US" altLang="ko-KR" sz="800" dirty="0">
                          <a:latin typeface="아리따-돋움(TTF)-Medium" panose="02020603020101020101" pitchFamily="18" charset="-127"/>
                          <a:ea typeface="아리따-돋움(TTF)-Medium" panose="02020603020101020101" pitchFamily="18" charset="-127"/>
                        </a:rPr>
                        <a:t>FSS</a:t>
                      </a:r>
                      <a:r>
                        <a:rPr lang="ko-KR" altLang="en-US" sz="800" dirty="0">
                          <a:latin typeface="아리따-돋움(TTF)-Medium" panose="02020603020101020101" pitchFamily="18" charset="-127"/>
                          <a:ea typeface="아리따-돋움(TTF)-Medium" panose="02020603020101020101" pitchFamily="18" charset="-127"/>
                        </a:rPr>
                        <a:t>점이 기본 열려 있도록 구현</a:t>
                      </a:r>
                      <a:endParaRPr lang="en-US" altLang="ko-KR" sz="800" dirty="0">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r>
                        <a:rPr lang="en-US" altLang="ko-KR" sz="800" b="1"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1" dirty="0">
                          <a:latin typeface="아리따-돋움(TTF)-Medium" panose="02020603020101020101" pitchFamily="18" charset="-127"/>
                          <a:ea typeface="아리따-돋움(TTF)-Medium" panose="02020603020101020101" pitchFamily="18" charset="-127"/>
                        </a:rPr>
                        <a:t>매장 이미지</a:t>
                      </a:r>
                      <a:endParaRPr lang="en-US" altLang="ko-KR" sz="800" b="1" dirty="0">
                        <a:latin typeface="아리따-돋움(TTF)-Medium" panose="02020603020101020101" pitchFamily="18" charset="-127"/>
                        <a:ea typeface="아리따-돋움(TTF)-Medium" panose="02020603020101020101" pitchFamily="18" charset="-127"/>
                      </a:endParaRPr>
                    </a:p>
                    <a:p>
                      <a:r>
                        <a:rPr lang="en-US" altLang="ko-KR" sz="800" dirty="0">
                          <a:latin typeface="아리따-돋움(TTF)-Medium" panose="02020603020101020101" pitchFamily="18" charset="-127"/>
                          <a:ea typeface="아리따-돋움(TTF)-Medium" panose="02020603020101020101" pitchFamily="18" charset="-127"/>
                        </a:rPr>
                        <a:t>-</a:t>
                      </a:r>
                      <a:r>
                        <a:rPr lang="ko-KR" altLang="en-US" sz="800" dirty="0">
                          <a:latin typeface="아리따-돋움(TTF)-Medium" panose="02020603020101020101" pitchFamily="18" charset="-127"/>
                          <a:ea typeface="아리따-돋움(TTF)-Medium" panose="02020603020101020101" pitchFamily="18" charset="-127"/>
                        </a:rPr>
                        <a:t>좌</a:t>
                      </a:r>
                      <a:r>
                        <a:rPr lang="en-US" altLang="ko-KR" sz="800" dirty="0">
                          <a:latin typeface="아리따-돋움(TTF)-Medium" panose="02020603020101020101" pitchFamily="18" charset="-127"/>
                          <a:ea typeface="아리따-돋움(TTF)-Medium" panose="02020603020101020101" pitchFamily="18" charset="-127"/>
                        </a:rPr>
                        <a:t>/</a:t>
                      </a:r>
                      <a:r>
                        <a:rPr lang="ko-KR" altLang="en-US" sz="800" dirty="0">
                          <a:latin typeface="아리따-돋움(TTF)-Medium" panose="02020603020101020101" pitchFamily="18" charset="-127"/>
                          <a:ea typeface="아리따-돋움(TTF)-Medium" panose="02020603020101020101" pitchFamily="18" charset="-127"/>
                        </a:rPr>
                        <a:t>우 </a:t>
                      </a:r>
                      <a:r>
                        <a:rPr lang="ko-KR" altLang="en-US" sz="800" dirty="0" err="1">
                          <a:latin typeface="아리따-돋움(TTF)-Medium" panose="02020603020101020101" pitchFamily="18" charset="-127"/>
                          <a:ea typeface="아리따-돋움(TTF)-Medium" panose="02020603020101020101" pitchFamily="18" charset="-127"/>
                        </a:rPr>
                        <a:t>스와이핑</a:t>
                      </a:r>
                      <a:r>
                        <a:rPr lang="ko-KR" altLang="en-US" sz="800" dirty="0">
                          <a:latin typeface="아리따-돋움(TTF)-Medium" panose="02020603020101020101" pitchFamily="18" charset="-127"/>
                          <a:ea typeface="아리따-돋움(TTF)-Medium" panose="02020603020101020101" pitchFamily="18" charset="-127"/>
                        </a:rPr>
                        <a:t> 버튼으로 구현</a:t>
                      </a:r>
                      <a:endParaRPr lang="en-US" altLang="ko-KR" sz="800" dirty="0">
                        <a:latin typeface="아리따-돋움(TTF)-Medium" panose="02020603020101020101" pitchFamily="18" charset="-127"/>
                        <a:ea typeface="아리따-돋움(TTF)-Medium" panose="02020603020101020101" pitchFamily="18" charset="-127"/>
                      </a:endParaRPr>
                    </a:p>
                    <a:p>
                      <a:r>
                        <a:rPr lang="en-US" altLang="ko-KR" sz="800" dirty="0">
                          <a:latin typeface="아리따-돋움(TTF)-Medium" panose="02020603020101020101" pitchFamily="18" charset="-127"/>
                          <a:ea typeface="아리따-돋움(TTF)-Medium" panose="02020603020101020101" pitchFamily="18" charset="-127"/>
                        </a:rPr>
                        <a:t>-</a:t>
                      </a:r>
                      <a:r>
                        <a:rPr lang="ko-KR" altLang="en-US" sz="800" dirty="0">
                          <a:latin typeface="아리따-돋움(TTF)-Medium" panose="02020603020101020101" pitchFamily="18" charset="-127"/>
                          <a:ea typeface="아리따-돋움(TTF)-Medium" panose="02020603020101020101" pitchFamily="18" charset="-127"/>
                        </a:rPr>
                        <a:t>매장 이미지는 기존 </a:t>
                      </a:r>
                      <a:r>
                        <a:rPr lang="ko-KR" altLang="en-US" sz="800">
                          <a:latin typeface="아리따-돋움(TTF)-Medium" panose="02020603020101020101" pitchFamily="18" charset="-127"/>
                          <a:ea typeface="아리따-돋움(TTF)-Medium" panose="02020603020101020101" pitchFamily="18" charset="-127"/>
                        </a:rPr>
                        <a:t>컬러팩토리</a:t>
                      </a:r>
                      <a:r>
                        <a:rPr lang="ko-KR" altLang="en-US" sz="800" dirty="0">
                          <a:latin typeface="아리따-돋움(TTF)-Medium" panose="02020603020101020101" pitchFamily="18" charset="-127"/>
                          <a:ea typeface="아리따-돋움(TTF)-Medium" panose="02020603020101020101" pitchFamily="18" charset="-127"/>
                        </a:rPr>
                        <a:t> 영역의 매장 실내 사진을 슬라이드로 활용</a:t>
                      </a:r>
                      <a:endParaRPr lang="en-US" altLang="ko-KR" sz="800" dirty="0">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latin typeface="아리따-돋움(TTF)-Medium" panose="02020603020101020101" pitchFamily="18" charset="-127"/>
                          <a:ea typeface="아리따-돋움(TTF)-Medium" panose="02020603020101020101" pitchFamily="18" charset="-127"/>
                        </a:rPr>
                        <a:t>구글지도</a:t>
                      </a:r>
                      <a:endParaRPr lang="en-US" altLang="ko-KR" sz="800" b="1" dirty="0">
                        <a:latin typeface="아리따-돋움(TTF)-Medium" panose="02020603020101020101" pitchFamily="18" charset="-127"/>
                        <a:ea typeface="아리따-돋움(TTF)-Medium" panose="02020603020101020101" pitchFamily="18" charset="-127"/>
                      </a:endParaRPr>
                    </a:p>
                    <a:p>
                      <a:r>
                        <a:rPr lang="en-US" altLang="ko-KR" sz="800" dirty="0">
                          <a:latin typeface="아리따-돋움(TTF)-Medium" panose="02020603020101020101" pitchFamily="18" charset="-127"/>
                          <a:ea typeface="아리따-돋움(TTF)-Medium" panose="02020603020101020101" pitchFamily="18" charset="-127"/>
                        </a:rPr>
                        <a:t>-</a:t>
                      </a:r>
                      <a:r>
                        <a:rPr lang="ko-KR" altLang="en-US" sz="800" dirty="0">
                          <a:latin typeface="아리따-돋움(TTF)-Medium" panose="02020603020101020101" pitchFamily="18" charset="-127"/>
                          <a:ea typeface="아리따-돋움(TTF)-Medium" panose="02020603020101020101" pitchFamily="18" charset="-127"/>
                        </a:rPr>
                        <a:t>기존 명동</a:t>
                      </a:r>
                      <a:r>
                        <a:rPr lang="en-US" altLang="ko-KR" sz="800" dirty="0">
                          <a:latin typeface="아리따-돋움(TTF)-Medium" panose="02020603020101020101" pitchFamily="18" charset="-127"/>
                          <a:ea typeface="아리따-돋움(TTF)-Medium" panose="02020603020101020101" pitchFamily="18" charset="-127"/>
                        </a:rPr>
                        <a:t>FSS&amp;</a:t>
                      </a:r>
                      <a:r>
                        <a:rPr lang="ko-KR" altLang="en-US" sz="800" dirty="0" err="1">
                          <a:latin typeface="아리따-돋움(TTF)-Medium" panose="02020603020101020101" pitchFamily="18" charset="-127"/>
                          <a:ea typeface="아리따-돋움(TTF)-Medium" panose="02020603020101020101" pitchFamily="18" charset="-127"/>
                        </a:rPr>
                        <a:t>가로수길점을</a:t>
                      </a:r>
                      <a:r>
                        <a:rPr lang="ko-KR" altLang="en-US" sz="800" dirty="0">
                          <a:latin typeface="아리따-돋움(TTF)-Medium" panose="02020603020101020101" pitchFamily="18" charset="-127"/>
                          <a:ea typeface="아리따-돋움(TTF)-Medium" panose="02020603020101020101" pitchFamily="18" charset="-127"/>
                        </a:rPr>
                        <a:t> 함께 보여 주고 있던 것을 </a:t>
                      </a:r>
                      <a:endParaRPr lang="en-US" altLang="ko-KR" sz="800" dirty="0">
                        <a:latin typeface="아리따-돋움(TTF)-Medium" panose="02020603020101020101" pitchFamily="18" charset="-127"/>
                        <a:ea typeface="아리따-돋움(TTF)-Medium" panose="02020603020101020101" pitchFamily="18" charset="-127"/>
                      </a:endParaRPr>
                    </a:p>
                    <a:p>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a:latin typeface="아리따-돋움(TTF)-Medium" panose="02020603020101020101" pitchFamily="18" charset="-127"/>
                          <a:ea typeface="아리따-돋움(TTF)-Medium" panose="02020603020101020101" pitchFamily="18" charset="-127"/>
                        </a:rPr>
                        <a:t>명동</a:t>
                      </a:r>
                      <a:r>
                        <a:rPr lang="en-US" altLang="ko-KR" sz="800" dirty="0">
                          <a:latin typeface="아리따-돋움(TTF)-Medium" panose="02020603020101020101" pitchFamily="18" charset="-127"/>
                          <a:ea typeface="아리따-돋움(TTF)-Medium" panose="02020603020101020101" pitchFamily="18" charset="-127"/>
                        </a:rPr>
                        <a:t>FSS</a:t>
                      </a:r>
                      <a:r>
                        <a:rPr lang="ko-KR" altLang="en-US" sz="800" dirty="0">
                          <a:latin typeface="아리따-돋움(TTF)-Medium" panose="02020603020101020101" pitchFamily="18" charset="-127"/>
                          <a:ea typeface="아리따-돋움(TTF)-Medium" panose="02020603020101020101" pitchFamily="18" charset="-127"/>
                        </a:rPr>
                        <a:t>점</a:t>
                      </a:r>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err="1">
                          <a:latin typeface="아리따-돋움(TTF)-Medium" panose="02020603020101020101" pitchFamily="18" charset="-127"/>
                          <a:ea typeface="아리따-돋움(TTF)-Medium" panose="02020603020101020101" pitchFamily="18" charset="-127"/>
                        </a:rPr>
                        <a:t>가로수길점</a:t>
                      </a:r>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a:latin typeface="아리따-돋움(TTF)-Medium" panose="02020603020101020101" pitchFamily="18" charset="-127"/>
                          <a:ea typeface="아리따-돋움(TTF)-Medium" panose="02020603020101020101" pitchFamily="18" charset="-127"/>
                        </a:rPr>
                        <a:t>충장로점</a:t>
                      </a:r>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a:latin typeface="아리따-돋움(TTF)-Medium" panose="02020603020101020101" pitchFamily="18" charset="-127"/>
                          <a:ea typeface="아리따-돋움(TTF)-Medium" panose="02020603020101020101" pitchFamily="18" charset="-127"/>
                        </a:rPr>
                        <a:t>싱가폴점 을 각각 보여 줄 수 있도록 구현</a:t>
                      </a:r>
                      <a:r>
                        <a:rPr lang="en-US" altLang="ko-KR" sz="800" dirty="0">
                          <a:latin typeface="아리따-돋움(TTF)-Medium" panose="02020603020101020101" pitchFamily="18" charset="-127"/>
                          <a:ea typeface="아리따-돋움(TTF)-Medium" panose="02020603020101020101" pitchFamily="18" charset="-127"/>
                        </a:rPr>
                        <a:t> (</a:t>
                      </a:r>
                      <a:r>
                        <a:rPr lang="ko-KR" altLang="en-US" sz="800" dirty="0">
                          <a:latin typeface="아리따-돋움(TTF)-Medium" panose="02020603020101020101" pitchFamily="18" charset="-127"/>
                          <a:ea typeface="아리따-돋움(TTF)-Medium" panose="02020603020101020101" pitchFamily="18" charset="-127"/>
                        </a:rPr>
                        <a:t>호출 </a:t>
                      </a:r>
                      <a:r>
                        <a:rPr lang="en-US" altLang="ko-KR" sz="800" dirty="0">
                          <a:latin typeface="아리따-돋움(TTF)-Medium" panose="02020603020101020101" pitchFamily="18" charset="-127"/>
                          <a:ea typeface="아리따-돋움(TTF)-Medium" panose="02020603020101020101" pitchFamily="18" charset="-127"/>
                        </a:rPr>
                        <a:t>API </a:t>
                      </a:r>
                      <a:r>
                        <a:rPr lang="ko-KR" altLang="en-US" sz="800" dirty="0">
                          <a:latin typeface="아리따-돋움(TTF)-Medium" panose="02020603020101020101" pitchFamily="18" charset="-127"/>
                          <a:ea typeface="아리따-돋움(TTF)-Medium" panose="02020603020101020101" pitchFamily="18" charset="-127"/>
                        </a:rPr>
                        <a:t>수정</a:t>
                      </a:r>
                      <a:r>
                        <a:rPr lang="en-US" altLang="ko-KR" sz="800" dirty="0">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1c.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매장정보 노출</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1d.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글로벌 매장 타이틀바 컬러 다르게</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493424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컬러팩토리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2018-03-28</a:t>
            </a:r>
            <a:endParaRPr lang="ko-KR" altLang="en-US" sz="900" dirty="0">
              <a:latin typeface="아리따-돋움(TTF)-Light" panose="02020603020101020101" pitchFamily="18" charset="-127"/>
              <a:ea typeface="아리따-돋움(TTF)-Light" panose="02020603020101020101" pitchFamily="18" charset="-127"/>
            </a:endParaRPr>
          </a:p>
        </p:txBody>
      </p:sp>
      <p:sp>
        <p:nvSpPr>
          <p:cNvPr id="54" name="직사각형 53">
            <a:extLst>
              <a:ext uri="{FF2B5EF4-FFF2-40B4-BE49-F238E27FC236}">
                <a16:creationId xmlns:a16="http://schemas.microsoft.com/office/drawing/2014/main" xmlns="" id="{0B4D53C7-0499-4D72-A8E5-2C82A048A0BA}"/>
              </a:ext>
            </a:extLst>
          </p:cNvPr>
          <p:cNvSpPr/>
          <p:nvPr/>
        </p:nvSpPr>
        <p:spPr>
          <a:xfrm>
            <a:off x="272479" y="1484784"/>
            <a:ext cx="3254668" cy="677108"/>
          </a:xfrm>
          <a:prstGeom prst="rect">
            <a:avLst/>
          </a:prstGeom>
        </p:spPr>
        <p:txBody>
          <a:bodyPr wrap="square">
            <a:spAutoFit/>
          </a:bodyPr>
          <a:lstStyle/>
          <a:p>
            <a:pPr algn="ctr"/>
            <a:r>
              <a:rPr lang="en-US" altLang="ko-KR" sz="1100" b="1" dirty="0"/>
              <a:t>COLOR FACTORY</a:t>
            </a:r>
          </a:p>
          <a:p>
            <a:pPr algn="ctr"/>
            <a:endParaRPr lang="en-US" altLang="ko-KR" sz="900" dirty="0"/>
          </a:p>
          <a:p>
            <a:pPr algn="ctr"/>
            <a:r>
              <a:rPr lang="ko-KR" altLang="en-US" sz="900" dirty="0"/>
              <a:t>단 하나뿐인 컬러를 만들어 주는 컬러 팩토리</a:t>
            </a:r>
            <a:endParaRPr lang="en-US" altLang="ko-KR" sz="900" dirty="0"/>
          </a:p>
          <a:p>
            <a:pPr algn="ctr"/>
            <a:r>
              <a:rPr lang="ko-KR" altLang="en-US" sz="900" b="1" dirty="0"/>
              <a:t>컬러 팩토리 서비스 매장 보기</a:t>
            </a:r>
            <a:endParaRPr lang="en-US" altLang="ko-KR" sz="900" b="1" dirty="0"/>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412521"/>
            <a:ext cx="3410423" cy="367266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8" name="사각형: 둥근 모서리 17">
            <a:extLst>
              <a:ext uri="{FF2B5EF4-FFF2-40B4-BE49-F238E27FC236}">
                <a16:creationId xmlns:a16="http://schemas.microsoft.com/office/drawing/2014/main" xmlns="" id="{9290C4AC-42A6-4084-9A43-7EEABC092375}"/>
              </a:ext>
            </a:extLst>
          </p:cNvPr>
          <p:cNvSpPr/>
          <p:nvPr/>
        </p:nvSpPr>
        <p:spPr>
          <a:xfrm>
            <a:off x="183445" y="1071154"/>
            <a:ext cx="1129814" cy="341365"/>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안내</a:t>
            </a:r>
            <a:r>
              <a:rPr lang="en-US" altLang="ko-KR" sz="900" dirty="0">
                <a:solidFill>
                  <a:schemeClr val="tx1"/>
                </a:solidFill>
              </a:rPr>
              <a:t>(Color Factory)</a:t>
            </a:r>
            <a:endParaRPr lang="ko-KR" altLang="en-US" sz="900" dirty="0">
              <a:solidFill>
                <a:schemeClr val="tx1"/>
              </a:solidFill>
            </a:endParaRPr>
          </a:p>
        </p:txBody>
      </p:sp>
      <p:sp>
        <p:nvSpPr>
          <p:cNvPr id="19" name="사각형: 둥근 모서리 18">
            <a:extLst>
              <a:ext uri="{FF2B5EF4-FFF2-40B4-BE49-F238E27FC236}">
                <a16:creationId xmlns:a16="http://schemas.microsoft.com/office/drawing/2014/main" xmlns="" id="{35BFBED2-EDE1-4D7E-85CE-99DE5A89BD9D}"/>
              </a:ext>
            </a:extLst>
          </p:cNvPr>
          <p:cNvSpPr/>
          <p:nvPr/>
        </p:nvSpPr>
        <p:spPr>
          <a:xfrm>
            <a:off x="1314214" y="1062259"/>
            <a:ext cx="1137908" cy="35176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컬러 팩토리 예약</a:t>
            </a:r>
            <a:endParaRPr lang="en-US" altLang="ko-KR" sz="900" dirty="0">
              <a:solidFill>
                <a:schemeClr val="tx1"/>
              </a:solidFill>
            </a:endParaRPr>
          </a:p>
          <a:p>
            <a:pPr algn="ctr"/>
            <a:r>
              <a:rPr lang="en-US" altLang="ko-KR" sz="900" dirty="0">
                <a:solidFill>
                  <a:schemeClr val="tx1"/>
                </a:solidFill>
              </a:rPr>
              <a:t>(Reservation)</a:t>
            </a:r>
            <a:endParaRPr lang="ko-KR" altLang="en-US" sz="900" dirty="0">
              <a:solidFill>
                <a:schemeClr val="tx1"/>
              </a:solidFill>
            </a:endParaRPr>
          </a:p>
        </p:txBody>
      </p:sp>
      <p:sp>
        <p:nvSpPr>
          <p:cNvPr id="20" name="사각형: 둥근 모서리 19">
            <a:extLst>
              <a:ext uri="{FF2B5EF4-FFF2-40B4-BE49-F238E27FC236}">
                <a16:creationId xmlns:a16="http://schemas.microsoft.com/office/drawing/2014/main" xmlns="" id="{BE76AC5A-E22E-4C65-B2A0-ED74B60B0D3B}"/>
              </a:ext>
            </a:extLst>
          </p:cNvPr>
          <p:cNvSpPr/>
          <p:nvPr/>
        </p:nvSpPr>
        <p:spPr>
          <a:xfrm>
            <a:off x="2449869" y="1058948"/>
            <a:ext cx="1144954" cy="353571"/>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서비스 매장 보기</a:t>
            </a:r>
            <a:endParaRPr lang="en-US" altLang="ko-KR" sz="900" dirty="0">
              <a:solidFill>
                <a:schemeClr val="tx1"/>
              </a:solidFill>
            </a:endParaRPr>
          </a:p>
          <a:p>
            <a:pPr algn="ctr"/>
            <a:r>
              <a:rPr lang="en-US" altLang="ko-KR" sz="900" dirty="0">
                <a:solidFill>
                  <a:schemeClr val="tx1"/>
                </a:solidFill>
              </a:rPr>
              <a:t>(Store)</a:t>
            </a:r>
            <a:endParaRPr lang="ko-KR" altLang="en-US" sz="900" dirty="0">
              <a:solidFill>
                <a:schemeClr val="tx1"/>
              </a:solidFill>
            </a:endParaRPr>
          </a:p>
        </p:txBody>
      </p:sp>
      <p:sp>
        <p:nvSpPr>
          <p:cNvPr id="30" name="직사각형 29">
            <a:extLst>
              <a:ext uri="{FF2B5EF4-FFF2-40B4-BE49-F238E27FC236}">
                <a16:creationId xmlns:a16="http://schemas.microsoft.com/office/drawing/2014/main" xmlns="" id="{150DB62D-4C17-4410-B095-FAE1B36CA665}"/>
              </a:ext>
            </a:extLst>
          </p:cNvPr>
          <p:cNvSpPr/>
          <p:nvPr/>
        </p:nvSpPr>
        <p:spPr>
          <a:xfrm>
            <a:off x="241888" y="1453573"/>
            <a:ext cx="3285260" cy="68546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47" name="직사각형 46">
            <a:extLst>
              <a:ext uri="{FF2B5EF4-FFF2-40B4-BE49-F238E27FC236}">
                <a16:creationId xmlns:a16="http://schemas.microsoft.com/office/drawing/2014/main" xmlns="" id="{63D10CD2-1119-4741-A0F6-A4FD15E8CEB1}"/>
              </a:ext>
            </a:extLst>
          </p:cNvPr>
          <p:cNvSpPr/>
          <p:nvPr/>
        </p:nvSpPr>
        <p:spPr>
          <a:xfrm>
            <a:off x="254551" y="2169185"/>
            <a:ext cx="3272478" cy="22121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명동 </a:t>
            </a:r>
            <a:r>
              <a:rPr lang="en-US" altLang="ko-KR" sz="900" b="1" dirty="0">
                <a:solidFill>
                  <a:schemeClr val="tx1"/>
                </a:solidFill>
              </a:rPr>
              <a:t>FSS</a:t>
            </a:r>
            <a:r>
              <a:rPr lang="ko-KR" altLang="en-US" sz="900" b="1" dirty="0">
                <a:solidFill>
                  <a:schemeClr val="tx1"/>
                </a:solidFill>
              </a:rPr>
              <a:t>점</a:t>
            </a:r>
            <a:endParaRPr lang="en-US" altLang="ko-KR" sz="900" b="1" dirty="0">
              <a:solidFill>
                <a:schemeClr val="tx1"/>
              </a:solidFill>
            </a:endParaRPr>
          </a:p>
        </p:txBody>
      </p:sp>
      <p:sp>
        <p:nvSpPr>
          <p:cNvPr id="107" name="직사각형 106">
            <a:extLst>
              <a:ext uri="{FF2B5EF4-FFF2-40B4-BE49-F238E27FC236}">
                <a16:creationId xmlns:a16="http://schemas.microsoft.com/office/drawing/2014/main" xmlns="" id="{75393B2A-4158-4FFC-99B6-F6D2C118B92D}"/>
              </a:ext>
            </a:extLst>
          </p:cNvPr>
          <p:cNvSpPr/>
          <p:nvPr/>
        </p:nvSpPr>
        <p:spPr>
          <a:xfrm>
            <a:off x="106531" y="5127682"/>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pic>
        <p:nvPicPr>
          <p:cNvPr id="2" name="그림 1">
            <a:extLst>
              <a:ext uri="{FF2B5EF4-FFF2-40B4-BE49-F238E27FC236}">
                <a16:creationId xmlns:a16="http://schemas.microsoft.com/office/drawing/2014/main" xmlns="" id="{529DDBD4-45CB-43DA-8D0F-1086FE2D4E20}"/>
              </a:ext>
            </a:extLst>
          </p:cNvPr>
          <p:cNvPicPr>
            <a:picLocks noChangeAspect="1"/>
          </p:cNvPicPr>
          <p:nvPr/>
        </p:nvPicPr>
        <p:blipFill>
          <a:blip r:embed="rId2"/>
          <a:stretch>
            <a:fillRect/>
          </a:stretch>
        </p:blipFill>
        <p:spPr>
          <a:xfrm>
            <a:off x="2076560" y="2460832"/>
            <a:ext cx="1376263" cy="865597"/>
          </a:xfrm>
          <a:prstGeom prst="rect">
            <a:avLst/>
          </a:prstGeom>
        </p:spPr>
      </p:pic>
      <p:sp>
        <p:nvSpPr>
          <p:cNvPr id="50" name="직사각형 49">
            <a:extLst>
              <a:ext uri="{FF2B5EF4-FFF2-40B4-BE49-F238E27FC236}">
                <a16:creationId xmlns:a16="http://schemas.microsoft.com/office/drawing/2014/main" xmlns="" id="{89B24CE9-9F89-4E1E-A70B-57B5488CB354}"/>
              </a:ext>
            </a:extLst>
          </p:cNvPr>
          <p:cNvSpPr/>
          <p:nvPr/>
        </p:nvSpPr>
        <p:spPr>
          <a:xfrm>
            <a:off x="248119" y="2396639"/>
            <a:ext cx="3274837" cy="153992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59" name="TextBox 58">
            <a:extLst>
              <a:ext uri="{FF2B5EF4-FFF2-40B4-BE49-F238E27FC236}">
                <a16:creationId xmlns:a16="http://schemas.microsoft.com/office/drawing/2014/main" xmlns="" id="{1247CA36-286E-4E48-9697-DB0C6208BC06}"/>
              </a:ext>
            </a:extLst>
          </p:cNvPr>
          <p:cNvSpPr txBox="1"/>
          <p:nvPr/>
        </p:nvSpPr>
        <p:spPr>
          <a:xfrm>
            <a:off x="270222" y="3428737"/>
            <a:ext cx="2336541" cy="507831"/>
          </a:xfrm>
          <a:prstGeom prst="rect">
            <a:avLst/>
          </a:prstGeom>
          <a:noFill/>
        </p:spPr>
        <p:txBody>
          <a:bodyPr wrap="square" rtlCol="0">
            <a:spAutoFit/>
          </a:bodyPr>
          <a:lstStyle/>
          <a:p>
            <a:r>
              <a:rPr lang="ko-KR" altLang="en-US" sz="900" b="1" dirty="0">
                <a:solidFill>
                  <a:schemeClr val="tx1">
                    <a:lumMod val="75000"/>
                    <a:lumOff val="25000"/>
                  </a:schemeClr>
                </a:solidFill>
              </a:rPr>
              <a:t>명동 </a:t>
            </a:r>
            <a:r>
              <a:rPr lang="en-US" altLang="ko-KR" sz="900" b="1" dirty="0">
                <a:solidFill>
                  <a:schemeClr val="tx1">
                    <a:lumMod val="75000"/>
                    <a:lumOff val="25000"/>
                  </a:schemeClr>
                </a:solidFill>
              </a:rPr>
              <a:t>FSS</a:t>
            </a:r>
            <a:r>
              <a:rPr lang="ko-KR" altLang="en-US" sz="900" b="1" dirty="0">
                <a:solidFill>
                  <a:schemeClr val="tx1">
                    <a:lumMod val="75000"/>
                    <a:lumOff val="25000"/>
                  </a:schemeClr>
                </a:solidFill>
              </a:rPr>
              <a:t>점</a:t>
            </a:r>
            <a:r>
              <a:rPr lang="en-US" altLang="ko-KR" sz="900" b="1" dirty="0">
                <a:solidFill>
                  <a:schemeClr val="tx1">
                    <a:lumMod val="75000"/>
                    <a:lumOff val="25000"/>
                  </a:schemeClr>
                </a:solidFill>
              </a:rPr>
              <a:t>(</a:t>
            </a:r>
            <a:r>
              <a:rPr lang="ko-KR" altLang="en-US" sz="900" b="1" dirty="0">
                <a:solidFill>
                  <a:schemeClr val="tx1">
                    <a:lumMod val="75000"/>
                    <a:lumOff val="25000"/>
                  </a:schemeClr>
                </a:solidFill>
              </a:rPr>
              <a:t>플래그십스토어</a:t>
            </a:r>
            <a:r>
              <a:rPr lang="en-US" altLang="ko-KR" sz="900" b="1" dirty="0">
                <a:solidFill>
                  <a:schemeClr val="tx1">
                    <a:lumMod val="75000"/>
                    <a:lumOff val="25000"/>
                  </a:schemeClr>
                </a:solidFill>
              </a:rPr>
              <a:t>)</a:t>
            </a:r>
            <a:endParaRPr lang="ko-KR" altLang="en-US" sz="900" b="1" dirty="0">
              <a:solidFill>
                <a:schemeClr val="tx1">
                  <a:lumMod val="75000"/>
                  <a:lumOff val="25000"/>
                </a:schemeClr>
              </a:solidFill>
            </a:endParaRPr>
          </a:p>
          <a:p>
            <a:r>
              <a:rPr lang="ko-KR" altLang="en-US" sz="900" dirty="0">
                <a:solidFill>
                  <a:schemeClr val="tx1">
                    <a:lumMod val="65000"/>
                    <a:lumOff val="35000"/>
                  </a:schemeClr>
                </a:solidFill>
              </a:rPr>
              <a:t>서울 중구 명동 </a:t>
            </a:r>
            <a:r>
              <a:rPr lang="en-US" altLang="ko-KR" sz="900" dirty="0">
                <a:solidFill>
                  <a:schemeClr val="tx1">
                    <a:lumMod val="65000"/>
                    <a:lumOff val="35000"/>
                  </a:schemeClr>
                </a:solidFill>
              </a:rPr>
              <a:t>1</a:t>
            </a:r>
            <a:r>
              <a:rPr lang="ko-KR" altLang="en-US" sz="900" dirty="0">
                <a:solidFill>
                  <a:schemeClr val="tx1">
                    <a:lumMod val="65000"/>
                    <a:lumOff val="35000"/>
                  </a:schemeClr>
                </a:solidFill>
              </a:rPr>
              <a:t>가 </a:t>
            </a:r>
            <a:r>
              <a:rPr lang="en-US" altLang="ko-KR" sz="900" dirty="0">
                <a:solidFill>
                  <a:schemeClr val="tx1">
                    <a:lumMod val="65000"/>
                    <a:lumOff val="35000"/>
                  </a:schemeClr>
                </a:solidFill>
              </a:rPr>
              <a:t>64-2</a:t>
            </a:r>
          </a:p>
          <a:p>
            <a:r>
              <a:rPr lang="ko-KR" altLang="en-US" sz="900" dirty="0">
                <a:solidFill>
                  <a:schemeClr val="tx1">
                    <a:lumMod val="75000"/>
                    <a:lumOff val="25000"/>
                  </a:schemeClr>
                </a:solidFill>
              </a:rPr>
              <a:t>☎ </a:t>
            </a:r>
            <a:r>
              <a:rPr lang="en-US" altLang="ko-KR" sz="900" dirty="0">
                <a:solidFill>
                  <a:schemeClr val="tx1">
                    <a:lumMod val="75000"/>
                    <a:lumOff val="25000"/>
                  </a:schemeClr>
                </a:solidFill>
              </a:rPr>
              <a:t>02-3789-5463</a:t>
            </a:r>
            <a:endParaRPr lang="ko-KR" altLang="en-US" sz="900" dirty="0">
              <a:solidFill>
                <a:schemeClr val="tx1">
                  <a:lumMod val="75000"/>
                  <a:lumOff val="25000"/>
                </a:schemeClr>
              </a:solidFill>
            </a:endParaRPr>
          </a:p>
        </p:txBody>
      </p:sp>
      <p:sp>
        <p:nvSpPr>
          <p:cNvPr id="64" name="TextBox 63">
            <a:extLst>
              <a:ext uri="{FF2B5EF4-FFF2-40B4-BE49-F238E27FC236}">
                <a16:creationId xmlns:a16="http://schemas.microsoft.com/office/drawing/2014/main" xmlns="" id="{138BD8EC-544A-456E-9AFA-9AC8C6F42FF7}"/>
              </a:ext>
            </a:extLst>
          </p:cNvPr>
          <p:cNvSpPr txBox="1"/>
          <p:nvPr/>
        </p:nvSpPr>
        <p:spPr>
          <a:xfrm>
            <a:off x="3984063" y="4000080"/>
            <a:ext cx="2322071" cy="507831"/>
          </a:xfrm>
          <a:prstGeom prst="rect">
            <a:avLst/>
          </a:prstGeom>
          <a:noFill/>
        </p:spPr>
        <p:txBody>
          <a:bodyPr wrap="square" rtlCol="0">
            <a:spAutoFit/>
          </a:bodyPr>
          <a:lstStyle/>
          <a:p>
            <a:r>
              <a:rPr lang="ko-KR" altLang="en-US" sz="900" b="1" dirty="0" err="1">
                <a:solidFill>
                  <a:schemeClr val="tx1">
                    <a:lumMod val="65000"/>
                    <a:lumOff val="35000"/>
                  </a:schemeClr>
                </a:solidFill>
              </a:rPr>
              <a:t>가로수길점</a:t>
            </a:r>
            <a:endParaRPr lang="en-US" altLang="ko-KR" sz="900" b="1" dirty="0">
              <a:solidFill>
                <a:schemeClr val="tx1">
                  <a:lumMod val="65000"/>
                  <a:lumOff val="35000"/>
                </a:schemeClr>
              </a:solidFill>
            </a:endParaRPr>
          </a:p>
          <a:p>
            <a:r>
              <a:rPr lang="ko-KR" altLang="en-US" sz="900" dirty="0">
                <a:solidFill>
                  <a:schemeClr val="tx1">
                    <a:lumMod val="65000"/>
                    <a:lumOff val="35000"/>
                  </a:schemeClr>
                </a:solidFill>
              </a:rPr>
              <a:t>서울 강남구 신사동 </a:t>
            </a:r>
            <a:r>
              <a:rPr lang="en-US" altLang="ko-KR" sz="900" dirty="0">
                <a:solidFill>
                  <a:schemeClr val="tx1">
                    <a:lumMod val="65000"/>
                    <a:lumOff val="35000"/>
                  </a:schemeClr>
                </a:solidFill>
              </a:rPr>
              <a:t>541</a:t>
            </a:r>
            <a:r>
              <a:rPr lang="ko-KR" altLang="en-US" sz="900" dirty="0">
                <a:solidFill>
                  <a:schemeClr val="tx1">
                    <a:lumMod val="65000"/>
                    <a:lumOff val="35000"/>
                  </a:schemeClr>
                </a:solidFill>
              </a:rPr>
              <a:t>번지 </a:t>
            </a:r>
            <a:r>
              <a:rPr lang="en-US" altLang="ko-KR" sz="900" dirty="0">
                <a:solidFill>
                  <a:schemeClr val="tx1">
                    <a:lumMod val="65000"/>
                    <a:lumOff val="35000"/>
                  </a:schemeClr>
                </a:solidFill>
              </a:rPr>
              <a:t>1</a:t>
            </a:r>
            <a:r>
              <a:rPr lang="ko-KR" altLang="en-US" sz="900" dirty="0">
                <a:solidFill>
                  <a:schemeClr val="tx1">
                    <a:lumMod val="65000"/>
                    <a:lumOff val="35000"/>
                  </a:schemeClr>
                </a:solidFill>
              </a:rPr>
              <a:t>층</a:t>
            </a:r>
            <a:r>
              <a:rPr lang="en-US" altLang="ko-KR" sz="900" dirty="0">
                <a:solidFill>
                  <a:schemeClr val="tx1">
                    <a:lumMod val="65000"/>
                    <a:lumOff val="35000"/>
                  </a:schemeClr>
                </a:solidFill>
              </a:rPr>
              <a:t>/</a:t>
            </a:r>
            <a:r>
              <a:rPr lang="ko-KR" altLang="en-US" sz="900" dirty="0">
                <a:solidFill>
                  <a:schemeClr val="tx1">
                    <a:lumMod val="65000"/>
                    <a:lumOff val="35000"/>
                  </a:schemeClr>
                </a:solidFill>
              </a:rPr>
              <a:t>지하 </a:t>
            </a:r>
            <a:r>
              <a:rPr lang="en-US" altLang="ko-KR" sz="900" dirty="0">
                <a:solidFill>
                  <a:schemeClr val="tx1">
                    <a:lumMod val="65000"/>
                    <a:lumOff val="35000"/>
                  </a:schemeClr>
                </a:solidFill>
              </a:rPr>
              <a:t>1</a:t>
            </a:r>
            <a:r>
              <a:rPr lang="ko-KR" altLang="en-US" sz="900" dirty="0">
                <a:solidFill>
                  <a:schemeClr val="tx1">
                    <a:lumMod val="65000"/>
                    <a:lumOff val="35000"/>
                  </a:schemeClr>
                </a:solidFill>
              </a:rPr>
              <a:t>층</a:t>
            </a:r>
            <a:endParaRPr lang="en-US" altLang="ko-KR" sz="900" dirty="0">
              <a:solidFill>
                <a:schemeClr val="tx1">
                  <a:lumMod val="65000"/>
                  <a:lumOff val="35000"/>
                </a:schemeClr>
              </a:solidFill>
            </a:endParaRPr>
          </a:p>
          <a:p>
            <a:r>
              <a:rPr lang="ko-KR" altLang="en-US" sz="900" dirty="0">
                <a:solidFill>
                  <a:schemeClr val="tx1">
                    <a:lumMod val="75000"/>
                    <a:lumOff val="25000"/>
                  </a:schemeClr>
                </a:solidFill>
              </a:rPr>
              <a:t>☎ </a:t>
            </a:r>
            <a:r>
              <a:rPr lang="en-US" altLang="ko-KR" sz="900" dirty="0">
                <a:solidFill>
                  <a:schemeClr val="tx1">
                    <a:lumMod val="75000"/>
                    <a:lumOff val="25000"/>
                  </a:schemeClr>
                </a:solidFill>
              </a:rPr>
              <a:t>02-549-7202</a:t>
            </a:r>
            <a:endParaRPr lang="ko-KR" altLang="en-US" sz="900" dirty="0">
              <a:solidFill>
                <a:schemeClr val="tx1">
                  <a:lumMod val="75000"/>
                  <a:lumOff val="25000"/>
                </a:schemeClr>
              </a:solidFill>
            </a:endParaRPr>
          </a:p>
        </p:txBody>
      </p:sp>
      <p:sp>
        <p:nvSpPr>
          <p:cNvPr id="40" name="직사각형 39">
            <a:extLst>
              <a:ext uri="{FF2B5EF4-FFF2-40B4-BE49-F238E27FC236}">
                <a16:creationId xmlns:a16="http://schemas.microsoft.com/office/drawing/2014/main" xmlns="" id="{49E103C1-4187-43F7-986D-3108CADF5D76}"/>
              </a:ext>
            </a:extLst>
          </p:cNvPr>
          <p:cNvSpPr/>
          <p:nvPr/>
        </p:nvSpPr>
        <p:spPr>
          <a:xfrm>
            <a:off x="8723543" y="-3219"/>
            <a:ext cx="1179172" cy="625538"/>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endParaRPr lang="ko-KR" altLang="en-US" dirty="0"/>
          </a:p>
        </p:txBody>
      </p:sp>
      <p:pic>
        <p:nvPicPr>
          <p:cNvPr id="44" name="그림 43">
            <a:extLst>
              <a:ext uri="{FF2B5EF4-FFF2-40B4-BE49-F238E27FC236}">
                <a16:creationId xmlns:a16="http://schemas.microsoft.com/office/drawing/2014/main" xmlns="" id="{443651E3-8A48-4524-8F79-9A0A1D27E6EA}"/>
              </a:ext>
            </a:extLst>
          </p:cNvPr>
          <p:cNvPicPr>
            <a:picLocks noChangeAspect="1"/>
          </p:cNvPicPr>
          <p:nvPr/>
        </p:nvPicPr>
        <p:blipFill>
          <a:blip r:embed="rId3">
            <a:grayscl/>
          </a:blip>
          <a:stretch>
            <a:fillRect/>
          </a:stretch>
        </p:blipFill>
        <p:spPr>
          <a:xfrm>
            <a:off x="317426" y="2460832"/>
            <a:ext cx="1623080" cy="967861"/>
          </a:xfrm>
          <a:prstGeom prst="rect">
            <a:avLst/>
          </a:prstGeom>
        </p:spPr>
      </p:pic>
      <p:sp>
        <p:nvSpPr>
          <p:cNvPr id="48" name="이등변 삼각형 47">
            <a:extLst>
              <a:ext uri="{FF2B5EF4-FFF2-40B4-BE49-F238E27FC236}">
                <a16:creationId xmlns:a16="http://schemas.microsoft.com/office/drawing/2014/main" xmlns="" id="{6D8A28B2-3624-44A9-84A0-3852C990F014}"/>
              </a:ext>
            </a:extLst>
          </p:cNvPr>
          <p:cNvSpPr/>
          <p:nvPr/>
        </p:nvSpPr>
        <p:spPr>
          <a:xfrm rot="5400000">
            <a:off x="1757451" y="2904049"/>
            <a:ext cx="450796" cy="59983"/>
          </a:xfrm>
          <a:prstGeom prst="triangl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49" name="이등변 삼각형 48">
            <a:extLst>
              <a:ext uri="{FF2B5EF4-FFF2-40B4-BE49-F238E27FC236}">
                <a16:creationId xmlns:a16="http://schemas.microsoft.com/office/drawing/2014/main" xmlns="" id="{E3895CCF-7E7F-4652-A5D1-2E7E1C5D3876}"/>
              </a:ext>
            </a:extLst>
          </p:cNvPr>
          <p:cNvSpPr/>
          <p:nvPr/>
        </p:nvSpPr>
        <p:spPr>
          <a:xfrm rot="16200000">
            <a:off x="44824" y="2904049"/>
            <a:ext cx="450796" cy="59983"/>
          </a:xfrm>
          <a:prstGeom prst="triangl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b="1" dirty="0">
              <a:solidFill>
                <a:schemeClr val="bg1"/>
              </a:solidFill>
              <a:latin typeface="아리따-돋움(TTF)-Medium" panose="02020603020101020101" pitchFamily="18" charset="-127"/>
              <a:ea typeface="아리따-돋움(TTF)-Medium" panose="02020603020101020101" pitchFamily="18" charset="-127"/>
            </a:endParaRPr>
          </a:p>
        </p:txBody>
      </p:sp>
      <p:sp>
        <p:nvSpPr>
          <p:cNvPr id="51" name="직사각형 50">
            <a:extLst>
              <a:ext uri="{FF2B5EF4-FFF2-40B4-BE49-F238E27FC236}">
                <a16:creationId xmlns:a16="http://schemas.microsoft.com/office/drawing/2014/main" xmlns="" id="{1E6F821B-1E6C-4CA2-8E95-40720F033FDB}"/>
              </a:ext>
            </a:extLst>
          </p:cNvPr>
          <p:cNvSpPr/>
          <p:nvPr/>
        </p:nvSpPr>
        <p:spPr>
          <a:xfrm>
            <a:off x="253472" y="3935769"/>
            <a:ext cx="3268406" cy="19352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err="1">
                <a:solidFill>
                  <a:schemeClr val="tx1"/>
                </a:solidFill>
              </a:rPr>
              <a:t>가로수길점</a:t>
            </a:r>
            <a:endParaRPr lang="en-US" altLang="ko-KR" sz="900" b="1" dirty="0">
              <a:solidFill>
                <a:schemeClr val="tx1"/>
              </a:solidFill>
            </a:endParaRPr>
          </a:p>
        </p:txBody>
      </p:sp>
      <p:sp>
        <p:nvSpPr>
          <p:cNvPr id="52" name="직사각형 51">
            <a:extLst>
              <a:ext uri="{FF2B5EF4-FFF2-40B4-BE49-F238E27FC236}">
                <a16:creationId xmlns:a16="http://schemas.microsoft.com/office/drawing/2014/main" xmlns="" id="{1DF179BC-DF14-4E19-ADBA-2AFD1A3BDF47}"/>
              </a:ext>
            </a:extLst>
          </p:cNvPr>
          <p:cNvSpPr/>
          <p:nvPr/>
        </p:nvSpPr>
        <p:spPr>
          <a:xfrm>
            <a:off x="254551" y="4134020"/>
            <a:ext cx="3268406" cy="19352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a:solidFill>
                  <a:schemeClr val="tx1"/>
                </a:solidFill>
              </a:rPr>
              <a:t>충장로점</a:t>
            </a:r>
            <a:endParaRPr lang="en-US" altLang="ko-KR" sz="900" b="1" dirty="0">
              <a:solidFill>
                <a:schemeClr val="tx1"/>
              </a:solidFill>
            </a:endParaRPr>
          </a:p>
        </p:txBody>
      </p:sp>
      <p:sp>
        <p:nvSpPr>
          <p:cNvPr id="57" name="직사각형 56">
            <a:extLst>
              <a:ext uri="{FF2B5EF4-FFF2-40B4-BE49-F238E27FC236}">
                <a16:creationId xmlns:a16="http://schemas.microsoft.com/office/drawing/2014/main" xmlns="" id="{E15C1AFD-8B13-4326-AD2E-2E1E3F73CCBA}"/>
              </a:ext>
            </a:extLst>
          </p:cNvPr>
          <p:cNvSpPr/>
          <p:nvPr/>
        </p:nvSpPr>
        <p:spPr>
          <a:xfrm>
            <a:off x="254551" y="4331859"/>
            <a:ext cx="3268406" cy="193528"/>
          </a:xfrm>
          <a:prstGeom prst="rect">
            <a:avLst/>
          </a:prstGeom>
          <a:solidFill>
            <a:schemeClr val="accent1">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rPr>
              <a:t>Global </a:t>
            </a:r>
            <a:r>
              <a:rPr lang="ko-KR" altLang="en-US" sz="900" b="1" dirty="0">
                <a:solidFill>
                  <a:schemeClr val="tx1"/>
                </a:solidFill>
              </a:rPr>
              <a:t>싱가폴점</a:t>
            </a:r>
            <a:endParaRPr lang="en-US" altLang="ko-KR" sz="900" b="1" dirty="0">
              <a:solidFill>
                <a:schemeClr val="tx1"/>
              </a:solidFill>
            </a:endParaRPr>
          </a:p>
        </p:txBody>
      </p:sp>
      <p:sp>
        <p:nvSpPr>
          <p:cNvPr id="66" name="직사각형 65">
            <a:extLst>
              <a:ext uri="{FF2B5EF4-FFF2-40B4-BE49-F238E27FC236}">
                <a16:creationId xmlns:a16="http://schemas.microsoft.com/office/drawing/2014/main" xmlns="" id="{200FB74C-2974-46BE-85F5-6907ADA41DCF}"/>
              </a:ext>
            </a:extLst>
          </p:cNvPr>
          <p:cNvSpPr/>
          <p:nvPr/>
        </p:nvSpPr>
        <p:spPr bwMode="auto">
          <a:xfrm>
            <a:off x="148073" y="208540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7" name="직사각형 66">
            <a:extLst>
              <a:ext uri="{FF2B5EF4-FFF2-40B4-BE49-F238E27FC236}">
                <a16:creationId xmlns:a16="http://schemas.microsoft.com/office/drawing/2014/main" xmlns="" id="{60612B47-B5EC-4990-B488-84CB596782F6}"/>
              </a:ext>
            </a:extLst>
          </p:cNvPr>
          <p:cNvSpPr/>
          <p:nvPr/>
        </p:nvSpPr>
        <p:spPr bwMode="auto">
          <a:xfrm>
            <a:off x="138236" y="2616109"/>
            <a:ext cx="156145" cy="150319"/>
          </a:xfrm>
          <a:prstGeom prst="rect">
            <a:avLst/>
          </a:prstGeom>
          <a:solidFill>
            <a:schemeClr val="accent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8" name="직사각형 67">
            <a:extLst>
              <a:ext uri="{FF2B5EF4-FFF2-40B4-BE49-F238E27FC236}">
                <a16:creationId xmlns:a16="http://schemas.microsoft.com/office/drawing/2014/main" xmlns="" id="{AFE7C4BD-DD93-4A1F-9052-0905DFD3D160}"/>
              </a:ext>
            </a:extLst>
          </p:cNvPr>
          <p:cNvSpPr/>
          <p:nvPr/>
        </p:nvSpPr>
        <p:spPr bwMode="auto">
          <a:xfrm>
            <a:off x="2002542" y="2400998"/>
            <a:ext cx="156145" cy="150319"/>
          </a:xfrm>
          <a:prstGeom prst="rect">
            <a:avLst/>
          </a:prstGeom>
          <a:solidFill>
            <a:schemeClr val="accent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9" name="직사각형 68">
            <a:extLst>
              <a:ext uri="{FF2B5EF4-FFF2-40B4-BE49-F238E27FC236}">
                <a16:creationId xmlns:a16="http://schemas.microsoft.com/office/drawing/2014/main" xmlns="" id="{984AF599-2451-4D0C-9E8E-A21DC5946747}"/>
              </a:ext>
            </a:extLst>
          </p:cNvPr>
          <p:cNvSpPr/>
          <p:nvPr/>
        </p:nvSpPr>
        <p:spPr bwMode="auto">
          <a:xfrm>
            <a:off x="154314" y="3475826"/>
            <a:ext cx="156145" cy="150319"/>
          </a:xfrm>
          <a:prstGeom prst="rect">
            <a:avLst/>
          </a:prstGeom>
          <a:solidFill>
            <a:schemeClr val="accent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1c</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0" name="TextBox 69">
            <a:extLst>
              <a:ext uri="{FF2B5EF4-FFF2-40B4-BE49-F238E27FC236}">
                <a16:creationId xmlns:a16="http://schemas.microsoft.com/office/drawing/2014/main" xmlns="" id="{F5192BEE-C8F8-4A1C-BFD7-AD884579C3CF}"/>
              </a:ext>
            </a:extLst>
          </p:cNvPr>
          <p:cNvSpPr txBox="1"/>
          <p:nvPr/>
        </p:nvSpPr>
        <p:spPr>
          <a:xfrm>
            <a:off x="3253564" y="2131924"/>
            <a:ext cx="432048" cy="276999"/>
          </a:xfrm>
          <a:prstGeom prst="rect">
            <a:avLst/>
          </a:prstGeom>
          <a:noFill/>
        </p:spPr>
        <p:txBody>
          <a:bodyPr wrap="square" rtlCol="0">
            <a:spAutoFit/>
          </a:bodyPr>
          <a:lstStyle/>
          <a:p>
            <a:r>
              <a:rPr lang="ko-KR" altLang="en-US" sz="1200" dirty="0"/>
              <a:t>▲</a:t>
            </a:r>
          </a:p>
        </p:txBody>
      </p:sp>
      <p:sp>
        <p:nvSpPr>
          <p:cNvPr id="71" name="TextBox 70">
            <a:extLst>
              <a:ext uri="{FF2B5EF4-FFF2-40B4-BE49-F238E27FC236}">
                <a16:creationId xmlns:a16="http://schemas.microsoft.com/office/drawing/2014/main" xmlns="" id="{F76ABACB-4D62-439E-AF04-E580D2402944}"/>
              </a:ext>
            </a:extLst>
          </p:cNvPr>
          <p:cNvSpPr txBox="1"/>
          <p:nvPr/>
        </p:nvSpPr>
        <p:spPr>
          <a:xfrm rot="10800000">
            <a:off x="3135994" y="3895112"/>
            <a:ext cx="432048" cy="276999"/>
          </a:xfrm>
          <a:prstGeom prst="rect">
            <a:avLst/>
          </a:prstGeom>
          <a:noFill/>
        </p:spPr>
        <p:txBody>
          <a:bodyPr wrap="square" rtlCol="0">
            <a:spAutoFit/>
          </a:bodyPr>
          <a:lstStyle/>
          <a:p>
            <a:r>
              <a:rPr lang="ko-KR" altLang="en-US" sz="1200" dirty="0"/>
              <a:t>▲</a:t>
            </a:r>
          </a:p>
        </p:txBody>
      </p:sp>
      <p:sp>
        <p:nvSpPr>
          <p:cNvPr id="72" name="TextBox 71">
            <a:extLst>
              <a:ext uri="{FF2B5EF4-FFF2-40B4-BE49-F238E27FC236}">
                <a16:creationId xmlns:a16="http://schemas.microsoft.com/office/drawing/2014/main" xmlns="" id="{0CECB6AA-613D-4A32-92F7-2ABE4ED09C02}"/>
              </a:ext>
            </a:extLst>
          </p:cNvPr>
          <p:cNvSpPr txBox="1"/>
          <p:nvPr/>
        </p:nvSpPr>
        <p:spPr>
          <a:xfrm rot="10800000">
            <a:off x="3142931" y="4100101"/>
            <a:ext cx="432048" cy="276999"/>
          </a:xfrm>
          <a:prstGeom prst="rect">
            <a:avLst/>
          </a:prstGeom>
          <a:noFill/>
        </p:spPr>
        <p:txBody>
          <a:bodyPr wrap="square" rtlCol="0">
            <a:spAutoFit/>
          </a:bodyPr>
          <a:lstStyle/>
          <a:p>
            <a:r>
              <a:rPr lang="ko-KR" altLang="en-US" sz="1200" dirty="0"/>
              <a:t>▲</a:t>
            </a:r>
          </a:p>
        </p:txBody>
      </p:sp>
      <p:sp>
        <p:nvSpPr>
          <p:cNvPr id="73" name="TextBox 72">
            <a:extLst>
              <a:ext uri="{FF2B5EF4-FFF2-40B4-BE49-F238E27FC236}">
                <a16:creationId xmlns:a16="http://schemas.microsoft.com/office/drawing/2014/main" xmlns="" id="{87E04FE5-4713-406C-8F3D-5BD129FA1DF6}"/>
              </a:ext>
            </a:extLst>
          </p:cNvPr>
          <p:cNvSpPr txBox="1"/>
          <p:nvPr/>
        </p:nvSpPr>
        <p:spPr>
          <a:xfrm rot="10800000">
            <a:off x="3142931" y="4300421"/>
            <a:ext cx="432048" cy="276999"/>
          </a:xfrm>
          <a:prstGeom prst="rect">
            <a:avLst/>
          </a:prstGeom>
          <a:noFill/>
        </p:spPr>
        <p:txBody>
          <a:bodyPr wrap="square" rtlCol="0">
            <a:spAutoFit/>
          </a:bodyPr>
          <a:lstStyle/>
          <a:p>
            <a:r>
              <a:rPr lang="ko-KR" altLang="en-US" sz="1200" dirty="0"/>
              <a:t>▲</a:t>
            </a:r>
          </a:p>
        </p:txBody>
      </p:sp>
      <p:sp>
        <p:nvSpPr>
          <p:cNvPr id="74" name="직사각형 73">
            <a:extLst>
              <a:ext uri="{FF2B5EF4-FFF2-40B4-BE49-F238E27FC236}">
                <a16:creationId xmlns:a16="http://schemas.microsoft.com/office/drawing/2014/main" xmlns="" id="{747675DD-7ADA-49D5-834A-685B99363FBC}"/>
              </a:ext>
            </a:extLst>
          </p:cNvPr>
          <p:cNvSpPr/>
          <p:nvPr/>
        </p:nvSpPr>
        <p:spPr bwMode="auto">
          <a:xfrm>
            <a:off x="202529" y="4316951"/>
            <a:ext cx="156145" cy="150319"/>
          </a:xfrm>
          <a:prstGeom prst="rect">
            <a:avLst/>
          </a:prstGeom>
          <a:solidFill>
            <a:schemeClr val="accent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1d</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3009425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EH.BC.08.006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(default)</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r>
              <a:rPr lang="en-US" altLang="ko-KR" dirty="0"/>
              <a:t>&gt;</a:t>
            </a:r>
            <a:r>
              <a:rPr lang="ko-KR" altLang="en-US"/>
              <a:t>메이크업유어드림</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172265632"/>
              </p:ext>
            </p:extLst>
          </p:nvPr>
        </p:nvGraphicFramePr>
        <p:xfrm>
          <a:off x="7464287" y="414711"/>
          <a:ext cx="2441713" cy="2599593"/>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http://m.etudehouse.com/kr/ko/jsp/mobile/brand/makeup_your_dream.jsp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메이크업유어드립</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소개 페이지</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현업에서 디자인 관련 자료 수급</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메이크업유어드립</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서비스 소개</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소개 내용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텍스트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동영상</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디지털 캠페인 결과 확인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해당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해피빈으로</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2984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509699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메이크업유어드림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2018-05-04</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412521"/>
            <a:ext cx="3410423" cy="399117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8" name="사각형: 둥근 모서리 17">
            <a:extLst>
              <a:ext uri="{FF2B5EF4-FFF2-40B4-BE49-F238E27FC236}">
                <a16:creationId xmlns:a16="http://schemas.microsoft.com/office/drawing/2014/main" xmlns="" id="{9290C4AC-42A6-4084-9A43-7EEABC092375}"/>
              </a:ext>
            </a:extLst>
          </p:cNvPr>
          <p:cNvSpPr/>
          <p:nvPr/>
        </p:nvSpPr>
        <p:spPr>
          <a:xfrm>
            <a:off x="183445" y="1056482"/>
            <a:ext cx="1129814" cy="356037"/>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메이크업유어드림</a:t>
            </a:r>
          </a:p>
        </p:txBody>
      </p:sp>
      <p:sp>
        <p:nvSpPr>
          <p:cNvPr id="19" name="사각형: 둥근 모서리 18">
            <a:extLst>
              <a:ext uri="{FF2B5EF4-FFF2-40B4-BE49-F238E27FC236}">
                <a16:creationId xmlns:a16="http://schemas.microsoft.com/office/drawing/2014/main" xmlns="" id="{35BFBED2-EDE1-4D7E-85CE-99DE5A89BD9D}"/>
              </a:ext>
            </a:extLst>
          </p:cNvPr>
          <p:cNvSpPr/>
          <p:nvPr/>
        </p:nvSpPr>
        <p:spPr>
          <a:xfrm>
            <a:off x="1314214" y="1062259"/>
            <a:ext cx="1137908" cy="35176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a:t>
            </a:r>
          </a:p>
        </p:txBody>
      </p:sp>
      <p:sp>
        <p:nvSpPr>
          <p:cNvPr id="20" name="사각형: 둥근 모서리 19">
            <a:extLst>
              <a:ext uri="{FF2B5EF4-FFF2-40B4-BE49-F238E27FC236}">
                <a16:creationId xmlns:a16="http://schemas.microsoft.com/office/drawing/2014/main" xmlns="" id="{BE76AC5A-E22E-4C65-B2A0-ED74B60B0D3B}"/>
              </a:ext>
            </a:extLst>
          </p:cNvPr>
          <p:cNvSpPr/>
          <p:nvPr/>
        </p:nvSpPr>
        <p:spPr>
          <a:xfrm>
            <a:off x="2449869" y="1058948"/>
            <a:ext cx="1144954" cy="35357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 신청</a:t>
            </a:r>
          </a:p>
        </p:txBody>
      </p:sp>
      <p:sp>
        <p:nvSpPr>
          <p:cNvPr id="31" name="직사각형 30">
            <a:extLst>
              <a:ext uri="{FF2B5EF4-FFF2-40B4-BE49-F238E27FC236}">
                <a16:creationId xmlns:a16="http://schemas.microsoft.com/office/drawing/2014/main" xmlns="" id="{0AD72359-CE29-4304-AAA6-50D1717690E4}"/>
              </a:ext>
            </a:extLst>
          </p:cNvPr>
          <p:cNvSpPr/>
          <p:nvPr/>
        </p:nvSpPr>
        <p:spPr>
          <a:xfrm>
            <a:off x="237895" y="1454303"/>
            <a:ext cx="3320826" cy="3741357"/>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MAKEUP YOUR DREAM</a:t>
            </a:r>
          </a:p>
          <a:p>
            <a:endParaRPr lang="en-US" altLang="ko-KR" sz="900" dirty="0">
              <a:solidFill>
                <a:schemeClr val="tx1"/>
              </a:solidFill>
            </a:endParaRPr>
          </a:p>
          <a:p>
            <a:pPr algn="ctr"/>
            <a:r>
              <a:rPr lang="ko-KR" altLang="en-US" sz="900" dirty="0">
                <a:solidFill>
                  <a:schemeClr val="tx1"/>
                </a:solidFill>
              </a:rPr>
              <a:t>청춘들의 고민을 공감하고 더 나은 미래를 꿈꾸게 하는 에뛰드의 청춘 응원 캠페인</a:t>
            </a:r>
            <a:endParaRPr lang="en-US" altLang="ko-KR" sz="900" dirty="0">
              <a:solidFill>
                <a:schemeClr val="tx1"/>
              </a:solidFill>
            </a:endParaRPr>
          </a:p>
          <a:p>
            <a:endParaRPr lang="en-US" altLang="ko-KR" sz="900" dirty="0">
              <a:solidFill>
                <a:schemeClr val="tx1"/>
              </a:solidFill>
            </a:endParaRPr>
          </a:p>
          <a:p>
            <a:pPr algn="ctr"/>
            <a:r>
              <a:rPr lang="ko-KR" altLang="en-US" sz="900" dirty="0">
                <a:solidFill>
                  <a:schemeClr val="tx1">
                    <a:lumMod val="50000"/>
                    <a:lumOff val="50000"/>
                  </a:schemeClr>
                </a:solidFill>
              </a:rPr>
              <a:t>에뛰드는 쇼팽이 작곡한 아름다운 연습곡에서 영감을 받아 만들어진 브랜드 명처럼</a:t>
            </a:r>
            <a:r>
              <a:rPr lang="en-US" altLang="ko-KR" sz="900" dirty="0">
                <a:solidFill>
                  <a:schemeClr val="tx1">
                    <a:lumMod val="50000"/>
                    <a:lumOff val="50000"/>
                  </a:schemeClr>
                </a:solidFill>
              </a:rPr>
              <a:t>, </a:t>
            </a:r>
            <a:r>
              <a:rPr lang="ko-KR" altLang="en-US" sz="900" dirty="0">
                <a:solidFill>
                  <a:schemeClr val="tx1">
                    <a:lumMod val="50000"/>
                    <a:lumOff val="50000"/>
                  </a:schemeClr>
                </a:solidFill>
              </a:rPr>
              <a:t>내일을 위한 연습곡을 연주하고 있는 청춘들의 고민을 함께 나누고 더 나은 미래를 꿈꿀 수 있도록 도움을 주는 청춘</a:t>
            </a:r>
            <a:endParaRPr lang="en-US" altLang="ko-KR" sz="900" dirty="0">
              <a:solidFill>
                <a:schemeClr val="tx1">
                  <a:lumMod val="50000"/>
                  <a:lumOff val="50000"/>
                </a:schemeClr>
              </a:solidFill>
            </a:endParaRPr>
          </a:p>
          <a:p>
            <a:pPr algn="ctr"/>
            <a:r>
              <a:rPr lang="ko-KR" altLang="en-US" sz="900" dirty="0">
                <a:solidFill>
                  <a:schemeClr val="tx1">
                    <a:lumMod val="50000"/>
                    <a:lumOff val="50000"/>
                  </a:schemeClr>
                </a:solidFill>
              </a:rPr>
              <a:t>응원 캠페인입니다</a:t>
            </a:r>
            <a:r>
              <a:rPr lang="en-US" altLang="ko-KR" sz="900" dirty="0">
                <a:solidFill>
                  <a:schemeClr val="tx1">
                    <a:lumMod val="50000"/>
                    <a:lumOff val="50000"/>
                  </a:schemeClr>
                </a:solidFill>
              </a:rPr>
              <a:t>.</a:t>
            </a: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a:p>
            <a:pPr algn="ctr"/>
            <a:endParaRPr lang="en-US" altLang="ko-KR" sz="900" dirty="0">
              <a:solidFill>
                <a:schemeClr val="tx1">
                  <a:lumMod val="50000"/>
                  <a:lumOff val="50000"/>
                </a:schemeClr>
              </a:solidFill>
            </a:endParaRPr>
          </a:p>
        </p:txBody>
      </p:sp>
      <p:sp>
        <p:nvSpPr>
          <p:cNvPr id="35" name="직사각형 34">
            <a:extLst>
              <a:ext uri="{FF2B5EF4-FFF2-40B4-BE49-F238E27FC236}">
                <a16:creationId xmlns:a16="http://schemas.microsoft.com/office/drawing/2014/main" xmlns="" id="{8DD10F2F-DB8A-4982-99ED-F0315B270865}"/>
              </a:ext>
            </a:extLst>
          </p:cNvPr>
          <p:cNvSpPr/>
          <p:nvPr/>
        </p:nvSpPr>
        <p:spPr>
          <a:xfrm>
            <a:off x="4754664" y="3065234"/>
            <a:ext cx="1597268" cy="398933"/>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디지털 캠페인 결과 확인</a:t>
            </a:r>
            <a:endParaRPr lang="en-US" altLang="ko-KR" sz="900" dirty="0">
              <a:solidFill>
                <a:schemeClr val="tx1"/>
              </a:solidFill>
            </a:endParaRPr>
          </a:p>
          <a:p>
            <a:pPr algn="ctr"/>
            <a:r>
              <a:rPr lang="en-US" altLang="ko-KR" sz="900" dirty="0">
                <a:solidFill>
                  <a:schemeClr val="tx1"/>
                </a:solidFill>
              </a:rPr>
              <a:t>(17.06 </a:t>
            </a:r>
            <a:r>
              <a:rPr lang="ko-KR" altLang="en-US" sz="900" dirty="0">
                <a:solidFill>
                  <a:schemeClr val="tx1"/>
                </a:solidFill>
              </a:rPr>
              <a:t>종료</a:t>
            </a:r>
            <a:r>
              <a:rPr lang="en-US" altLang="ko-KR" sz="900" dirty="0">
                <a:solidFill>
                  <a:schemeClr val="tx1"/>
                </a:solidFill>
              </a:rPr>
              <a:t>)</a:t>
            </a:r>
            <a:endParaRPr lang="ko-KR" altLang="en-US" sz="900" dirty="0">
              <a:solidFill>
                <a:schemeClr val="tx1"/>
              </a:solidFill>
            </a:endParaRPr>
          </a:p>
        </p:txBody>
      </p:sp>
      <p:sp>
        <p:nvSpPr>
          <p:cNvPr id="38" name="직사각형 37">
            <a:extLst>
              <a:ext uri="{FF2B5EF4-FFF2-40B4-BE49-F238E27FC236}">
                <a16:creationId xmlns:a16="http://schemas.microsoft.com/office/drawing/2014/main" xmlns="" id="{7E2A68FB-BEDF-47DC-B555-3E3855C2137D}"/>
              </a:ext>
            </a:extLst>
          </p:cNvPr>
          <p:cNvSpPr/>
          <p:nvPr/>
        </p:nvSpPr>
        <p:spPr>
          <a:xfrm>
            <a:off x="3800872" y="404664"/>
            <a:ext cx="3584162" cy="36004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pic>
        <p:nvPicPr>
          <p:cNvPr id="4" name="그림 3">
            <a:extLst>
              <a:ext uri="{FF2B5EF4-FFF2-40B4-BE49-F238E27FC236}">
                <a16:creationId xmlns:a16="http://schemas.microsoft.com/office/drawing/2014/main" xmlns="" id="{E978C5D8-C171-4AAC-AE28-C7FA757A3A2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867" r="1161"/>
          <a:stretch/>
        </p:blipFill>
        <p:spPr>
          <a:xfrm>
            <a:off x="285503" y="3181453"/>
            <a:ext cx="3245207" cy="1861568"/>
          </a:xfrm>
          <a:prstGeom prst="rect">
            <a:avLst/>
          </a:prstGeom>
        </p:spPr>
      </p:pic>
      <p:sp>
        <p:nvSpPr>
          <p:cNvPr id="41" name="직사각형 40">
            <a:extLst>
              <a:ext uri="{FF2B5EF4-FFF2-40B4-BE49-F238E27FC236}">
                <a16:creationId xmlns:a16="http://schemas.microsoft.com/office/drawing/2014/main" xmlns="" id="{0D6CDBA7-3AE9-4E5E-884A-69D55B6EA833}"/>
              </a:ext>
            </a:extLst>
          </p:cNvPr>
          <p:cNvSpPr/>
          <p:nvPr/>
        </p:nvSpPr>
        <p:spPr>
          <a:xfrm>
            <a:off x="3809301" y="3799751"/>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27" name="직사각형 26">
            <a:extLst>
              <a:ext uri="{FF2B5EF4-FFF2-40B4-BE49-F238E27FC236}">
                <a16:creationId xmlns:a16="http://schemas.microsoft.com/office/drawing/2014/main" xmlns="" id="{154DA4F9-34EA-4697-8D9E-11EB6EECBB93}"/>
              </a:ext>
            </a:extLst>
          </p:cNvPr>
          <p:cNvSpPr/>
          <p:nvPr/>
        </p:nvSpPr>
        <p:spPr bwMode="auto">
          <a:xfrm>
            <a:off x="194046" y="139378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9" name="직사각형 28">
            <a:extLst>
              <a:ext uri="{FF2B5EF4-FFF2-40B4-BE49-F238E27FC236}">
                <a16:creationId xmlns:a16="http://schemas.microsoft.com/office/drawing/2014/main" xmlns="" id="{28D2601D-8F59-426E-89A3-FA27C5CAEA5D}"/>
              </a:ext>
            </a:extLst>
          </p:cNvPr>
          <p:cNvSpPr/>
          <p:nvPr/>
        </p:nvSpPr>
        <p:spPr bwMode="auto">
          <a:xfrm>
            <a:off x="4690948" y="299007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pSp>
        <p:nvGrpSpPr>
          <p:cNvPr id="30" name="그룹 29">
            <a:extLst>
              <a:ext uri="{FF2B5EF4-FFF2-40B4-BE49-F238E27FC236}">
                <a16:creationId xmlns:a16="http://schemas.microsoft.com/office/drawing/2014/main" xmlns="" id="{733AA0E9-894B-4E3D-8923-8635895F9908}"/>
              </a:ext>
            </a:extLst>
          </p:cNvPr>
          <p:cNvGrpSpPr/>
          <p:nvPr/>
        </p:nvGrpSpPr>
        <p:grpSpPr>
          <a:xfrm>
            <a:off x="100495" y="5417315"/>
            <a:ext cx="3566459" cy="222326"/>
            <a:chOff x="98979" y="5798962"/>
            <a:chExt cx="3566459" cy="222326"/>
          </a:xfrm>
          <a:solidFill>
            <a:schemeClr val="bg1"/>
          </a:solidFill>
        </p:grpSpPr>
        <p:sp>
          <p:nvSpPr>
            <p:cNvPr id="39" name="자유형 274">
              <a:extLst>
                <a:ext uri="{FF2B5EF4-FFF2-40B4-BE49-F238E27FC236}">
                  <a16:creationId xmlns:a16="http://schemas.microsoft.com/office/drawing/2014/main" xmlns="" id="{CDCF206D-C472-4142-87B8-C07ED2D71E0C}"/>
                </a:ext>
              </a:extLst>
            </p:cNvPr>
            <p:cNvSpPr/>
            <p:nvPr/>
          </p:nvSpPr>
          <p:spPr bwMode="auto">
            <a:xfrm flipV="1">
              <a:off x="119986" y="5870970"/>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sp>
          <p:nvSpPr>
            <p:cNvPr id="44" name="자유형 274">
              <a:extLst>
                <a:ext uri="{FF2B5EF4-FFF2-40B4-BE49-F238E27FC236}">
                  <a16:creationId xmlns:a16="http://schemas.microsoft.com/office/drawing/2014/main" xmlns="" id="{3248CA80-E13A-497A-808C-AF7BF44F3D5E}"/>
                </a:ext>
              </a:extLst>
            </p:cNvPr>
            <p:cNvSpPr/>
            <p:nvPr/>
          </p:nvSpPr>
          <p:spPr bwMode="auto">
            <a:xfrm flipV="1">
              <a:off x="98979" y="5798962"/>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grpSp>
      <p:sp>
        <p:nvSpPr>
          <p:cNvPr id="43" name="직사각형 42"/>
          <p:cNvSpPr/>
          <p:nvPr/>
        </p:nvSpPr>
        <p:spPr>
          <a:xfrm>
            <a:off x="3849730" y="2743201"/>
            <a:ext cx="3473562" cy="873939"/>
          </a:xfrm>
          <a:prstGeom prst="rect">
            <a:avLst/>
          </a:prstGeom>
          <a:solidFill>
            <a:srgbClr val="000000">
              <a:alpha val="50196"/>
            </a:srgb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5/4 </a:t>
            </a:r>
            <a:r>
              <a:rPr lang="ko-KR" altLang="en-US" smtClean="0"/>
              <a:t>삭제</a:t>
            </a:r>
            <a:endParaRPr lang="ko-KR" altLang="en-US"/>
          </a:p>
        </p:txBody>
      </p:sp>
      <p:sp>
        <p:nvSpPr>
          <p:cNvPr id="46" name="직사각형 45"/>
          <p:cNvSpPr/>
          <p:nvPr/>
        </p:nvSpPr>
        <p:spPr>
          <a:xfrm>
            <a:off x="9906000" y="0"/>
            <a:ext cx="844062" cy="8440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69" dirty="0"/>
              <a:t>5/4</a:t>
            </a:r>
          </a:p>
          <a:p>
            <a:pPr algn="ctr"/>
            <a:endParaRPr lang="en-US" altLang="ko-KR" sz="923" dirty="0" smtClean="0"/>
          </a:p>
          <a:p>
            <a:pPr algn="ctr"/>
            <a:r>
              <a:rPr lang="ko-KR" altLang="en-US" sz="923" dirty="0" smtClean="0"/>
              <a:t>업데이트</a:t>
            </a:r>
            <a:endParaRPr lang="ko-KR" altLang="en-US" sz="923" dirty="0"/>
          </a:p>
        </p:txBody>
      </p:sp>
      <p:sp>
        <p:nvSpPr>
          <p:cNvPr id="47" name="직사각형 46">
            <a:extLst>
              <a:ext uri="{FF2B5EF4-FFF2-40B4-BE49-F238E27FC236}">
                <a16:creationId xmlns:a16="http://schemas.microsoft.com/office/drawing/2014/main" xmlns="" id="{39D1B7C9-09E3-4AD1-8EF4-1A41DB4681AE}"/>
              </a:ext>
            </a:extLst>
          </p:cNvPr>
          <p:cNvSpPr/>
          <p:nvPr/>
        </p:nvSpPr>
        <p:spPr>
          <a:xfrm>
            <a:off x="3795165" y="1507684"/>
            <a:ext cx="3576679" cy="507831"/>
          </a:xfrm>
          <a:prstGeom prst="rect">
            <a:avLst/>
          </a:prstGeom>
        </p:spPr>
        <p:txBody>
          <a:bodyPr wrap="square">
            <a:spAutoFit/>
          </a:bodyPr>
          <a:lstStyle/>
          <a:p>
            <a:pPr algn="ctr"/>
            <a:r>
              <a:rPr lang="ko-KR" altLang="en-US" sz="900" b="1" dirty="0" err="1" smtClean="0"/>
              <a:t>청춘강연에</a:t>
            </a:r>
            <a:r>
              <a:rPr lang="ko-KR" altLang="en-US" sz="900" b="1" dirty="0" smtClean="0"/>
              <a:t> 참석해주시는 자리수마다 기부금을 매칭하여</a:t>
            </a:r>
            <a:endParaRPr lang="en-US" altLang="ko-KR" sz="900" b="1" dirty="0" smtClean="0"/>
          </a:p>
          <a:p>
            <a:pPr algn="ctr"/>
            <a:r>
              <a:rPr lang="ko-KR" altLang="en-US" sz="900" b="1" dirty="0" smtClean="0"/>
              <a:t>청춘이 꿈을 이룰 수 있는 </a:t>
            </a:r>
            <a:r>
              <a:rPr lang="en-US" altLang="ko-KR" sz="900" b="1" dirty="0" smtClean="0"/>
              <a:t>‘</a:t>
            </a:r>
            <a:r>
              <a:rPr lang="ko-KR" altLang="en-US" sz="900" b="1" smtClean="0"/>
              <a:t> </a:t>
            </a:r>
            <a:r>
              <a:rPr lang="en-US" altLang="ko-KR" sz="900" b="1" dirty="0"/>
              <a:t>DREAM </a:t>
            </a:r>
            <a:r>
              <a:rPr lang="ko-KR" altLang="en-US" sz="900" b="1" smtClean="0"/>
              <a:t>장학금</a:t>
            </a:r>
            <a:r>
              <a:rPr lang="en-US" altLang="ko-KR" sz="900" b="1" dirty="0" smtClean="0"/>
              <a:t>’</a:t>
            </a:r>
            <a:r>
              <a:rPr lang="ko-KR" altLang="en-US" sz="900" b="1" smtClean="0"/>
              <a:t>으로 지원될 예정입니다</a:t>
            </a:r>
            <a:r>
              <a:rPr lang="en-US" altLang="ko-KR" sz="900" b="1" dirty="0"/>
              <a:t>.</a:t>
            </a:r>
          </a:p>
          <a:p>
            <a:pPr algn="ctr"/>
            <a:endParaRPr lang="en-US" altLang="ko-KR" sz="900" dirty="0"/>
          </a:p>
        </p:txBody>
      </p:sp>
      <p:pic>
        <p:nvPicPr>
          <p:cNvPr id="48" name="그림 47"/>
          <p:cNvPicPr>
            <a:picLocks noChangeAspect="1"/>
          </p:cNvPicPr>
          <p:nvPr/>
        </p:nvPicPr>
        <p:blipFill>
          <a:blip r:embed="rId4"/>
          <a:stretch>
            <a:fillRect/>
          </a:stretch>
        </p:blipFill>
        <p:spPr>
          <a:xfrm>
            <a:off x="3900362" y="617777"/>
            <a:ext cx="3397168" cy="806422"/>
          </a:xfrm>
          <a:prstGeom prst="rect">
            <a:avLst/>
          </a:prstGeom>
        </p:spPr>
      </p:pic>
      <p:sp>
        <p:nvSpPr>
          <p:cNvPr id="49" name="직사각형 48"/>
          <p:cNvSpPr/>
          <p:nvPr/>
        </p:nvSpPr>
        <p:spPr>
          <a:xfrm>
            <a:off x="3754704" y="549274"/>
            <a:ext cx="3681877" cy="3164969"/>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23" dirty="0"/>
          </a:p>
        </p:txBody>
      </p:sp>
    </p:spTree>
    <p:extLst>
      <p:ext uri="{BB962C8B-B14F-4D97-AF65-F5344CB8AC3E}">
        <p14:creationId xmlns:p14="http://schemas.microsoft.com/office/powerpoint/2010/main" val="1775412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EH.BC.08.006.LEC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_</a:t>
            </a:r>
            <a:r>
              <a:rPr lang="ko-KR" altLang="en-US"/>
              <a:t>청춘강연</a:t>
            </a:r>
            <a:endParaRPr lang="ko-KR" altLang="en-US" dirty="0"/>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r>
              <a:rPr lang="en-US" altLang="ko-KR" dirty="0"/>
              <a:t>&gt;</a:t>
            </a:r>
            <a:r>
              <a:rPr lang="ko-KR" altLang="en-US"/>
              <a:t>청춘강연</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1391046711"/>
              </p:ext>
            </p:extLst>
          </p:nvPr>
        </p:nvGraphicFramePr>
        <p:xfrm>
          <a:off x="7464287" y="414711"/>
          <a:ext cx="2441713" cy="3823374"/>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http://m.etudehouse.com/kr/ko/jsp/mobile/brand/makeup_your_dream_lecture.jsp#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Sharing UI</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en-US" altLang="ko-KR" sz="800" b="0" dirty="0" err="1">
                          <a:solidFill>
                            <a:schemeClr val="tx1"/>
                          </a:solidFill>
                          <a:latin typeface="아리따-돋움(TTF)-Medium" panose="02020603020101020101" pitchFamily="18" charset="-127"/>
                          <a:ea typeface="아리따-돋움(TTF)-Medium" panose="02020603020101020101" pitchFamily="18" charset="-127"/>
                        </a:rPr>
                        <a:t>sns</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sharing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공통</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en-US" altLang="ko-KR" sz="800" b="0" dirty="0"/>
                        <a:t>EH.PD.SNS.LPP </a:t>
                      </a:r>
                      <a:r>
                        <a:rPr lang="ko-KR" altLang="en-US" sz="800" b="0" dirty="0">
                          <a:solidFill>
                            <a:schemeClr val="tx1"/>
                          </a:solidFill>
                          <a:latin typeface="+mn-lt"/>
                          <a:ea typeface="+mn-ea"/>
                        </a:rPr>
                        <a:t> 참고</a:t>
                      </a:r>
                      <a:r>
                        <a:rPr lang="en-US" altLang="ko-KR" sz="800" b="0" dirty="0">
                          <a:solidFill>
                            <a:schemeClr val="tx1"/>
                          </a:solidFill>
                          <a:latin typeface="+mn-lt"/>
                          <a:ea typeface="+mn-ea"/>
                        </a:rPr>
                        <a:t>)</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좋아요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하트 선택 시 좋아요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카운팅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우측에 좋아요 개수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비로그인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1</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회만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(2</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회 이상일 경우 알림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alert.</a:t>
                      </a: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추천은 하루에 한번만 가능합니다</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뷰티팁</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참고</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청춘강연 타이틀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최근 강연 내용을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default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로 보여줌</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제목 및 설명 이미지 타이틀로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내용 영역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UI</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텍스트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동영상</a:t>
                      </a:r>
                      <a:r>
                        <a:rPr lang="en-US" altLang="ko-KR" sz="800" b="0" dirty="0">
                          <a:solidFill>
                            <a:schemeClr val="tx1"/>
                          </a:solidFill>
                          <a:latin typeface="아리따-돋움(TTF)-Medium" panose="02020603020101020101" pitchFamily="18" charset="-127"/>
                          <a:ea typeface="아리따-돋움(TTF)-Medium" panose="02020603020101020101" pitchFamily="18" charset="-127"/>
                        </a:rPr>
                        <a:t>(html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가능</a:t>
                      </a:r>
                      <a:r>
                        <a:rPr lang="en-US" altLang="ko-KR" sz="800" b="0">
                          <a:solidFill>
                            <a:schemeClr val="tx1"/>
                          </a:solidFill>
                          <a:latin typeface="아리따-돋움(TTF)-Medium" panose="02020603020101020101" pitchFamily="18" charset="-127"/>
                          <a:ea typeface="아리따-돋움(TTF)-Medium" panose="02020603020101020101" pitchFamily="18" charset="-127"/>
                        </a:rPr>
                        <a:t>)</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강연 전체 보기</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지난 강연 보기</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4a.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강연 리스트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UI</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타이틀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설명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등록일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하트수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4b.</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강연 개수 많을 경우 </a:t>
                      </a: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더보기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166107612"/>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6" name="직사각형 35">
            <a:extLst>
              <a:ext uri="{FF2B5EF4-FFF2-40B4-BE49-F238E27FC236}">
                <a16:creationId xmlns:a16="http://schemas.microsoft.com/office/drawing/2014/main" xmlns="" id="{207AAF08-784B-4769-B323-FC012E9F3F67}"/>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42356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2" name="직사각형 31">
            <a:extLst>
              <a:ext uri="{FF2B5EF4-FFF2-40B4-BE49-F238E27FC236}">
                <a16:creationId xmlns:a16="http://schemas.microsoft.com/office/drawing/2014/main" xmlns="" id="{EBBB0CA0-C9DF-4EE9-86FC-1450EB70F69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메이크업유어드림 ▼</a:t>
            </a:r>
            <a:endParaRPr lang="ko-KR" altLang="en-US" sz="900" b="1" dirty="0">
              <a:solidFill>
                <a:schemeClr val="tx2">
                  <a:lumMod val="60000"/>
                  <a:lumOff val="40000"/>
                </a:schemeClr>
              </a:solidFill>
            </a:endParaRPr>
          </a:p>
        </p:txBody>
      </p:sp>
      <p:sp>
        <p:nvSpPr>
          <p:cNvPr id="28" name="직사각형 27">
            <a:extLst>
              <a:ext uri="{FF2B5EF4-FFF2-40B4-BE49-F238E27FC236}">
                <a16:creationId xmlns:a16="http://schemas.microsoft.com/office/drawing/2014/main" xmlns="" id="{39FEC3D5-36B5-4E8B-BECD-7E3541BAAC32}"/>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84400" y="1412521"/>
            <a:ext cx="3410423" cy="534097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8" name="사각형: 둥근 모서리 17">
            <a:extLst>
              <a:ext uri="{FF2B5EF4-FFF2-40B4-BE49-F238E27FC236}">
                <a16:creationId xmlns:a16="http://schemas.microsoft.com/office/drawing/2014/main" xmlns="" id="{9290C4AC-42A6-4084-9A43-7EEABC092375}"/>
              </a:ext>
            </a:extLst>
          </p:cNvPr>
          <p:cNvSpPr/>
          <p:nvPr/>
        </p:nvSpPr>
        <p:spPr>
          <a:xfrm>
            <a:off x="183445" y="1058382"/>
            <a:ext cx="1129814" cy="354138"/>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메이크업유어드림</a:t>
            </a:r>
          </a:p>
        </p:txBody>
      </p:sp>
      <p:sp>
        <p:nvSpPr>
          <p:cNvPr id="19" name="사각형: 둥근 모서리 18">
            <a:extLst>
              <a:ext uri="{FF2B5EF4-FFF2-40B4-BE49-F238E27FC236}">
                <a16:creationId xmlns:a16="http://schemas.microsoft.com/office/drawing/2014/main" xmlns="" id="{35BFBED2-EDE1-4D7E-85CE-99DE5A89BD9D}"/>
              </a:ext>
            </a:extLst>
          </p:cNvPr>
          <p:cNvSpPr/>
          <p:nvPr/>
        </p:nvSpPr>
        <p:spPr>
          <a:xfrm>
            <a:off x="1314214" y="1062259"/>
            <a:ext cx="1137908" cy="351761"/>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a:t>
            </a:r>
          </a:p>
        </p:txBody>
      </p:sp>
      <p:sp>
        <p:nvSpPr>
          <p:cNvPr id="20" name="사각형: 둥근 모서리 19">
            <a:extLst>
              <a:ext uri="{FF2B5EF4-FFF2-40B4-BE49-F238E27FC236}">
                <a16:creationId xmlns:a16="http://schemas.microsoft.com/office/drawing/2014/main" xmlns="" id="{BE76AC5A-E22E-4C65-B2A0-ED74B60B0D3B}"/>
              </a:ext>
            </a:extLst>
          </p:cNvPr>
          <p:cNvSpPr/>
          <p:nvPr/>
        </p:nvSpPr>
        <p:spPr>
          <a:xfrm>
            <a:off x="2449869" y="1058948"/>
            <a:ext cx="1144954" cy="35357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 신청</a:t>
            </a:r>
          </a:p>
        </p:txBody>
      </p:sp>
      <p:sp>
        <p:nvSpPr>
          <p:cNvPr id="38" name="직사각형 37">
            <a:extLst>
              <a:ext uri="{FF2B5EF4-FFF2-40B4-BE49-F238E27FC236}">
                <a16:creationId xmlns:a16="http://schemas.microsoft.com/office/drawing/2014/main" xmlns="" id="{7E2A68FB-BEDF-47DC-B555-3E3855C2137D}"/>
              </a:ext>
            </a:extLst>
          </p:cNvPr>
          <p:cNvSpPr/>
          <p:nvPr/>
        </p:nvSpPr>
        <p:spPr>
          <a:xfrm>
            <a:off x="3800872" y="404664"/>
            <a:ext cx="3584162" cy="645333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41" name="직사각형 140">
            <a:extLst>
              <a:ext uri="{FF2B5EF4-FFF2-40B4-BE49-F238E27FC236}">
                <a16:creationId xmlns:a16="http://schemas.microsoft.com/office/drawing/2014/main" xmlns="" id="{8DEE9F62-0398-481F-8AEA-8999157D469C}"/>
              </a:ext>
            </a:extLst>
          </p:cNvPr>
          <p:cNvSpPr/>
          <p:nvPr/>
        </p:nvSpPr>
        <p:spPr>
          <a:xfrm>
            <a:off x="237895" y="1768160"/>
            <a:ext cx="3320826" cy="1283422"/>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에뛰드의 청춘강연 </a:t>
            </a:r>
            <a:r>
              <a:rPr lang="en-US" altLang="ko-KR" sz="1200" b="1" dirty="0">
                <a:solidFill>
                  <a:schemeClr val="tx1"/>
                </a:solidFill>
              </a:rPr>
              <a:t>EP.2</a:t>
            </a:r>
          </a:p>
          <a:p>
            <a:pPr algn="ctr"/>
            <a:endParaRPr lang="en-US" altLang="ko-KR" sz="900" dirty="0">
              <a:solidFill>
                <a:schemeClr val="tx1"/>
              </a:solidFill>
            </a:endParaRPr>
          </a:p>
          <a:p>
            <a:pPr algn="ctr"/>
            <a:r>
              <a:rPr lang="en-US" altLang="ko-KR" sz="900" dirty="0">
                <a:solidFill>
                  <a:schemeClr val="tx1"/>
                </a:solidFill>
              </a:rPr>
              <a:t>7</a:t>
            </a:r>
            <a:r>
              <a:rPr lang="ko-KR" altLang="en-US" sz="900" dirty="0">
                <a:solidFill>
                  <a:schemeClr val="tx1"/>
                </a:solidFill>
              </a:rPr>
              <a:t>월 </a:t>
            </a:r>
            <a:r>
              <a:rPr lang="en-US" altLang="ko-KR" sz="900" dirty="0">
                <a:solidFill>
                  <a:schemeClr val="tx1"/>
                </a:solidFill>
              </a:rPr>
              <a:t>14</a:t>
            </a:r>
            <a:r>
              <a:rPr lang="ko-KR" altLang="en-US" sz="900" dirty="0">
                <a:solidFill>
                  <a:schemeClr val="tx1"/>
                </a:solidFill>
              </a:rPr>
              <a:t>일 </a:t>
            </a:r>
            <a:r>
              <a:rPr lang="ko-KR" altLang="en-US" sz="900" dirty="0" err="1">
                <a:solidFill>
                  <a:schemeClr val="tx1"/>
                </a:solidFill>
              </a:rPr>
              <a:t>신촌유플렉스에서</a:t>
            </a:r>
            <a:r>
              <a:rPr lang="ko-KR" altLang="en-US" sz="900" dirty="0">
                <a:solidFill>
                  <a:schemeClr val="tx1"/>
                </a:solidFill>
              </a:rPr>
              <a:t> 진행된 </a:t>
            </a:r>
            <a:endParaRPr lang="en-US" altLang="ko-KR" sz="900" dirty="0">
              <a:solidFill>
                <a:schemeClr val="tx1"/>
              </a:solidFill>
            </a:endParaRPr>
          </a:p>
          <a:p>
            <a:pPr algn="ctr"/>
            <a:r>
              <a:rPr lang="ko-KR" altLang="en-US" sz="900" dirty="0">
                <a:solidFill>
                  <a:schemeClr val="tx1"/>
                </a:solidFill>
              </a:rPr>
              <a:t>에뛰드의 청춘강연</a:t>
            </a:r>
            <a:endParaRPr lang="en-US" altLang="ko-KR" sz="900" dirty="0">
              <a:solidFill>
                <a:srgbClr val="FF0000"/>
              </a:solidFill>
            </a:endParaRPr>
          </a:p>
        </p:txBody>
      </p:sp>
      <p:sp>
        <p:nvSpPr>
          <p:cNvPr id="142" name="직사각형 141">
            <a:extLst>
              <a:ext uri="{FF2B5EF4-FFF2-40B4-BE49-F238E27FC236}">
                <a16:creationId xmlns:a16="http://schemas.microsoft.com/office/drawing/2014/main" xmlns="" id="{713A06B1-FBA7-442A-9591-D16DB1EEBB68}"/>
              </a:ext>
            </a:extLst>
          </p:cNvPr>
          <p:cNvSpPr/>
          <p:nvPr/>
        </p:nvSpPr>
        <p:spPr>
          <a:xfrm>
            <a:off x="3864539" y="503453"/>
            <a:ext cx="3410423" cy="21209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43" name="직사각형 142">
            <a:extLst>
              <a:ext uri="{FF2B5EF4-FFF2-40B4-BE49-F238E27FC236}">
                <a16:creationId xmlns:a16="http://schemas.microsoft.com/office/drawing/2014/main" xmlns="" id="{F2B4466C-1A91-41F2-A0E7-EE7269D1D3CE}"/>
              </a:ext>
            </a:extLst>
          </p:cNvPr>
          <p:cNvSpPr/>
          <p:nvPr/>
        </p:nvSpPr>
        <p:spPr>
          <a:xfrm>
            <a:off x="237895" y="4776872"/>
            <a:ext cx="3320826" cy="160445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b="1" dirty="0">
                <a:solidFill>
                  <a:schemeClr val="tx1"/>
                </a:solidFill>
              </a:rPr>
              <a:t>텍스트 부제</a:t>
            </a:r>
            <a:endParaRPr lang="en-US" altLang="ko-KR" sz="1200" b="1" dirty="0">
              <a:solidFill>
                <a:schemeClr val="tx1"/>
              </a:solidFill>
            </a:endParaRPr>
          </a:p>
          <a:p>
            <a:endParaRPr lang="en-US" altLang="ko-KR" sz="900" dirty="0">
              <a:solidFill>
                <a:schemeClr val="tx1"/>
              </a:solidFill>
            </a:endParaRPr>
          </a:p>
          <a:p>
            <a:r>
              <a:rPr lang="ko-KR" altLang="en-US" sz="900" dirty="0">
                <a:solidFill>
                  <a:schemeClr val="tx1"/>
                </a:solidFill>
              </a:rPr>
              <a:t>텍스트 내용</a:t>
            </a:r>
            <a:endParaRPr lang="en-US" altLang="ko-KR" sz="900" dirty="0">
              <a:solidFill>
                <a:schemeClr val="tx1"/>
              </a:solidFill>
            </a:endParaRPr>
          </a:p>
          <a:p>
            <a:r>
              <a:rPr lang="ko-KR" altLang="en-US" sz="900" dirty="0">
                <a:solidFill>
                  <a:schemeClr val="tx1"/>
                </a:solidFill>
              </a:rPr>
              <a:t>텍스트 내용</a:t>
            </a:r>
            <a:endParaRPr lang="en-US" altLang="ko-KR" sz="900" dirty="0">
              <a:solidFill>
                <a:schemeClr val="tx1"/>
              </a:solidFill>
            </a:endParaRPr>
          </a:p>
          <a:p>
            <a:r>
              <a:rPr lang="ko-KR" altLang="en-US" sz="900" dirty="0">
                <a:solidFill>
                  <a:schemeClr val="tx1"/>
                </a:solidFill>
              </a:rPr>
              <a:t>텍스트 내용</a:t>
            </a:r>
            <a:endParaRPr lang="en-US" altLang="ko-KR" sz="900" dirty="0">
              <a:solidFill>
                <a:schemeClr val="tx1"/>
              </a:solidFill>
            </a:endParaRPr>
          </a:p>
          <a:p>
            <a:endParaRPr lang="en-US" altLang="ko-KR" sz="900" dirty="0">
              <a:solidFill>
                <a:schemeClr val="tx1"/>
              </a:solidFill>
            </a:endParaRPr>
          </a:p>
          <a:p>
            <a:pPr algn="ctr"/>
            <a:r>
              <a:rPr lang="en-US" altLang="ko-KR" sz="900" dirty="0">
                <a:solidFill>
                  <a:srgbClr val="FF0000"/>
                </a:solidFill>
              </a:rPr>
              <a:t>(html)</a:t>
            </a:r>
          </a:p>
          <a:p>
            <a:endParaRPr lang="en-US" altLang="ko-KR" sz="900" dirty="0">
              <a:solidFill>
                <a:schemeClr val="tx1"/>
              </a:solidFill>
            </a:endParaRPr>
          </a:p>
        </p:txBody>
      </p:sp>
      <p:sp>
        <p:nvSpPr>
          <p:cNvPr id="144" name="직사각형 143">
            <a:extLst>
              <a:ext uri="{FF2B5EF4-FFF2-40B4-BE49-F238E27FC236}">
                <a16:creationId xmlns:a16="http://schemas.microsoft.com/office/drawing/2014/main" xmlns="" id="{DD13DE4B-58C1-454E-88F3-A0066595CDB4}"/>
              </a:ext>
            </a:extLst>
          </p:cNvPr>
          <p:cNvSpPr/>
          <p:nvPr/>
        </p:nvSpPr>
        <p:spPr>
          <a:xfrm>
            <a:off x="3930530" y="736847"/>
            <a:ext cx="3283088" cy="1366117"/>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endParaRPr lang="en-US" altLang="ko-KR" sz="900" dirty="0">
              <a:solidFill>
                <a:schemeClr val="tx1"/>
              </a:solidFill>
            </a:endParaRPr>
          </a:p>
          <a:p>
            <a:pPr algn="ctr"/>
            <a:r>
              <a:rPr lang="ko-KR" altLang="en-US" sz="900" dirty="0">
                <a:solidFill>
                  <a:schemeClr val="tx1"/>
                </a:solidFill>
              </a:rPr>
              <a:t>동영상</a:t>
            </a:r>
            <a:endParaRPr lang="en-US" altLang="ko-KR" sz="900" dirty="0">
              <a:solidFill>
                <a:schemeClr val="tx1"/>
              </a:solidFill>
            </a:endParaRPr>
          </a:p>
        </p:txBody>
      </p:sp>
      <p:sp>
        <p:nvSpPr>
          <p:cNvPr id="145" name="TextBox 144">
            <a:extLst>
              <a:ext uri="{FF2B5EF4-FFF2-40B4-BE49-F238E27FC236}">
                <a16:creationId xmlns:a16="http://schemas.microsoft.com/office/drawing/2014/main" xmlns="" id="{19BC92F2-E03C-49F6-8D2B-FBB955A0F2BE}"/>
              </a:ext>
            </a:extLst>
          </p:cNvPr>
          <p:cNvSpPr txBox="1"/>
          <p:nvPr/>
        </p:nvSpPr>
        <p:spPr>
          <a:xfrm>
            <a:off x="5419145" y="1106001"/>
            <a:ext cx="347615" cy="584775"/>
          </a:xfrm>
          <a:prstGeom prst="rect">
            <a:avLst/>
          </a:prstGeom>
          <a:noFill/>
        </p:spPr>
        <p:txBody>
          <a:bodyPr wrap="square" rtlCol="0">
            <a:spAutoFit/>
          </a:bodyPr>
          <a:lstStyle/>
          <a:p>
            <a:r>
              <a:rPr lang="ko-KR" altLang="en-US" sz="3200" dirty="0"/>
              <a:t>▷</a:t>
            </a:r>
            <a:endParaRPr lang="en-US" altLang="ko-KR" sz="3200" dirty="0"/>
          </a:p>
        </p:txBody>
      </p:sp>
      <p:grpSp>
        <p:nvGrpSpPr>
          <p:cNvPr id="146" name="그룹 145">
            <a:extLst>
              <a:ext uri="{FF2B5EF4-FFF2-40B4-BE49-F238E27FC236}">
                <a16:creationId xmlns:a16="http://schemas.microsoft.com/office/drawing/2014/main" xmlns="" id="{75EC2502-9921-4B23-A76C-EBE8D50C5F0E}"/>
              </a:ext>
            </a:extLst>
          </p:cNvPr>
          <p:cNvGrpSpPr/>
          <p:nvPr/>
        </p:nvGrpSpPr>
        <p:grpSpPr>
          <a:xfrm>
            <a:off x="237895" y="3074825"/>
            <a:ext cx="3320826" cy="1637238"/>
            <a:chOff x="3930530" y="4494771"/>
            <a:chExt cx="3320826" cy="1770542"/>
          </a:xfrm>
          <a:solidFill>
            <a:schemeClr val="bg1">
              <a:lumMod val="95000"/>
            </a:schemeClr>
          </a:solidFill>
        </p:grpSpPr>
        <p:sp>
          <p:nvSpPr>
            <p:cNvPr id="147" name="직사각형 146">
              <a:extLst>
                <a:ext uri="{FF2B5EF4-FFF2-40B4-BE49-F238E27FC236}">
                  <a16:creationId xmlns:a16="http://schemas.microsoft.com/office/drawing/2014/main" xmlns="" id="{E1FA416A-5808-478F-9036-1A3E75DB4712}"/>
                </a:ext>
              </a:extLst>
            </p:cNvPr>
            <p:cNvSpPr/>
            <p:nvPr/>
          </p:nvSpPr>
          <p:spPr>
            <a:xfrm>
              <a:off x="3930530" y="4499052"/>
              <a:ext cx="3320826" cy="176626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148" name="직선 연결선 147">
              <a:extLst>
                <a:ext uri="{FF2B5EF4-FFF2-40B4-BE49-F238E27FC236}">
                  <a16:creationId xmlns:a16="http://schemas.microsoft.com/office/drawing/2014/main" xmlns="" id="{459490E8-F0B6-4DB2-B05B-99E357AC4945}"/>
                </a:ext>
              </a:extLst>
            </p:cNvPr>
            <p:cNvCxnSpPr/>
            <p:nvPr/>
          </p:nvCxnSpPr>
          <p:spPr>
            <a:xfrm>
              <a:off x="3939227" y="4499052"/>
              <a:ext cx="3289252" cy="1766261"/>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xmlns="" id="{34169207-F25B-4C41-B4A3-B7A2875A09C0}"/>
                </a:ext>
              </a:extLst>
            </p:cNvPr>
            <p:cNvCxnSpPr/>
            <p:nvPr/>
          </p:nvCxnSpPr>
          <p:spPr>
            <a:xfrm flipH="1">
              <a:off x="3939227" y="4494771"/>
              <a:ext cx="3312129" cy="1770542"/>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그룹 150">
            <a:extLst>
              <a:ext uri="{FF2B5EF4-FFF2-40B4-BE49-F238E27FC236}">
                <a16:creationId xmlns:a16="http://schemas.microsoft.com/office/drawing/2014/main" xmlns="" id="{55F35FB6-2D14-43A1-B95F-33B18814E3A1}"/>
              </a:ext>
            </a:extLst>
          </p:cNvPr>
          <p:cNvGrpSpPr/>
          <p:nvPr/>
        </p:nvGrpSpPr>
        <p:grpSpPr>
          <a:xfrm>
            <a:off x="3982139" y="3022301"/>
            <a:ext cx="1393592" cy="763857"/>
            <a:chOff x="3930530" y="4494771"/>
            <a:chExt cx="3320826" cy="1770542"/>
          </a:xfrm>
          <a:solidFill>
            <a:schemeClr val="bg1"/>
          </a:solidFill>
        </p:grpSpPr>
        <p:sp>
          <p:nvSpPr>
            <p:cNvPr id="152" name="직사각형 151">
              <a:extLst>
                <a:ext uri="{FF2B5EF4-FFF2-40B4-BE49-F238E27FC236}">
                  <a16:creationId xmlns:a16="http://schemas.microsoft.com/office/drawing/2014/main" xmlns="" id="{4C3FE663-2A73-43FC-B51E-E97CEC6107EB}"/>
                </a:ext>
              </a:extLst>
            </p:cNvPr>
            <p:cNvSpPr/>
            <p:nvPr/>
          </p:nvSpPr>
          <p:spPr>
            <a:xfrm>
              <a:off x="3930530" y="4499052"/>
              <a:ext cx="3320826" cy="176626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153" name="직선 연결선 152">
              <a:extLst>
                <a:ext uri="{FF2B5EF4-FFF2-40B4-BE49-F238E27FC236}">
                  <a16:creationId xmlns:a16="http://schemas.microsoft.com/office/drawing/2014/main" xmlns="" id="{D48CED19-4F02-4A65-8554-2EA7CBA63A85}"/>
                </a:ext>
              </a:extLst>
            </p:cNvPr>
            <p:cNvCxnSpPr/>
            <p:nvPr/>
          </p:nvCxnSpPr>
          <p:spPr>
            <a:xfrm>
              <a:off x="3939227" y="4499052"/>
              <a:ext cx="3289252" cy="1766261"/>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xmlns="" id="{CCE96CED-D9C4-476C-A7DE-A883CC948F85}"/>
                </a:ext>
              </a:extLst>
            </p:cNvPr>
            <p:cNvCxnSpPr/>
            <p:nvPr/>
          </p:nvCxnSpPr>
          <p:spPr>
            <a:xfrm flipH="1">
              <a:off x="3939227" y="4494771"/>
              <a:ext cx="3312129" cy="1770542"/>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5" name="직사각형 154">
            <a:extLst>
              <a:ext uri="{FF2B5EF4-FFF2-40B4-BE49-F238E27FC236}">
                <a16:creationId xmlns:a16="http://schemas.microsoft.com/office/drawing/2014/main" xmlns="" id="{F3C37BB0-AF24-4957-8992-2800ED29F1A3}"/>
              </a:ext>
            </a:extLst>
          </p:cNvPr>
          <p:cNvSpPr/>
          <p:nvPr/>
        </p:nvSpPr>
        <p:spPr>
          <a:xfrm>
            <a:off x="3864539" y="2643502"/>
            <a:ext cx="3417926" cy="305467"/>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청춘강연 전체 보기</a:t>
            </a:r>
            <a:endParaRPr lang="en-US" altLang="ko-KR" sz="900" dirty="0">
              <a:solidFill>
                <a:schemeClr val="tx1"/>
              </a:solidFill>
            </a:endParaRPr>
          </a:p>
        </p:txBody>
      </p:sp>
      <p:sp>
        <p:nvSpPr>
          <p:cNvPr id="156" name="직사각형 155">
            <a:extLst>
              <a:ext uri="{FF2B5EF4-FFF2-40B4-BE49-F238E27FC236}">
                <a16:creationId xmlns:a16="http://schemas.microsoft.com/office/drawing/2014/main" xmlns="" id="{BE988DD7-96F9-463F-A0DE-3FFC108E37AC}"/>
              </a:ext>
            </a:extLst>
          </p:cNvPr>
          <p:cNvSpPr/>
          <p:nvPr/>
        </p:nvSpPr>
        <p:spPr>
          <a:xfrm>
            <a:off x="3864539" y="2948969"/>
            <a:ext cx="3417926" cy="354719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161" name="직사각형 160">
            <a:extLst>
              <a:ext uri="{FF2B5EF4-FFF2-40B4-BE49-F238E27FC236}">
                <a16:creationId xmlns:a16="http://schemas.microsoft.com/office/drawing/2014/main" xmlns="" id="{E5D2BF8B-AC19-4754-BA1C-70EA8CCC8649}"/>
              </a:ext>
            </a:extLst>
          </p:cNvPr>
          <p:cNvSpPr/>
          <p:nvPr/>
        </p:nvSpPr>
        <p:spPr>
          <a:xfrm>
            <a:off x="5437221" y="3017862"/>
            <a:ext cx="1723547" cy="784830"/>
          </a:xfrm>
          <a:prstGeom prst="rect">
            <a:avLst/>
          </a:prstGeom>
        </p:spPr>
        <p:txBody>
          <a:bodyPr wrap="square">
            <a:spAutoFit/>
          </a:bodyPr>
          <a:lstStyle/>
          <a:p>
            <a:r>
              <a:rPr lang="en-US" altLang="ko-KR" sz="900" b="1" dirty="0"/>
              <a:t>Makeup Your Dream </a:t>
            </a:r>
            <a:r>
              <a:rPr lang="ko-KR" altLang="en-US" sz="900" b="1"/>
              <a:t>청춘강연</a:t>
            </a:r>
            <a:r>
              <a:rPr lang="ko-KR" altLang="en-US" sz="900" b="1" dirty="0"/>
              <a:t> </a:t>
            </a:r>
            <a:r>
              <a:rPr lang="en-US" altLang="ko-KR" sz="900" b="1" dirty="0"/>
              <a:t>EP.1</a:t>
            </a:r>
          </a:p>
          <a:p>
            <a:r>
              <a:rPr lang="ko-KR" altLang="en-US" sz="900" dirty="0"/>
              <a:t>청춘들이 강연을 통해 조언과 응원을 얻을 수 있는 활동</a:t>
            </a:r>
            <a:endParaRPr lang="en-US" altLang="ko-KR" sz="900" dirty="0"/>
          </a:p>
          <a:p>
            <a:r>
              <a:rPr lang="en-US" altLang="ko-KR" sz="900" dirty="0">
                <a:solidFill>
                  <a:schemeClr val="bg1">
                    <a:lumMod val="65000"/>
                  </a:schemeClr>
                </a:solidFill>
              </a:rPr>
              <a:t>2018.02.05</a:t>
            </a:r>
          </a:p>
        </p:txBody>
      </p:sp>
      <p:sp>
        <p:nvSpPr>
          <p:cNvPr id="174" name="직사각형 173">
            <a:extLst>
              <a:ext uri="{FF2B5EF4-FFF2-40B4-BE49-F238E27FC236}">
                <a16:creationId xmlns:a16="http://schemas.microsoft.com/office/drawing/2014/main" xmlns="" id="{21D4481F-B16A-49DE-9068-463B55DB0DE8}"/>
              </a:ext>
            </a:extLst>
          </p:cNvPr>
          <p:cNvSpPr/>
          <p:nvPr/>
        </p:nvSpPr>
        <p:spPr>
          <a:xfrm>
            <a:off x="3784910" y="6526698"/>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175" name="직사각형 174">
            <a:extLst>
              <a:ext uri="{FF2B5EF4-FFF2-40B4-BE49-F238E27FC236}">
                <a16:creationId xmlns:a16="http://schemas.microsoft.com/office/drawing/2014/main" xmlns="" id="{FE0E3AB4-9285-4BB6-8A54-97B558170CE9}"/>
              </a:ext>
            </a:extLst>
          </p:cNvPr>
          <p:cNvSpPr/>
          <p:nvPr/>
        </p:nvSpPr>
        <p:spPr>
          <a:xfrm>
            <a:off x="6603238" y="3575672"/>
            <a:ext cx="482824" cy="261610"/>
          </a:xfrm>
          <a:prstGeom prst="rect">
            <a:avLst/>
          </a:prstGeom>
        </p:spPr>
        <p:txBody>
          <a:bodyPr wrap="none">
            <a:spAutoFit/>
          </a:bodyPr>
          <a:lstStyle/>
          <a:p>
            <a:r>
              <a:rPr lang="ko-KR" altLang="en-US" sz="1100" dirty="0">
                <a:solidFill>
                  <a:schemeClr val="tx1">
                    <a:lumMod val="50000"/>
                    <a:lumOff val="50000"/>
                  </a:schemeClr>
                </a:solidFill>
              </a:rPr>
              <a:t>♥ </a:t>
            </a:r>
            <a:r>
              <a:rPr lang="en-US" altLang="ko-KR" sz="1100" dirty="0">
                <a:solidFill>
                  <a:schemeClr val="tx1">
                    <a:lumMod val="50000"/>
                    <a:lumOff val="50000"/>
                  </a:schemeClr>
                </a:solidFill>
              </a:rPr>
              <a:t>33</a:t>
            </a:r>
            <a:endParaRPr lang="ko-KR" altLang="en-US" sz="1100" dirty="0">
              <a:solidFill>
                <a:schemeClr val="tx1">
                  <a:lumMod val="50000"/>
                  <a:lumOff val="50000"/>
                </a:schemeClr>
              </a:solidFill>
            </a:endParaRPr>
          </a:p>
        </p:txBody>
      </p:sp>
      <p:sp>
        <p:nvSpPr>
          <p:cNvPr id="180" name="TextBox 179">
            <a:extLst>
              <a:ext uri="{FF2B5EF4-FFF2-40B4-BE49-F238E27FC236}">
                <a16:creationId xmlns:a16="http://schemas.microsoft.com/office/drawing/2014/main" xmlns="" id="{734240E6-894A-4477-AEBA-AA1CB57B07D0}"/>
              </a:ext>
            </a:extLst>
          </p:cNvPr>
          <p:cNvSpPr txBox="1"/>
          <p:nvPr/>
        </p:nvSpPr>
        <p:spPr>
          <a:xfrm>
            <a:off x="3088603" y="1461909"/>
            <a:ext cx="523614" cy="276999"/>
          </a:xfrm>
          <a:prstGeom prst="rect">
            <a:avLst/>
          </a:prstGeom>
          <a:noFill/>
        </p:spPr>
        <p:txBody>
          <a:bodyPr wrap="square" rtlCol="0">
            <a:spAutoFit/>
          </a:bodyPr>
          <a:lstStyle/>
          <a:p>
            <a:r>
              <a:rPr lang="ko-KR" altLang="en-US" sz="1200" dirty="0">
                <a:solidFill>
                  <a:schemeClr val="tx1">
                    <a:lumMod val="50000"/>
                    <a:lumOff val="50000"/>
                  </a:schemeClr>
                </a:solidFill>
              </a:rPr>
              <a:t>♡ </a:t>
            </a:r>
            <a:r>
              <a:rPr lang="en-US" altLang="ko-KR" sz="1200" dirty="0">
                <a:solidFill>
                  <a:schemeClr val="tx1">
                    <a:lumMod val="50000"/>
                    <a:lumOff val="50000"/>
                  </a:schemeClr>
                </a:solidFill>
              </a:rPr>
              <a:t>33</a:t>
            </a:r>
            <a:endParaRPr lang="ko-KR" altLang="en-US" sz="1200" dirty="0">
              <a:solidFill>
                <a:schemeClr val="tx1">
                  <a:lumMod val="50000"/>
                  <a:lumOff val="50000"/>
                </a:schemeClr>
              </a:solidFill>
            </a:endParaRPr>
          </a:p>
        </p:txBody>
      </p:sp>
      <p:pic>
        <p:nvPicPr>
          <p:cNvPr id="181" name="그림 180">
            <a:extLst>
              <a:ext uri="{FF2B5EF4-FFF2-40B4-BE49-F238E27FC236}">
                <a16:creationId xmlns:a16="http://schemas.microsoft.com/office/drawing/2014/main" xmlns="" id="{74F36A58-798F-4B7F-AA30-0BA60FC14349}"/>
              </a:ext>
            </a:extLst>
          </p:cNvPr>
          <p:cNvPicPr>
            <a:picLocks noChangeAspect="1"/>
          </p:cNvPicPr>
          <p:nvPr/>
        </p:nvPicPr>
        <p:blipFill>
          <a:blip r:embed="rId2"/>
          <a:stretch>
            <a:fillRect/>
          </a:stretch>
        </p:blipFill>
        <p:spPr>
          <a:xfrm>
            <a:off x="2823773" y="1439088"/>
            <a:ext cx="331866" cy="296933"/>
          </a:xfrm>
          <a:prstGeom prst="rect">
            <a:avLst/>
          </a:prstGeom>
        </p:spPr>
      </p:pic>
      <p:sp>
        <p:nvSpPr>
          <p:cNvPr id="182" name="사각형: 둥근 모서리 181">
            <a:extLst>
              <a:ext uri="{FF2B5EF4-FFF2-40B4-BE49-F238E27FC236}">
                <a16:creationId xmlns:a16="http://schemas.microsoft.com/office/drawing/2014/main" xmlns="" id="{AB37AF5C-E76B-4943-AD52-95A78EBA0F3B}"/>
              </a:ext>
            </a:extLst>
          </p:cNvPr>
          <p:cNvSpPr/>
          <p:nvPr/>
        </p:nvSpPr>
        <p:spPr>
          <a:xfrm>
            <a:off x="3150276" y="1456615"/>
            <a:ext cx="385568" cy="25905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xmlns="" id="{206BFC93-5B10-435D-8046-1FC48D21244C}"/>
              </a:ext>
            </a:extLst>
          </p:cNvPr>
          <p:cNvSpPr/>
          <p:nvPr/>
        </p:nvSpPr>
        <p:spPr bwMode="auto">
          <a:xfrm>
            <a:off x="194046" y="139378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8" name="직사각형 57">
            <a:extLst>
              <a:ext uri="{FF2B5EF4-FFF2-40B4-BE49-F238E27FC236}">
                <a16:creationId xmlns:a16="http://schemas.microsoft.com/office/drawing/2014/main" xmlns="" id="{D3DCA130-4F9E-4EE8-BA02-B8BFE7AAF6D4}"/>
              </a:ext>
            </a:extLst>
          </p:cNvPr>
          <p:cNvSpPr/>
          <p:nvPr/>
        </p:nvSpPr>
        <p:spPr bwMode="auto">
          <a:xfrm>
            <a:off x="201793" y="170080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9" name="직사각형 58">
            <a:extLst>
              <a:ext uri="{FF2B5EF4-FFF2-40B4-BE49-F238E27FC236}">
                <a16:creationId xmlns:a16="http://schemas.microsoft.com/office/drawing/2014/main" xmlns="" id="{756A0BB4-3DBA-409D-940B-BFC5F047A98E}"/>
              </a:ext>
            </a:extLst>
          </p:cNvPr>
          <p:cNvSpPr/>
          <p:nvPr/>
        </p:nvSpPr>
        <p:spPr bwMode="auto">
          <a:xfrm>
            <a:off x="167002" y="302414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0" name="직사각형 59">
            <a:extLst>
              <a:ext uri="{FF2B5EF4-FFF2-40B4-BE49-F238E27FC236}">
                <a16:creationId xmlns:a16="http://schemas.microsoft.com/office/drawing/2014/main" xmlns="" id="{8D9BCC2B-CCBF-4A6C-8908-A6B4F443D4EC}"/>
              </a:ext>
            </a:extLst>
          </p:cNvPr>
          <p:cNvSpPr/>
          <p:nvPr/>
        </p:nvSpPr>
        <p:spPr bwMode="auto">
          <a:xfrm>
            <a:off x="3826073" y="252629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1" name="직사각형 60">
            <a:extLst>
              <a:ext uri="{FF2B5EF4-FFF2-40B4-BE49-F238E27FC236}">
                <a16:creationId xmlns:a16="http://schemas.microsoft.com/office/drawing/2014/main" xmlns="" id="{007FCA42-64B1-4989-B5CD-1B432D07E108}"/>
              </a:ext>
            </a:extLst>
          </p:cNvPr>
          <p:cNvSpPr/>
          <p:nvPr/>
        </p:nvSpPr>
        <p:spPr bwMode="auto">
          <a:xfrm>
            <a:off x="3907716" y="298647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5" name="직사각형 64">
            <a:extLst>
              <a:ext uri="{FF2B5EF4-FFF2-40B4-BE49-F238E27FC236}">
                <a16:creationId xmlns:a16="http://schemas.microsoft.com/office/drawing/2014/main" xmlns="" id="{4D49CDA2-AE68-402B-B51C-4B7B6AEF01FC}"/>
              </a:ext>
            </a:extLst>
          </p:cNvPr>
          <p:cNvSpPr/>
          <p:nvPr/>
        </p:nvSpPr>
        <p:spPr>
          <a:xfrm>
            <a:off x="3869119" y="6228532"/>
            <a:ext cx="3413346" cy="26763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err="1">
                <a:solidFill>
                  <a:schemeClr val="tx1"/>
                </a:solidFill>
              </a:rPr>
              <a:t>더보기</a:t>
            </a:r>
            <a:r>
              <a:rPr lang="en-US" altLang="ko-KR" sz="900" dirty="0">
                <a:solidFill>
                  <a:schemeClr val="tx1"/>
                </a:solidFill>
              </a:rPr>
              <a:t>(2/33) </a:t>
            </a:r>
            <a:r>
              <a:rPr lang="ko-KR" altLang="en-US" sz="900" b="1" dirty="0">
                <a:solidFill>
                  <a:schemeClr val="tx1">
                    <a:lumMod val="85000"/>
                    <a:lumOff val="15000"/>
                  </a:schemeClr>
                </a:solidFill>
              </a:rPr>
              <a:t>▼</a:t>
            </a:r>
            <a:endParaRPr lang="en-US" altLang="ko-KR" sz="900" dirty="0">
              <a:solidFill>
                <a:schemeClr val="tx1"/>
              </a:solidFill>
            </a:endParaRPr>
          </a:p>
        </p:txBody>
      </p:sp>
      <p:sp>
        <p:nvSpPr>
          <p:cNvPr id="62" name="직사각형 61">
            <a:extLst>
              <a:ext uri="{FF2B5EF4-FFF2-40B4-BE49-F238E27FC236}">
                <a16:creationId xmlns:a16="http://schemas.microsoft.com/office/drawing/2014/main" xmlns="" id="{03F6310D-D7A8-4F95-A8A2-1ADBB262C875}"/>
              </a:ext>
            </a:extLst>
          </p:cNvPr>
          <p:cNvSpPr/>
          <p:nvPr/>
        </p:nvSpPr>
        <p:spPr bwMode="auto">
          <a:xfrm>
            <a:off x="4920509" y="621434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pSp>
        <p:nvGrpSpPr>
          <p:cNvPr id="69" name="그룹 68">
            <a:extLst>
              <a:ext uri="{FF2B5EF4-FFF2-40B4-BE49-F238E27FC236}">
                <a16:creationId xmlns:a16="http://schemas.microsoft.com/office/drawing/2014/main" xmlns="" id="{2AFACBDA-E2A8-4979-9D6C-F8AF0888D220}"/>
              </a:ext>
            </a:extLst>
          </p:cNvPr>
          <p:cNvGrpSpPr/>
          <p:nvPr/>
        </p:nvGrpSpPr>
        <p:grpSpPr>
          <a:xfrm>
            <a:off x="3983992" y="3876841"/>
            <a:ext cx="1393592" cy="763857"/>
            <a:chOff x="3930530" y="4494771"/>
            <a:chExt cx="3320826" cy="1770542"/>
          </a:xfrm>
          <a:solidFill>
            <a:schemeClr val="bg1"/>
          </a:solidFill>
        </p:grpSpPr>
        <p:sp>
          <p:nvSpPr>
            <p:cNvPr id="70" name="직사각형 69">
              <a:extLst>
                <a:ext uri="{FF2B5EF4-FFF2-40B4-BE49-F238E27FC236}">
                  <a16:creationId xmlns:a16="http://schemas.microsoft.com/office/drawing/2014/main" xmlns="" id="{5B62E275-FF1E-45D9-B11A-6E5FBCAEB7EA}"/>
                </a:ext>
              </a:extLst>
            </p:cNvPr>
            <p:cNvSpPr/>
            <p:nvPr/>
          </p:nvSpPr>
          <p:spPr>
            <a:xfrm>
              <a:off x="3930530" y="4499052"/>
              <a:ext cx="3320826" cy="176626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71" name="직선 연결선 70">
              <a:extLst>
                <a:ext uri="{FF2B5EF4-FFF2-40B4-BE49-F238E27FC236}">
                  <a16:creationId xmlns:a16="http://schemas.microsoft.com/office/drawing/2014/main" xmlns="" id="{33E9A5C0-F7C3-44BA-AFCA-F19FD437E2A4}"/>
                </a:ext>
              </a:extLst>
            </p:cNvPr>
            <p:cNvCxnSpPr/>
            <p:nvPr/>
          </p:nvCxnSpPr>
          <p:spPr>
            <a:xfrm>
              <a:off x="3939227" y="4499052"/>
              <a:ext cx="3289252" cy="1766261"/>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xmlns="" id="{26BCC54E-B046-46F3-B78F-608D102AE6A8}"/>
                </a:ext>
              </a:extLst>
            </p:cNvPr>
            <p:cNvCxnSpPr/>
            <p:nvPr/>
          </p:nvCxnSpPr>
          <p:spPr>
            <a:xfrm flipH="1">
              <a:off x="3939227" y="4494771"/>
              <a:ext cx="3312129" cy="1770542"/>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3" name="직사각형 72">
            <a:extLst>
              <a:ext uri="{FF2B5EF4-FFF2-40B4-BE49-F238E27FC236}">
                <a16:creationId xmlns:a16="http://schemas.microsoft.com/office/drawing/2014/main" xmlns="" id="{B6F72B08-39DE-4893-8839-0C85CC2B27E0}"/>
              </a:ext>
            </a:extLst>
          </p:cNvPr>
          <p:cNvSpPr/>
          <p:nvPr/>
        </p:nvSpPr>
        <p:spPr>
          <a:xfrm>
            <a:off x="5439074" y="3872402"/>
            <a:ext cx="1723547" cy="784830"/>
          </a:xfrm>
          <a:prstGeom prst="rect">
            <a:avLst/>
          </a:prstGeom>
        </p:spPr>
        <p:txBody>
          <a:bodyPr wrap="square">
            <a:spAutoFit/>
          </a:bodyPr>
          <a:lstStyle/>
          <a:p>
            <a:r>
              <a:rPr lang="en-US" altLang="ko-KR" sz="900" b="1" dirty="0"/>
              <a:t>Makeup Your Dream </a:t>
            </a:r>
            <a:r>
              <a:rPr lang="ko-KR" altLang="en-US" sz="900" b="1"/>
              <a:t>청춘강연</a:t>
            </a:r>
            <a:r>
              <a:rPr lang="ko-KR" altLang="en-US" sz="900" b="1" dirty="0"/>
              <a:t> </a:t>
            </a:r>
            <a:r>
              <a:rPr lang="en-US" altLang="ko-KR" sz="900" b="1" dirty="0"/>
              <a:t>EP.1</a:t>
            </a:r>
          </a:p>
          <a:p>
            <a:r>
              <a:rPr lang="ko-KR" altLang="en-US" sz="900" dirty="0"/>
              <a:t>청춘들이 강연을 통해 조언과 응원을 얻을 수 있는 활동</a:t>
            </a:r>
            <a:endParaRPr lang="en-US" altLang="ko-KR" sz="900" dirty="0"/>
          </a:p>
          <a:p>
            <a:r>
              <a:rPr lang="en-US" altLang="ko-KR" sz="900" dirty="0">
                <a:solidFill>
                  <a:schemeClr val="bg1">
                    <a:lumMod val="65000"/>
                  </a:schemeClr>
                </a:solidFill>
              </a:rPr>
              <a:t>2018.02.05</a:t>
            </a:r>
          </a:p>
        </p:txBody>
      </p:sp>
      <p:sp>
        <p:nvSpPr>
          <p:cNvPr id="74" name="직사각형 73">
            <a:extLst>
              <a:ext uri="{FF2B5EF4-FFF2-40B4-BE49-F238E27FC236}">
                <a16:creationId xmlns:a16="http://schemas.microsoft.com/office/drawing/2014/main" xmlns="" id="{E5D59C29-41A5-4EA2-A6FD-1AC96B2557A8}"/>
              </a:ext>
            </a:extLst>
          </p:cNvPr>
          <p:cNvSpPr/>
          <p:nvPr/>
        </p:nvSpPr>
        <p:spPr>
          <a:xfrm>
            <a:off x="6587673" y="4430212"/>
            <a:ext cx="482824" cy="261610"/>
          </a:xfrm>
          <a:prstGeom prst="rect">
            <a:avLst/>
          </a:prstGeom>
        </p:spPr>
        <p:txBody>
          <a:bodyPr wrap="none">
            <a:spAutoFit/>
          </a:bodyPr>
          <a:lstStyle/>
          <a:p>
            <a:r>
              <a:rPr lang="ko-KR" altLang="en-US" sz="1100" dirty="0">
                <a:solidFill>
                  <a:schemeClr val="tx1">
                    <a:lumMod val="50000"/>
                    <a:lumOff val="50000"/>
                  </a:schemeClr>
                </a:solidFill>
              </a:rPr>
              <a:t>♥ </a:t>
            </a:r>
            <a:r>
              <a:rPr lang="en-US" altLang="ko-KR" sz="1100" dirty="0">
                <a:solidFill>
                  <a:schemeClr val="tx1">
                    <a:lumMod val="50000"/>
                    <a:lumOff val="50000"/>
                  </a:schemeClr>
                </a:solidFill>
              </a:rPr>
              <a:t>33</a:t>
            </a:r>
            <a:endParaRPr lang="ko-KR" altLang="en-US" sz="1100" dirty="0">
              <a:solidFill>
                <a:schemeClr val="tx1">
                  <a:lumMod val="50000"/>
                  <a:lumOff val="50000"/>
                </a:schemeClr>
              </a:solidFill>
            </a:endParaRPr>
          </a:p>
        </p:txBody>
      </p:sp>
      <p:grpSp>
        <p:nvGrpSpPr>
          <p:cNvPr id="75" name="그룹 74">
            <a:extLst>
              <a:ext uri="{FF2B5EF4-FFF2-40B4-BE49-F238E27FC236}">
                <a16:creationId xmlns:a16="http://schemas.microsoft.com/office/drawing/2014/main" xmlns="" id="{776E3BE7-9DC4-456A-A80E-763BD7A20DF8}"/>
              </a:ext>
            </a:extLst>
          </p:cNvPr>
          <p:cNvGrpSpPr/>
          <p:nvPr/>
        </p:nvGrpSpPr>
        <p:grpSpPr>
          <a:xfrm>
            <a:off x="3982139" y="4728005"/>
            <a:ext cx="1393592" cy="763857"/>
            <a:chOff x="3930530" y="4494771"/>
            <a:chExt cx="3320826" cy="1770542"/>
          </a:xfrm>
          <a:solidFill>
            <a:schemeClr val="bg1"/>
          </a:solidFill>
        </p:grpSpPr>
        <p:sp>
          <p:nvSpPr>
            <p:cNvPr id="76" name="직사각형 75">
              <a:extLst>
                <a:ext uri="{FF2B5EF4-FFF2-40B4-BE49-F238E27FC236}">
                  <a16:creationId xmlns:a16="http://schemas.microsoft.com/office/drawing/2014/main" xmlns="" id="{E901AC28-698C-4395-9704-24CA8D0A81D0}"/>
                </a:ext>
              </a:extLst>
            </p:cNvPr>
            <p:cNvSpPr/>
            <p:nvPr/>
          </p:nvSpPr>
          <p:spPr>
            <a:xfrm>
              <a:off x="3930530" y="4499052"/>
              <a:ext cx="3320826" cy="176626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77" name="직선 연결선 76">
              <a:extLst>
                <a:ext uri="{FF2B5EF4-FFF2-40B4-BE49-F238E27FC236}">
                  <a16:creationId xmlns:a16="http://schemas.microsoft.com/office/drawing/2014/main" xmlns="" id="{9424347E-6115-4233-BC7F-A94E693E7E40}"/>
                </a:ext>
              </a:extLst>
            </p:cNvPr>
            <p:cNvCxnSpPr/>
            <p:nvPr/>
          </p:nvCxnSpPr>
          <p:spPr>
            <a:xfrm>
              <a:off x="3939227" y="4499052"/>
              <a:ext cx="3289252" cy="1766261"/>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xmlns="" id="{731782F9-5179-478F-B0C3-302C36929E16}"/>
                </a:ext>
              </a:extLst>
            </p:cNvPr>
            <p:cNvCxnSpPr/>
            <p:nvPr/>
          </p:nvCxnSpPr>
          <p:spPr>
            <a:xfrm flipH="1">
              <a:off x="3939227" y="4494771"/>
              <a:ext cx="3312129" cy="1770542"/>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9" name="직사각형 78">
            <a:extLst>
              <a:ext uri="{FF2B5EF4-FFF2-40B4-BE49-F238E27FC236}">
                <a16:creationId xmlns:a16="http://schemas.microsoft.com/office/drawing/2014/main" xmlns="" id="{BAF3AB98-AD32-4639-92A7-D9858499081F}"/>
              </a:ext>
            </a:extLst>
          </p:cNvPr>
          <p:cNvSpPr/>
          <p:nvPr/>
        </p:nvSpPr>
        <p:spPr>
          <a:xfrm>
            <a:off x="5437221" y="4723566"/>
            <a:ext cx="1723547" cy="784830"/>
          </a:xfrm>
          <a:prstGeom prst="rect">
            <a:avLst/>
          </a:prstGeom>
        </p:spPr>
        <p:txBody>
          <a:bodyPr wrap="square">
            <a:spAutoFit/>
          </a:bodyPr>
          <a:lstStyle/>
          <a:p>
            <a:r>
              <a:rPr lang="en-US" altLang="ko-KR" sz="900" b="1" dirty="0"/>
              <a:t>Makeup Your Dream </a:t>
            </a:r>
            <a:r>
              <a:rPr lang="ko-KR" altLang="en-US" sz="900" b="1"/>
              <a:t>청춘강연</a:t>
            </a:r>
            <a:r>
              <a:rPr lang="ko-KR" altLang="en-US" sz="900" b="1" dirty="0"/>
              <a:t> </a:t>
            </a:r>
            <a:r>
              <a:rPr lang="en-US" altLang="ko-KR" sz="900" b="1" dirty="0"/>
              <a:t>EP.1</a:t>
            </a:r>
          </a:p>
          <a:p>
            <a:r>
              <a:rPr lang="ko-KR" altLang="en-US" sz="900" dirty="0"/>
              <a:t>청춘들이 강연을 통해 조언과 응원을 얻을 수 있는 활동</a:t>
            </a:r>
            <a:endParaRPr lang="en-US" altLang="ko-KR" sz="900" dirty="0"/>
          </a:p>
          <a:p>
            <a:r>
              <a:rPr lang="en-US" altLang="ko-KR" sz="900" dirty="0">
                <a:solidFill>
                  <a:schemeClr val="bg1">
                    <a:lumMod val="65000"/>
                  </a:schemeClr>
                </a:solidFill>
              </a:rPr>
              <a:t>2018.02.05</a:t>
            </a:r>
          </a:p>
        </p:txBody>
      </p:sp>
      <p:sp>
        <p:nvSpPr>
          <p:cNvPr id="80" name="직사각형 79">
            <a:extLst>
              <a:ext uri="{FF2B5EF4-FFF2-40B4-BE49-F238E27FC236}">
                <a16:creationId xmlns:a16="http://schemas.microsoft.com/office/drawing/2014/main" xmlns="" id="{96C290C9-7EAB-4ED5-93D7-2AA38C6C5BA3}"/>
              </a:ext>
            </a:extLst>
          </p:cNvPr>
          <p:cNvSpPr/>
          <p:nvPr/>
        </p:nvSpPr>
        <p:spPr>
          <a:xfrm>
            <a:off x="6603238" y="5281376"/>
            <a:ext cx="482824" cy="261610"/>
          </a:xfrm>
          <a:prstGeom prst="rect">
            <a:avLst/>
          </a:prstGeom>
        </p:spPr>
        <p:txBody>
          <a:bodyPr wrap="none">
            <a:spAutoFit/>
          </a:bodyPr>
          <a:lstStyle/>
          <a:p>
            <a:r>
              <a:rPr lang="ko-KR" altLang="en-US" sz="1100" dirty="0">
                <a:solidFill>
                  <a:schemeClr val="tx1">
                    <a:lumMod val="50000"/>
                    <a:lumOff val="50000"/>
                  </a:schemeClr>
                </a:solidFill>
              </a:rPr>
              <a:t>♥ </a:t>
            </a:r>
            <a:r>
              <a:rPr lang="en-US" altLang="ko-KR" sz="1100" dirty="0">
                <a:solidFill>
                  <a:schemeClr val="tx1">
                    <a:lumMod val="50000"/>
                    <a:lumOff val="50000"/>
                  </a:schemeClr>
                </a:solidFill>
              </a:rPr>
              <a:t>33</a:t>
            </a:r>
            <a:endParaRPr lang="ko-KR" altLang="en-US" sz="1100" dirty="0">
              <a:solidFill>
                <a:schemeClr val="tx1">
                  <a:lumMod val="50000"/>
                  <a:lumOff val="50000"/>
                </a:schemeClr>
              </a:solidFill>
            </a:endParaRPr>
          </a:p>
        </p:txBody>
      </p:sp>
      <p:grpSp>
        <p:nvGrpSpPr>
          <p:cNvPr id="81" name="그룹 80">
            <a:extLst>
              <a:ext uri="{FF2B5EF4-FFF2-40B4-BE49-F238E27FC236}">
                <a16:creationId xmlns:a16="http://schemas.microsoft.com/office/drawing/2014/main" xmlns="" id="{FE3B91CB-DE18-4DDC-9A80-A6D8B45F9578}"/>
              </a:ext>
            </a:extLst>
          </p:cNvPr>
          <p:cNvGrpSpPr/>
          <p:nvPr/>
        </p:nvGrpSpPr>
        <p:grpSpPr>
          <a:xfrm>
            <a:off x="3972539" y="5564473"/>
            <a:ext cx="1393592" cy="664059"/>
            <a:chOff x="3930530" y="4494771"/>
            <a:chExt cx="3320826" cy="1770542"/>
          </a:xfrm>
          <a:solidFill>
            <a:schemeClr val="bg1"/>
          </a:solidFill>
        </p:grpSpPr>
        <p:sp>
          <p:nvSpPr>
            <p:cNvPr id="82" name="직사각형 81">
              <a:extLst>
                <a:ext uri="{FF2B5EF4-FFF2-40B4-BE49-F238E27FC236}">
                  <a16:creationId xmlns:a16="http://schemas.microsoft.com/office/drawing/2014/main" xmlns="" id="{C2226E92-81A4-422F-B629-49355A50DE3E}"/>
                </a:ext>
              </a:extLst>
            </p:cNvPr>
            <p:cNvSpPr/>
            <p:nvPr/>
          </p:nvSpPr>
          <p:spPr>
            <a:xfrm>
              <a:off x="3930530" y="4499052"/>
              <a:ext cx="3320826" cy="176626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83" name="직선 연결선 82">
              <a:extLst>
                <a:ext uri="{FF2B5EF4-FFF2-40B4-BE49-F238E27FC236}">
                  <a16:creationId xmlns:a16="http://schemas.microsoft.com/office/drawing/2014/main" xmlns="" id="{74234A9C-931B-4921-B878-DBFE564D8DC6}"/>
                </a:ext>
              </a:extLst>
            </p:cNvPr>
            <p:cNvCxnSpPr/>
            <p:nvPr/>
          </p:nvCxnSpPr>
          <p:spPr>
            <a:xfrm>
              <a:off x="3939227" y="4499052"/>
              <a:ext cx="3289252" cy="1766261"/>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xmlns="" id="{2D2EA19B-9266-4D88-AB2A-2AE4B58782E9}"/>
                </a:ext>
              </a:extLst>
            </p:cNvPr>
            <p:cNvCxnSpPr/>
            <p:nvPr/>
          </p:nvCxnSpPr>
          <p:spPr>
            <a:xfrm flipH="1">
              <a:off x="3939227" y="4494771"/>
              <a:ext cx="3312129" cy="1770542"/>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5" name="직사각형 84">
            <a:extLst>
              <a:ext uri="{FF2B5EF4-FFF2-40B4-BE49-F238E27FC236}">
                <a16:creationId xmlns:a16="http://schemas.microsoft.com/office/drawing/2014/main" xmlns="" id="{F9D763AE-E5FB-40D2-959D-A97DD719953C}"/>
              </a:ext>
            </a:extLst>
          </p:cNvPr>
          <p:cNvSpPr/>
          <p:nvPr/>
        </p:nvSpPr>
        <p:spPr>
          <a:xfrm>
            <a:off x="5427621" y="5560034"/>
            <a:ext cx="1723547" cy="646331"/>
          </a:xfrm>
          <a:prstGeom prst="rect">
            <a:avLst/>
          </a:prstGeom>
        </p:spPr>
        <p:txBody>
          <a:bodyPr wrap="square">
            <a:spAutoFit/>
          </a:bodyPr>
          <a:lstStyle/>
          <a:p>
            <a:r>
              <a:rPr lang="en-US" altLang="ko-KR" sz="900" b="1" dirty="0"/>
              <a:t>Makeup Your Dream </a:t>
            </a:r>
            <a:r>
              <a:rPr lang="ko-KR" altLang="en-US" sz="900" b="1"/>
              <a:t>청춘강연</a:t>
            </a:r>
            <a:r>
              <a:rPr lang="ko-KR" altLang="en-US" sz="900" b="1" dirty="0"/>
              <a:t> </a:t>
            </a:r>
            <a:r>
              <a:rPr lang="en-US" altLang="ko-KR" sz="900" b="1" dirty="0"/>
              <a:t>EP.1</a:t>
            </a:r>
          </a:p>
          <a:p>
            <a:r>
              <a:rPr lang="ko-KR" altLang="en-US" sz="900" dirty="0"/>
              <a:t>청춘들이 강연을 통해 조언과 응원을 얻을 수 있는 활동</a:t>
            </a:r>
            <a:endParaRPr lang="en-US" altLang="ko-KR" sz="900" dirty="0">
              <a:solidFill>
                <a:schemeClr val="bg1">
                  <a:lumMod val="65000"/>
                </a:schemeClr>
              </a:solidFill>
            </a:endParaRPr>
          </a:p>
        </p:txBody>
      </p:sp>
      <p:sp>
        <p:nvSpPr>
          <p:cNvPr id="87" name="직사각형 86">
            <a:extLst>
              <a:ext uri="{FF2B5EF4-FFF2-40B4-BE49-F238E27FC236}">
                <a16:creationId xmlns:a16="http://schemas.microsoft.com/office/drawing/2014/main" xmlns="" id="{3EFBA58F-87D1-463B-A3ED-047F0D190845}"/>
              </a:ext>
            </a:extLst>
          </p:cNvPr>
          <p:cNvSpPr/>
          <p:nvPr/>
        </p:nvSpPr>
        <p:spPr>
          <a:xfrm>
            <a:off x="8723543" y="-3219"/>
            <a:ext cx="1179172" cy="625538"/>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endParaRPr lang="ko-KR" altLang="en-US" dirty="0"/>
          </a:p>
        </p:txBody>
      </p:sp>
    </p:spTree>
    <p:extLst>
      <p:ext uri="{BB962C8B-B14F-4D97-AF65-F5344CB8AC3E}">
        <p14:creationId xmlns:p14="http://schemas.microsoft.com/office/powerpoint/2010/main" val="1462619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EH.BC.08.006.LEA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_</a:t>
            </a:r>
            <a:r>
              <a:rPr lang="ko-KR" altLang="en-US"/>
              <a:t>청춘강연</a:t>
            </a:r>
            <a:r>
              <a:rPr lang="ko-KR" altLang="en-US" dirty="0"/>
              <a:t> 신청</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r>
              <a:rPr lang="en-US" altLang="ko-KR" dirty="0"/>
              <a:t>&gt;</a:t>
            </a:r>
            <a:r>
              <a:rPr lang="ko-KR" altLang="en-US"/>
              <a:t>청춘강연</a:t>
            </a:r>
            <a:r>
              <a:rPr lang="ko-KR" altLang="en-US" dirty="0"/>
              <a:t> 신청</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3222416094"/>
              </p:ext>
            </p:extLst>
          </p:nvPr>
        </p:nvGraphicFramePr>
        <p:xfrm>
          <a:off x="7464287" y="414711"/>
          <a:ext cx="2441713" cy="2626428"/>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88900" indent="-88900" algn="l" latinLnBrk="1">
                        <a:buFont typeface="Arial" panose="020B0604020202020204" pitchFamily="34" charset="0"/>
                        <a:buChar char="•"/>
                      </a:pPr>
                      <a:r>
                        <a:rPr lang="ko-KR" altLang="en-US" sz="800" b="0" baseline="0" dirty="0" smtClean="0">
                          <a:latin typeface="아리따-돋움(TTF)-Medium" panose="02020603020101020101" pitchFamily="18" charset="-127"/>
                          <a:ea typeface="아리따-돋움(TTF)-Medium" panose="02020603020101020101" pitchFamily="18" charset="-127"/>
                        </a:rPr>
                        <a:t>참가신청페이지</a:t>
                      </a:r>
                      <a:r>
                        <a:rPr lang="en-US" altLang="ko-KR" sz="800" b="0" baseline="0" dirty="0" smtClean="0">
                          <a:latin typeface="아리따-돋움(TTF)-Medium" panose="02020603020101020101" pitchFamily="18" charset="-127"/>
                          <a:ea typeface="아리따-돋움(TTF)-Medium" panose="02020603020101020101" pitchFamily="18" charset="-127"/>
                        </a:rPr>
                        <a:t>: </a:t>
                      </a:r>
                      <a:r>
                        <a:rPr lang="en-US" altLang="ko-KR" sz="800" b="0" baseline="0" dirty="0" smtClean="0">
                          <a:latin typeface="아리따-돋움(TTF)-Medium" panose="02020603020101020101" pitchFamily="18" charset="-127"/>
                          <a:ea typeface="아리따-돋움(TTF)-Medium" panose="02020603020101020101" pitchFamily="18" charset="-127"/>
                          <a:hlinkClick r:id="rId2"/>
                        </a:rPr>
                        <a:t>http://bitly.kr/6zBZ</a:t>
                      </a:r>
                      <a:endParaRPr lang="en-US" altLang="ko-KR" sz="800" b="0" baseline="0" dirty="0" smtClean="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신청 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기간에만 선택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신청 타이틀 이미지</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내용 안내</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텍스트</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smtClean="0">
                          <a:solidFill>
                            <a:schemeClr val="tx1"/>
                          </a:solidFill>
                          <a:latin typeface="아리따-돋움(TTF)-Medium" panose="02020603020101020101" pitchFamily="18" charset="-127"/>
                          <a:ea typeface="아리따-돋움(TTF)-Medium" panose="02020603020101020101" pitchFamily="18" charset="-127"/>
                        </a:rPr>
                        <a:t>신청하기 버튼</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a:solidFill>
                            <a:schemeClr val="tx1"/>
                          </a:solidFill>
                          <a:latin typeface="아리따-돋움(TTF)-Medium" panose="02020603020101020101" pitchFamily="18" charset="-127"/>
                          <a:ea typeface="아리따-돋움(TTF)-Medium" panose="02020603020101020101" pitchFamily="18" charset="-127"/>
                        </a:rPr>
                        <a:t>선택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시</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 신청하기 화면으로 이동</a:t>
                      </a:r>
                      <a:endPar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신청기간 종료시 해당버튼은 </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신청기간종료</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로 변경적용됨</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액션없음</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신청 기간이 아닐 경우</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텝</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선택 시 안내 팝업</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199625445"/>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2018-04-27</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60774" y="1412520"/>
            <a:ext cx="3464382" cy="504869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61" name="직사각형 60">
            <a:extLst>
              <a:ext uri="{FF2B5EF4-FFF2-40B4-BE49-F238E27FC236}">
                <a16:creationId xmlns:a16="http://schemas.microsoft.com/office/drawing/2014/main" xmlns="" id="{C713F2F2-3B71-4D00-A320-9CE4C6BE45B1}"/>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62" name="직사각형 61">
            <a:extLst>
              <a:ext uri="{FF2B5EF4-FFF2-40B4-BE49-F238E27FC236}">
                <a16:creationId xmlns:a16="http://schemas.microsoft.com/office/drawing/2014/main" xmlns="" id="{C8A89128-BDCD-4677-8773-06B1C16E7076}"/>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메이크업유어드림 ▼</a:t>
            </a:r>
            <a:endParaRPr lang="ko-KR" altLang="en-US" sz="900" b="1" dirty="0">
              <a:solidFill>
                <a:schemeClr val="tx2">
                  <a:lumMod val="60000"/>
                  <a:lumOff val="40000"/>
                </a:schemeClr>
              </a:solidFill>
            </a:endParaRPr>
          </a:p>
        </p:txBody>
      </p:sp>
      <p:sp>
        <p:nvSpPr>
          <p:cNvPr id="63" name="직사각형 62">
            <a:extLst>
              <a:ext uri="{FF2B5EF4-FFF2-40B4-BE49-F238E27FC236}">
                <a16:creationId xmlns:a16="http://schemas.microsoft.com/office/drawing/2014/main" xmlns="" id="{C40C7EC4-F6CB-419A-AF1A-342E8EB13458}"/>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73" name="직사각형 72">
            <a:extLst>
              <a:ext uri="{FF2B5EF4-FFF2-40B4-BE49-F238E27FC236}">
                <a16:creationId xmlns:a16="http://schemas.microsoft.com/office/drawing/2014/main" xmlns="" id="{C57FE5E7-A1E5-4543-B08A-F381E7D0709F}"/>
              </a:ext>
            </a:extLst>
          </p:cNvPr>
          <p:cNvSpPr/>
          <p:nvPr/>
        </p:nvSpPr>
        <p:spPr>
          <a:xfrm>
            <a:off x="107377" y="6526502"/>
            <a:ext cx="3584163"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43" name="사각형: 둥근 모서리 42">
            <a:extLst>
              <a:ext uri="{FF2B5EF4-FFF2-40B4-BE49-F238E27FC236}">
                <a16:creationId xmlns:a16="http://schemas.microsoft.com/office/drawing/2014/main" xmlns="" id="{3E04E760-2736-4169-8C5D-3FAEAD773B73}"/>
              </a:ext>
            </a:extLst>
          </p:cNvPr>
          <p:cNvSpPr/>
          <p:nvPr/>
        </p:nvSpPr>
        <p:spPr>
          <a:xfrm>
            <a:off x="183445" y="1058382"/>
            <a:ext cx="1129814" cy="354138"/>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메이크업유어드림</a:t>
            </a:r>
          </a:p>
        </p:txBody>
      </p:sp>
      <p:sp>
        <p:nvSpPr>
          <p:cNvPr id="45" name="사각형: 둥근 모서리 44">
            <a:extLst>
              <a:ext uri="{FF2B5EF4-FFF2-40B4-BE49-F238E27FC236}">
                <a16:creationId xmlns:a16="http://schemas.microsoft.com/office/drawing/2014/main" xmlns="" id="{A6CDB24B-D183-40EA-AA2D-B3207CB85CE9}"/>
              </a:ext>
            </a:extLst>
          </p:cNvPr>
          <p:cNvSpPr/>
          <p:nvPr/>
        </p:nvSpPr>
        <p:spPr>
          <a:xfrm>
            <a:off x="1314214" y="1062259"/>
            <a:ext cx="1137908" cy="35176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a:t>
            </a:r>
          </a:p>
        </p:txBody>
      </p:sp>
      <p:sp>
        <p:nvSpPr>
          <p:cNvPr id="59" name="사각형: 둥근 모서리 58">
            <a:extLst>
              <a:ext uri="{FF2B5EF4-FFF2-40B4-BE49-F238E27FC236}">
                <a16:creationId xmlns:a16="http://schemas.microsoft.com/office/drawing/2014/main" xmlns="" id="{D24070E2-C6AB-4B94-89C8-F051C6F3100D}"/>
              </a:ext>
            </a:extLst>
          </p:cNvPr>
          <p:cNvSpPr/>
          <p:nvPr/>
        </p:nvSpPr>
        <p:spPr>
          <a:xfrm>
            <a:off x="2449869" y="1058948"/>
            <a:ext cx="1144954" cy="353571"/>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 신청</a:t>
            </a:r>
          </a:p>
        </p:txBody>
      </p:sp>
      <p:sp>
        <p:nvSpPr>
          <p:cNvPr id="60" name="직사각형 59">
            <a:extLst>
              <a:ext uri="{FF2B5EF4-FFF2-40B4-BE49-F238E27FC236}">
                <a16:creationId xmlns:a16="http://schemas.microsoft.com/office/drawing/2014/main" xmlns="" id="{FA803C61-A505-44A5-A90A-D46798723530}"/>
              </a:ext>
            </a:extLst>
          </p:cNvPr>
          <p:cNvSpPr/>
          <p:nvPr/>
        </p:nvSpPr>
        <p:spPr>
          <a:xfrm>
            <a:off x="229199" y="1469087"/>
            <a:ext cx="3320826" cy="519753"/>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다음 </a:t>
            </a:r>
            <a:r>
              <a:rPr lang="en-US" altLang="ko-KR" sz="900" b="1" dirty="0">
                <a:solidFill>
                  <a:schemeClr val="tx1"/>
                </a:solidFill>
              </a:rPr>
              <a:t>‘</a:t>
            </a:r>
            <a:r>
              <a:rPr lang="ko-KR" altLang="en-US" sz="900" b="1">
                <a:solidFill>
                  <a:schemeClr val="tx1"/>
                </a:solidFill>
              </a:rPr>
              <a:t>청춘강연</a:t>
            </a:r>
            <a:r>
              <a:rPr lang="ko-KR" altLang="en-US" sz="900" b="1" dirty="0" err="1">
                <a:solidFill>
                  <a:schemeClr val="tx1"/>
                </a:solidFill>
              </a:rPr>
              <a:t>＇의</a:t>
            </a:r>
            <a:r>
              <a:rPr lang="ko-KR" altLang="en-US" sz="900" b="1" dirty="0">
                <a:solidFill>
                  <a:schemeClr val="tx1"/>
                </a:solidFill>
              </a:rPr>
              <a:t> 주인공은 바로 당신</a:t>
            </a:r>
            <a:r>
              <a:rPr lang="en-US" altLang="ko-KR" sz="900" b="1" dirty="0">
                <a:solidFill>
                  <a:schemeClr val="tx1"/>
                </a:solidFill>
              </a:rPr>
              <a:t>!</a:t>
            </a:r>
          </a:p>
          <a:p>
            <a:pPr algn="ctr"/>
            <a:r>
              <a:rPr lang="ko-KR" altLang="en-US" sz="1200" b="1" dirty="0">
                <a:solidFill>
                  <a:schemeClr val="tx1"/>
                </a:solidFill>
              </a:rPr>
              <a:t>지금 신청하세요</a:t>
            </a:r>
            <a:r>
              <a:rPr lang="en-US" altLang="ko-KR" sz="1200" b="1" dirty="0">
                <a:solidFill>
                  <a:schemeClr val="tx1"/>
                </a:solidFill>
              </a:rPr>
              <a:t>!</a:t>
            </a:r>
            <a:endParaRPr lang="en-US" altLang="ko-KR" sz="900" dirty="0">
              <a:solidFill>
                <a:srgbClr val="FF0000"/>
              </a:solidFill>
            </a:endParaRPr>
          </a:p>
        </p:txBody>
      </p:sp>
      <p:sp>
        <p:nvSpPr>
          <p:cNvPr id="65" name="직사각형 64">
            <a:extLst>
              <a:ext uri="{FF2B5EF4-FFF2-40B4-BE49-F238E27FC236}">
                <a16:creationId xmlns:a16="http://schemas.microsoft.com/office/drawing/2014/main" xmlns="" id="{C42F7E07-3E73-4AC0-9504-25AA0ED66D70}"/>
              </a:ext>
            </a:extLst>
          </p:cNvPr>
          <p:cNvSpPr/>
          <p:nvPr/>
        </p:nvSpPr>
        <p:spPr>
          <a:xfrm>
            <a:off x="235629" y="2036972"/>
            <a:ext cx="3320826" cy="80778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청춘 강연</a:t>
            </a:r>
            <a:endParaRPr lang="en-US" altLang="ko-KR" sz="1200" b="1" dirty="0">
              <a:solidFill>
                <a:schemeClr val="tx1"/>
              </a:solidFill>
            </a:endParaRPr>
          </a:p>
          <a:p>
            <a:pPr algn="ctr"/>
            <a:r>
              <a:rPr lang="ko-KR" altLang="en-US" sz="900" b="1" dirty="0">
                <a:solidFill>
                  <a:schemeClr val="tx1"/>
                </a:solidFill>
              </a:rPr>
              <a:t>청춘아</a:t>
            </a:r>
            <a:r>
              <a:rPr lang="en-US" altLang="ko-KR" sz="900" b="1" dirty="0">
                <a:solidFill>
                  <a:schemeClr val="tx1"/>
                </a:solidFill>
              </a:rPr>
              <a:t>, </a:t>
            </a:r>
            <a:r>
              <a:rPr lang="ko-KR" altLang="en-US" sz="900" b="1" dirty="0">
                <a:solidFill>
                  <a:schemeClr val="tx1"/>
                </a:solidFill>
              </a:rPr>
              <a:t>우리 </a:t>
            </a:r>
            <a:r>
              <a:rPr lang="ko-KR" altLang="en-US" sz="900" b="1" dirty="0" err="1">
                <a:solidFill>
                  <a:schemeClr val="tx1"/>
                </a:solidFill>
              </a:rPr>
              <a:t>드림멘토</a:t>
            </a:r>
            <a:r>
              <a:rPr lang="ko-KR" altLang="en-US" sz="900" b="1" dirty="0">
                <a:solidFill>
                  <a:schemeClr val="tx1"/>
                </a:solidFill>
              </a:rPr>
              <a:t> 만나러 가자</a:t>
            </a:r>
            <a:r>
              <a:rPr lang="en-US" altLang="ko-KR" sz="900" b="1" dirty="0">
                <a:solidFill>
                  <a:schemeClr val="tx1"/>
                </a:solidFill>
              </a:rPr>
              <a:t>!</a:t>
            </a:r>
          </a:p>
          <a:p>
            <a:pPr algn="ctr"/>
            <a:endParaRPr lang="en-US" altLang="ko-KR" sz="900" dirty="0">
              <a:solidFill>
                <a:schemeClr val="bg1">
                  <a:lumMod val="50000"/>
                </a:schemeClr>
              </a:solidFill>
            </a:endParaRPr>
          </a:p>
          <a:p>
            <a:pPr algn="ctr"/>
            <a:r>
              <a:rPr lang="ko-KR" altLang="en-US" sz="900" dirty="0">
                <a:solidFill>
                  <a:schemeClr val="bg1">
                    <a:lumMod val="50000"/>
                  </a:schemeClr>
                </a:solidFill>
              </a:rPr>
              <a:t>미래에 대한 두려움으로 불안한 당신</a:t>
            </a:r>
            <a:r>
              <a:rPr lang="en-US" altLang="ko-KR" sz="900" dirty="0">
                <a:solidFill>
                  <a:schemeClr val="bg1">
                    <a:lumMod val="50000"/>
                  </a:schemeClr>
                </a:solidFill>
              </a:rPr>
              <a:t>!</a:t>
            </a:r>
          </a:p>
          <a:p>
            <a:pPr algn="ctr"/>
            <a:r>
              <a:rPr lang="ko-KR" altLang="en-US" sz="900" dirty="0">
                <a:solidFill>
                  <a:schemeClr val="bg1">
                    <a:lumMod val="50000"/>
                  </a:schemeClr>
                </a:solidFill>
              </a:rPr>
              <a:t>드림 멘토에게 조언과 응원을 얻을 수 있는 청춘 강연에 초대합니다</a:t>
            </a:r>
            <a:r>
              <a:rPr lang="en-US" altLang="ko-KR" sz="900" dirty="0">
                <a:solidFill>
                  <a:schemeClr val="bg1">
                    <a:lumMod val="50000"/>
                  </a:schemeClr>
                </a:solidFill>
              </a:rPr>
              <a:t>.</a:t>
            </a:r>
          </a:p>
        </p:txBody>
      </p:sp>
      <p:pic>
        <p:nvPicPr>
          <p:cNvPr id="2" name="그림 1">
            <a:extLst>
              <a:ext uri="{FF2B5EF4-FFF2-40B4-BE49-F238E27FC236}">
                <a16:creationId xmlns:a16="http://schemas.microsoft.com/office/drawing/2014/main" xmlns="" id="{6050A6B0-B8CF-40F8-AAA0-4899F8C8E253}"/>
              </a:ext>
            </a:extLst>
          </p:cNvPr>
          <p:cNvPicPr>
            <a:picLocks noChangeAspect="1"/>
          </p:cNvPicPr>
          <p:nvPr/>
        </p:nvPicPr>
        <p:blipFill>
          <a:blip r:embed="rId3"/>
          <a:stretch>
            <a:fillRect/>
          </a:stretch>
        </p:blipFill>
        <p:spPr>
          <a:xfrm>
            <a:off x="600961" y="2871738"/>
            <a:ext cx="2509482" cy="1492806"/>
          </a:xfrm>
          <a:prstGeom prst="rect">
            <a:avLst/>
          </a:prstGeom>
        </p:spPr>
      </p:pic>
      <p:sp>
        <p:nvSpPr>
          <p:cNvPr id="66" name="직사각형 65">
            <a:extLst>
              <a:ext uri="{FF2B5EF4-FFF2-40B4-BE49-F238E27FC236}">
                <a16:creationId xmlns:a16="http://schemas.microsoft.com/office/drawing/2014/main" xmlns="" id="{C3F8E054-EFFC-40D7-80F5-92B03AC4047B}"/>
              </a:ext>
            </a:extLst>
          </p:cNvPr>
          <p:cNvSpPr/>
          <p:nvPr/>
        </p:nvSpPr>
        <p:spPr>
          <a:xfrm>
            <a:off x="235629" y="4376479"/>
            <a:ext cx="3320826" cy="136514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solidFill>
              </a:rPr>
              <a:t>행사장소  </a:t>
            </a:r>
            <a:r>
              <a:rPr lang="ko-KR" altLang="en-US" sz="900" dirty="0">
                <a:solidFill>
                  <a:schemeClr val="tx1"/>
                </a:solidFill>
              </a:rPr>
              <a:t>아모레퍼시픽 사옥 </a:t>
            </a:r>
            <a:r>
              <a:rPr lang="en-US" altLang="ko-KR" sz="900" dirty="0">
                <a:solidFill>
                  <a:schemeClr val="tx1"/>
                </a:solidFill>
              </a:rPr>
              <a:t>2F </a:t>
            </a:r>
            <a:r>
              <a:rPr lang="ko-KR" altLang="en-US" sz="900">
                <a:solidFill>
                  <a:schemeClr val="tx1"/>
                </a:solidFill>
              </a:rPr>
              <a:t>미래홀 </a:t>
            </a:r>
            <a:r>
              <a:rPr lang="en-US" altLang="ko-KR" sz="900" dirty="0">
                <a:solidFill>
                  <a:schemeClr val="tx1"/>
                </a:solidFill>
              </a:rPr>
              <a:t>(</a:t>
            </a:r>
            <a:r>
              <a:rPr lang="ko-KR" altLang="en-US" sz="900">
                <a:solidFill>
                  <a:schemeClr val="tx1"/>
                </a:solidFill>
              </a:rPr>
              <a:t>신용산역</a:t>
            </a:r>
            <a:r>
              <a:rPr lang="en-US" altLang="ko-KR" sz="900" dirty="0">
                <a:solidFill>
                  <a:schemeClr val="tx1"/>
                </a:solidFill>
              </a:rPr>
              <a:t>)</a:t>
            </a:r>
          </a:p>
          <a:p>
            <a:r>
              <a:rPr lang="ko-KR" altLang="en-US" sz="900" b="1" dirty="0" smtClean="0">
                <a:solidFill>
                  <a:schemeClr val="tx1"/>
                </a:solidFill>
              </a:rPr>
              <a:t>행사일시  </a:t>
            </a:r>
            <a:r>
              <a:rPr lang="en-US" altLang="ko-KR" sz="900" dirty="0">
                <a:solidFill>
                  <a:schemeClr val="tx1"/>
                </a:solidFill>
              </a:rPr>
              <a:t>2018</a:t>
            </a:r>
            <a:r>
              <a:rPr lang="ko-KR" altLang="en-US" sz="900">
                <a:solidFill>
                  <a:schemeClr val="tx1"/>
                </a:solidFill>
              </a:rPr>
              <a:t>년 </a:t>
            </a:r>
            <a:r>
              <a:rPr lang="en-US" altLang="ko-KR" sz="900" dirty="0">
                <a:solidFill>
                  <a:schemeClr val="tx1"/>
                </a:solidFill>
              </a:rPr>
              <a:t>05</a:t>
            </a:r>
            <a:r>
              <a:rPr lang="ko-KR" altLang="en-US" sz="900">
                <a:solidFill>
                  <a:schemeClr val="tx1"/>
                </a:solidFill>
              </a:rPr>
              <a:t>월 </a:t>
            </a:r>
            <a:r>
              <a:rPr lang="en-US" altLang="ko-KR" sz="900" dirty="0">
                <a:solidFill>
                  <a:schemeClr val="tx1"/>
                </a:solidFill>
              </a:rPr>
              <a:t>26</a:t>
            </a:r>
            <a:r>
              <a:rPr lang="ko-KR" altLang="en-US" sz="900">
                <a:solidFill>
                  <a:schemeClr val="tx1"/>
                </a:solidFill>
              </a:rPr>
              <a:t>일 </a:t>
            </a:r>
            <a:r>
              <a:rPr lang="en-US" altLang="ko-KR" sz="900" dirty="0">
                <a:solidFill>
                  <a:schemeClr val="tx1"/>
                </a:solidFill>
              </a:rPr>
              <a:t>(</a:t>
            </a:r>
            <a:r>
              <a:rPr lang="ko-KR" altLang="en-US" sz="900">
                <a:solidFill>
                  <a:schemeClr val="tx1"/>
                </a:solidFill>
              </a:rPr>
              <a:t>토</a:t>
            </a:r>
            <a:r>
              <a:rPr lang="en-US" altLang="ko-KR" sz="900" dirty="0">
                <a:solidFill>
                  <a:schemeClr val="tx1"/>
                </a:solidFill>
              </a:rPr>
              <a:t>) 16:00 ~ 18:00 </a:t>
            </a:r>
            <a:endParaRPr lang="en-US" altLang="ko-KR" sz="900" dirty="0" smtClean="0">
              <a:solidFill>
                <a:schemeClr val="tx1"/>
              </a:solidFill>
            </a:endParaRPr>
          </a:p>
          <a:p>
            <a:r>
              <a:rPr lang="ko-KR" altLang="en-US" sz="900" b="1" dirty="0" smtClean="0">
                <a:solidFill>
                  <a:schemeClr val="tx1"/>
                </a:solidFill>
              </a:rPr>
              <a:t>신청기간  </a:t>
            </a:r>
            <a:r>
              <a:rPr lang="en-US" altLang="ko-KR" sz="900" dirty="0">
                <a:solidFill>
                  <a:srgbClr val="000000"/>
                </a:solidFill>
                <a:latin typeface="Arial" panose="020B0604020202020204" pitchFamily="34" charset="0"/>
              </a:rPr>
              <a:t>2018</a:t>
            </a:r>
            <a:r>
              <a:rPr lang="ko-KR" altLang="en-US" sz="900">
                <a:solidFill>
                  <a:srgbClr val="000000"/>
                </a:solidFill>
                <a:latin typeface="Arial" panose="020B0604020202020204" pitchFamily="34" charset="0"/>
              </a:rPr>
              <a:t>년 </a:t>
            </a:r>
            <a:r>
              <a:rPr lang="en-US" altLang="ko-KR" sz="900" dirty="0">
                <a:solidFill>
                  <a:srgbClr val="000000"/>
                </a:solidFill>
                <a:latin typeface="Arial" panose="020B0604020202020204" pitchFamily="34" charset="0"/>
              </a:rPr>
              <a:t>5</a:t>
            </a:r>
            <a:r>
              <a:rPr lang="ko-KR" altLang="en-US" sz="900">
                <a:solidFill>
                  <a:srgbClr val="000000"/>
                </a:solidFill>
                <a:latin typeface="Arial" panose="020B0604020202020204" pitchFamily="34" charset="0"/>
              </a:rPr>
              <a:t>월 </a:t>
            </a:r>
            <a:r>
              <a:rPr lang="en-US" altLang="ko-KR" sz="900" dirty="0">
                <a:solidFill>
                  <a:srgbClr val="000000"/>
                </a:solidFill>
                <a:latin typeface="Arial" panose="020B0604020202020204" pitchFamily="34" charset="0"/>
              </a:rPr>
              <a:t>1</a:t>
            </a:r>
            <a:r>
              <a:rPr lang="ko-KR" altLang="en-US" sz="900">
                <a:solidFill>
                  <a:srgbClr val="000000"/>
                </a:solidFill>
                <a:latin typeface="Arial" panose="020B0604020202020204" pitchFamily="34" charset="0"/>
              </a:rPr>
              <a:t>일 </a:t>
            </a:r>
            <a:r>
              <a:rPr lang="en-US" altLang="ko-KR" sz="900" dirty="0">
                <a:solidFill>
                  <a:srgbClr val="000000"/>
                </a:solidFill>
                <a:latin typeface="Arial" panose="020B0604020202020204" pitchFamily="34" charset="0"/>
              </a:rPr>
              <a:t>(</a:t>
            </a:r>
            <a:r>
              <a:rPr lang="ko-KR" altLang="en-US" sz="900">
                <a:solidFill>
                  <a:srgbClr val="000000"/>
                </a:solidFill>
                <a:latin typeface="Arial" panose="020B0604020202020204" pitchFamily="34" charset="0"/>
              </a:rPr>
              <a:t>화</a:t>
            </a:r>
            <a:r>
              <a:rPr lang="en-US" altLang="ko-KR" sz="900" dirty="0">
                <a:solidFill>
                  <a:srgbClr val="000000"/>
                </a:solidFill>
                <a:latin typeface="Arial" panose="020B0604020202020204" pitchFamily="34" charset="0"/>
              </a:rPr>
              <a:t>) ~ 2018</a:t>
            </a:r>
            <a:r>
              <a:rPr lang="ko-KR" altLang="en-US" sz="900">
                <a:solidFill>
                  <a:srgbClr val="000000"/>
                </a:solidFill>
                <a:latin typeface="Arial" panose="020B0604020202020204" pitchFamily="34" charset="0"/>
              </a:rPr>
              <a:t>년 </a:t>
            </a:r>
            <a:r>
              <a:rPr lang="en-US" altLang="ko-KR" sz="900" dirty="0">
                <a:solidFill>
                  <a:srgbClr val="000000"/>
                </a:solidFill>
                <a:latin typeface="Arial" panose="020B0604020202020204" pitchFamily="34" charset="0"/>
              </a:rPr>
              <a:t>5</a:t>
            </a:r>
            <a:r>
              <a:rPr lang="ko-KR" altLang="en-US" sz="900">
                <a:solidFill>
                  <a:srgbClr val="000000"/>
                </a:solidFill>
                <a:latin typeface="Arial" panose="020B0604020202020204" pitchFamily="34" charset="0"/>
              </a:rPr>
              <a:t>월 </a:t>
            </a:r>
            <a:r>
              <a:rPr lang="en-US" altLang="ko-KR" sz="900" dirty="0">
                <a:solidFill>
                  <a:srgbClr val="000000"/>
                </a:solidFill>
                <a:latin typeface="Arial" panose="020B0604020202020204" pitchFamily="34" charset="0"/>
              </a:rPr>
              <a:t>17</a:t>
            </a:r>
            <a:r>
              <a:rPr lang="ko-KR" altLang="en-US" sz="900">
                <a:solidFill>
                  <a:srgbClr val="000000"/>
                </a:solidFill>
                <a:latin typeface="Arial" panose="020B0604020202020204" pitchFamily="34" charset="0"/>
              </a:rPr>
              <a:t>일 </a:t>
            </a:r>
            <a:r>
              <a:rPr lang="en-US" altLang="ko-KR" sz="900" dirty="0">
                <a:solidFill>
                  <a:srgbClr val="000000"/>
                </a:solidFill>
                <a:latin typeface="Arial" panose="020B0604020202020204" pitchFamily="34" charset="0"/>
              </a:rPr>
              <a:t>(</a:t>
            </a:r>
            <a:r>
              <a:rPr lang="ko-KR" altLang="en-US" sz="900">
                <a:solidFill>
                  <a:srgbClr val="000000"/>
                </a:solidFill>
                <a:latin typeface="Arial" panose="020B0604020202020204" pitchFamily="34" charset="0"/>
              </a:rPr>
              <a:t>목</a:t>
            </a:r>
            <a:r>
              <a:rPr lang="en-US" altLang="ko-KR" sz="900" dirty="0">
                <a:solidFill>
                  <a:srgbClr val="000000"/>
                </a:solidFill>
                <a:latin typeface="Arial" panose="020B0604020202020204" pitchFamily="34" charset="0"/>
              </a:rPr>
              <a:t>)</a:t>
            </a:r>
            <a:endParaRPr lang="ko-KR" altLang="en-US" sz="900"/>
          </a:p>
          <a:p>
            <a:r>
              <a:rPr lang="ko-KR" altLang="en-US" sz="900" b="1" dirty="0" smtClean="0">
                <a:solidFill>
                  <a:schemeClr val="tx1"/>
                </a:solidFill>
              </a:rPr>
              <a:t>신청 연령 </a:t>
            </a:r>
            <a:r>
              <a:rPr lang="ko-KR" altLang="en-US" sz="900" dirty="0" smtClean="0">
                <a:solidFill>
                  <a:schemeClr val="tx1"/>
                </a:solidFill>
              </a:rPr>
              <a:t>만 </a:t>
            </a:r>
            <a:r>
              <a:rPr lang="en-US" altLang="ko-KR" sz="900" dirty="0" smtClean="0">
                <a:solidFill>
                  <a:schemeClr val="tx1"/>
                </a:solidFill>
              </a:rPr>
              <a:t>12</a:t>
            </a:r>
            <a:r>
              <a:rPr lang="ko-KR" altLang="en-US" sz="900" smtClean="0">
                <a:solidFill>
                  <a:schemeClr val="tx1"/>
                </a:solidFill>
              </a:rPr>
              <a:t>세 이상</a:t>
            </a:r>
            <a:endParaRPr lang="en-US" altLang="ko-KR" sz="900" dirty="0" smtClean="0">
              <a:solidFill>
                <a:schemeClr val="tx1"/>
              </a:solidFill>
            </a:endParaRPr>
          </a:p>
          <a:p>
            <a:r>
              <a:rPr lang="ko-KR" altLang="en-US" sz="900" b="1" dirty="0" smtClean="0">
                <a:solidFill>
                  <a:schemeClr val="tx1"/>
                </a:solidFill>
              </a:rPr>
              <a:t>초대인원  </a:t>
            </a:r>
            <a:r>
              <a:rPr lang="en-US" altLang="ko-KR" sz="900" dirty="0" smtClean="0">
                <a:solidFill>
                  <a:schemeClr val="tx1"/>
                </a:solidFill>
              </a:rPr>
              <a:t>450</a:t>
            </a:r>
            <a:r>
              <a:rPr lang="ko-KR" altLang="en-US" sz="900" smtClean="0">
                <a:solidFill>
                  <a:schemeClr val="tx1"/>
                </a:solidFill>
              </a:rPr>
              <a:t>명</a:t>
            </a:r>
            <a:endParaRPr lang="en-US" altLang="ko-KR" sz="900" dirty="0" smtClean="0">
              <a:solidFill>
                <a:schemeClr val="tx1"/>
              </a:solidFill>
            </a:endParaRPr>
          </a:p>
          <a:p>
            <a:r>
              <a:rPr lang="ko-KR" altLang="en-US" sz="900" b="1" dirty="0" smtClean="0">
                <a:solidFill>
                  <a:schemeClr val="tx1"/>
                </a:solidFill>
              </a:rPr>
              <a:t>당첨발표</a:t>
            </a:r>
            <a:r>
              <a:rPr lang="ko-KR" altLang="en-US" sz="900" dirty="0" smtClean="0">
                <a:solidFill>
                  <a:schemeClr val="tx1"/>
                </a:solidFill>
              </a:rPr>
              <a:t>  </a:t>
            </a:r>
            <a:r>
              <a:rPr lang="en-US" altLang="ko-KR" sz="900" dirty="0" smtClean="0">
                <a:solidFill>
                  <a:schemeClr val="tx1"/>
                </a:solidFill>
              </a:rPr>
              <a:t>2018</a:t>
            </a:r>
            <a:r>
              <a:rPr lang="ko-KR" altLang="en-US" sz="900" smtClean="0">
                <a:solidFill>
                  <a:schemeClr val="tx1"/>
                </a:solidFill>
              </a:rPr>
              <a:t>년 </a:t>
            </a:r>
            <a:r>
              <a:rPr lang="en-US" altLang="ko-KR" sz="900" dirty="0" smtClean="0">
                <a:solidFill>
                  <a:schemeClr val="tx1"/>
                </a:solidFill>
              </a:rPr>
              <a:t>5</a:t>
            </a:r>
            <a:r>
              <a:rPr lang="ko-KR" altLang="en-US" sz="900" smtClean="0">
                <a:solidFill>
                  <a:schemeClr val="tx1"/>
                </a:solidFill>
              </a:rPr>
              <a:t>월 </a:t>
            </a:r>
            <a:r>
              <a:rPr lang="en-US" altLang="ko-KR" sz="900" dirty="0" smtClean="0">
                <a:solidFill>
                  <a:schemeClr val="tx1"/>
                </a:solidFill>
              </a:rPr>
              <a:t>18</a:t>
            </a:r>
            <a:r>
              <a:rPr lang="ko-KR" altLang="en-US" sz="900" smtClean="0">
                <a:solidFill>
                  <a:schemeClr val="tx1"/>
                </a:solidFill>
              </a:rPr>
              <a:t>일</a:t>
            </a:r>
            <a:r>
              <a:rPr lang="en-US" altLang="ko-KR" sz="900" dirty="0" smtClean="0">
                <a:solidFill>
                  <a:schemeClr val="tx1"/>
                </a:solidFill>
              </a:rPr>
              <a:t>(</a:t>
            </a:r>
            <a:r>
              <a:rPr lang="ko-KR" altLang="en-US" sz="900" smtClean="0">
                <a:solidFill>
                  <a:schemeClr val="tx1"/>
                </a:solidFill>
              </a:rPr>
              <a:t>금</a:t>
            </a:r>
            <a:r>
              <a:rPr lang="en-US" altLang="ko-KR" sz="900" dirty="0" smtClean="0">
                <a:solidFill>
                  <a:schemeClr val="tx1"/>
                </a:solidFill>
              </a:rPr>
              <a:t>)</a:t>
            </a:r>
            <a:endParaRPr lang="en-US" altLang="ko-KR" sz="900" dirty="0">
              <a:solidFill>
                <a:schemeClr val="tx1"/>
              </a:solidFill>
            </a:endParaRPr>
          </a:p>
          <a:p>
            <a:r>
              <a:rPr lang="ko-KR" altLang="en-US" sz="900" b="1" dirty="0">
                <a:solidFill>
                  <a:schemeClr val="tx1"/>
                </a:solidFill>
              </a:rPr>
              <a:t>프로그램   </a:t>
            </a:r>
            <a:r>
              <a:rPr lang="ko-KR" altLang="en-US" sz="900" dirty="0" smtClean="0">
                <a:solidFill>
                  <a:schemeClr val="tx1"/>
                </a:solidFill>
              </a:rPr>
              <a:t>강연 </a:t>
            </a:r>
            <a:r>
              <a:rPr lang="en-US" altLang="ko-KR" sz="900" dirty="0" smtClean="0">
                <a:solidFill>
                  <a:schemeClr val="tx1"/>
                </a:solidFill>
              </a:rPr>
              <a:t>&amp; </a:t>
            </a:r>
            <a:r>
              <a:rPr lang="ko-KR" altLang="en-US" sz="900" smtClean="0">
                <a:solidFill>
                  <a:schemeClr val="tx1"/>
                </a:solidFill>
              </a:rPr>
              <a:t>토크콘서트</a:t>
            </a:r>
            <a:endParaRPr lang="en-US" altLang="ko-KR" sz="900" dirty="0" smtClean="0">
              <a:solidFill>
                <a:schemeClr val="tx1"/>
              </a:solidFill>
            </a:endParaRPr>
          </a:p>
          <a:p>
            <a:r>
              <a:rPr lang="ko-KR" altLang="en-US" sz="900" b="1" dirty="0" smtClean="0">
                <a:solidFill>
                  <a:schemeClr val="tx1"/>
                </a:solidFill>
              </a:rPr>
              <a:t>출      연   </a:t>
            </a:r>
            <a:r>
              <a:rPr lang="ko-KR" altLang="en-US" sz="900" dirty="0" smtClean="0">
                <a:solidFill>
                  <a:schemeClr val="tx1"/>
                </a:solidFill>
              </a:rPr>
              <a:t>개그우먼 박지선 </a:t>
            </a:r>
            <a:r>
              <a:rPr lang="en-US" altLang="ko-KR" sz="900" dirty="0" smtClean="0">
                <a:solidFill>
                  <a:schemeClr val="tx1"/>
                </a:solidFill>
              </a:rPr>
              <a:t>/ </a:t>
            </a:r>
            <a:r>
              <a:rPr lang="ko-KR" altLang="en-US" sz="900" smtClean="0">
                <a:solidFill>
                  <a:schemeClr val="tx1"/>
                </a:solidFill>
              </a:rPr>
              <a:t>싱어송라이터 폴킴</a:t>
            </a:r>
            <a:endParaRPr lang="en-US" altLang="ko-KR" sz="900" dirty="0">
              <a:solidFill>
                <a:schemeClr val="bg1">
                  <a:lumMod val="50000"/>
                </a:schemeClr>
              </a:solidFill>
            </a:endParaRPr>
          </a:p>
          <a:p>
            <a:r>
              <a:rPr lang="ko-KR" altLang="en-US" sz="900" b="1" dirty="0">
                <a:solidFill>
                  <a:schemeClr val="tx1"/>
                </a:solidFill>
              </a:rPr>
              <a:t>참여비용</a:t>
            </a:r>
            <a:r>
              <a:rPr lang="ko-KR" altLang="en-US" sz="900" dirty="0">
                <a:solidFill>
                  <a:schemeClr val="tx1"/>
                </a:solidFill>
              </a:rPr>
              <a:t>  </a:t>
            </a:r>
            <a:r>
              <a:rPr lang="ko-KR" altLang="en-US" sz="900" dirty="0" smtClean="0">
                <a:solidFill>
                  <a:schemeClr val="tx1"/>
                </a:solidFill>
              </a:rPr>
              <a:t>무료</a:t>
            </a:r>
            <a:endParaRPr lang="en-US" altLang="ko-KR" sz="900" dirty="0">
              <a:solidFill>
                <a:schemeClr val="tx1"/>
              </a:solidFill>
            </a:endParaRPr>
          </a:p>
        </p:txBody>
      </p:sp>
      <p:sp>
        <p:nvSpPr>
          <p:cNvPr id="67" name="직사각형 66">
            <a:extLst>
              <a:ext uri="{FF2B5EF4-FFF2-40B4-BE49-F238E27FC236}">
                <a16:creationId xmlns:a16="http://schemas.microsoft.com/office/drawing/2014/main" xmlns="" id="{948D3B4F-4510-433A-8D70-1D644EB79564}"/>
              </a:ext>
            </a:extLst>
          </p:cNvPr>
          <p:cNvSpPr/>
          <p:nvPr/>
        </p:nvSpPr>
        <p:spPr>
          <a:xfrm>
            <a:off x="1312489" y="5786152"/>
            <a:ext cx="1120231" cy="30573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신청하기</a:t>
            </a:r>
            <a:endParaRPr lang="ko-KR" altLang="en-US" sz="900" dirty="0">
              <a:solidFill>
                <a:schemeClr val="tx1"/>
              </a:solidFill>
            </a:endParaRPr>
          </a:p>
        </p:txBody>
      </p:sp>
      <p:sp>
        <p:nvSpPr>
          <p:cNvPr id="3" name="TextBox 2">
            <a:extLst>
              <a:ext uri="{FF2B5EF4-FFF2-40B4-BE49-F238E27FC236}">
                <a16:creationId xmlns:a16="http://schemas.microsoft.com/office/drawing/2014/main" xmlns="" id="{AF91DEA5-13A1-4CD5-9F27-706E468E8B95}"/>
              </a:ext>
            </a:extLst>
          </p:cNvPr>
          <p:cNvSpPr txBox="1"/>
          <p:nvPr/>
        </p:nvSpPr>
        <p:spPr>
          <a:xfrm>
            <a:off x="235630" y="6091886"/>
            <a:ext cx="3320826" cy="369332"/>
          </a:xfrm>
          <a:prstGeom prst="rect">
            <a:avLst/>
          </a:prstGeom>
          <a:noFill/>
        </p:spPr>
        <p:txBody>
          <a:bodyPr wrap="square" rtlCol="0">
            <a:spAutoFit/>
          </a:bodyPr>
          <a:lstStyle/>
          <a:p>
            <a:pPr algn="ctr"/>
            <a:r>
              <a:rPr lang="en-US" altLang="ko-KR" sz="900" dirty="0"/>
              <a:t>※ </a:t>
            </a:r>
            <a:r>
              <a:rPr lang="ko-KR" altLang="en-US" sz="900" dirty="0"/>
              <a:t>청춘 강연에 </a:t>
            </a:r>
            <a:r>
              <a:rPr lang="ko-KR" altLang="en-US" sz="900"/>
              <a:t>참석해주시는 </a:t>
            </a:r>
            <a:r>
              <a:rPr lang="ko-KR" altLang="en-US" sz="900" smtClean="0"/>
              <a:t>자릿수마다 </a:t>
            </a:r>
            <a:r>
              <a:rPr lang="ko-KR" altLang="en-US" sz="900" dirty="0"/>
              <a:t>기부금을 매칭하여 청춘이 꿈을 이룰 수 있는</a:t>
            </a:r>
            <a:r>
              <a:rPr lang="ko-KR" altLang="en-US" sz="900" b="1" dirty="0">
                <a:solidFill>
                  <a:srgbClr val="FF0066"/>
                </a:solidFill>
              </a:rPr>
              <a:t> </a:t>
            </a:r>
            <a:r>
              <a:rPr lang="en-US" altLang="ko-KR" sz="900" b="1" dirty="0">
                <a:solidFill>
                  <a:srgbClr val="FF0066"/>
                </a:solidFill>
              </a:rPr>
              <a:t>‘DREAM</a:t>
            </a:r>
            <a:r>
              <a:rPr lang="ko-KR" altLang="en-US" sz="900" b="1" dirty="0">
                <a:solidFill>
                  <a:srgbClr val="FF0066"/>
                </a:solidFill>
              </a:rPr>
              <a:t>장학금</a:t>
            </a:r>
            <a:r>
              <a:rPr lang="en-US" altLang="ko-KR" sz="900" b="1" dirty="0">
                <a:solidFill>
                  <a:srgbClr val="FF0066"/>
                </a:solidFill>
              </a:rPr>
              <a:t>’</a:t>
            </a:r>
            <a:r>
              <a:rPr lang="ko-KR" altLang="en-US" sz="900" dirty="0"/>
              <a:t>으로 지원될 예정입니다</a:t>
            </a:r>
            <a:r>
              <a:rPr lang="en-US" altLang="ko-KR" sz="900" dirty="0"/>
              <a:t>.</a:t>
            </a:r>
            <a:endParaRPr lang="ko-KR" altLang="en-US" sz="900" dirty="0"/>
          </a:p>
        </p:txBody>
      </p:sp>
      <p:sp>
        <p:nvSpPr>
          <p:cNvPr id="24" name="직사각형 23">
            <a:extLst>
              <a:ext uri="{FF2B5EF4-FFF2-40B4-BE49-F238E27FC236}">
                <a16:creationId xmlns:a16="http://schemas.microsoft.com/office/drawing/2014/main" xmlns="" id="{0944358E-E3A9-49C5-8F29-C2051ECFFE2C}"/>
              </a:ext>
            </a:extLst>
          </p:cNvPr>
          <p:cNvSpPr/>
          <p:nvPr/>
        </p:nvSpPr>
        <p:spPr bwMode="auto">
          <a:xfrm>
            <a:off x="194046" y="139378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5" name="직사각형 24">
            <a:extLst>
              <a:ext uri="{FF2B5EF4-FFF2-40B4-BE49-F238E27FC236}">
                <a16:creationId xmlns:a16="http://schemas.microsoft.com/office/drawing/2014/main" xmlns="" id="{A3429908-663D-4513-85A7-D192D9CE644E}"/>
              </a:ext>
            </a:extLst>
          </p:cNvPr>
          <p:cNvSpPr/>
          <p:nvPr/>
        </p:nvSpPr>
        <p:spPr bwMode="auto">
          <a:xfrm>
            <a:off x="194046" y="198532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6" name="직사각형 25">
            <a:extLst>
              <a:ext uri="{FF2B5EF4-FFF2-40B4-BE49-F238E27FC236}">
                <a16:creationId xmlns:a16="http://schemas.microsoft.com/office/drawing/2014/main" xmlns="" id="{72C787C5-4DAA-494B-B2FE-A840AA9F2918}"/>
              </a:ext>
            </a:extLst>
          </p:cNvPr>
          <p:cNvSpPr/>
          <p:nvPr/>
        </p:nvSpPr>
        <p:spPr bwMode="auto">
          <a:xfrm>
            <a:off x="1270892" y="573658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32" name="직사각형 31">
            <a:extLst>
              <a:ext uri="{FF2B5EF4-FFF2-40B4-BE49-F238E27FC236}">
                <a16:creationId xmlns:a16="http://schemas.microsoft.com/office/drawing/2014/main" xmlns="" id="{DC86C9DB-F360-430D-A908-9EC8BA30B55D}"/>
              </a:ext>
            </a:extLst>
          </p:cNvPr>
          <p:cNvSpPr/>
          <p:nvPr/>
        </p:nvSpPr>
        <p:spPr bwMode="auto">
          <a:xfrm>
            <a:off x="2466220" y="96438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7" name="직사각형 26"/>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4/27</a:t>
            </a:r>
          </a:p>
          <a:p>
            <a:pPr algn="ctr"/>
            <a:r>
              <a:rPr lang="ko-KR" altLang="en-US" sz="1000" dirty="0" smtClean="0"/>
              <a:t>신규내용으로 업데이트</a:t>
            </a:r>
            <a:endParaRPr lang="ko-KR" altLang="en-US" sz="1000" dirty="0"/>
          </a:p>
        </p:txBody>
      </p:sp>
      <p:sp>
        <p:nvSpPr>
          <p:cNvPr id="10" name="직사각형 9"/>
          <p:cNvSpPr/>
          <p:nvPr/>
        </p:nvSpPr>
        <p:spPr>
          <a:xfrm>
            <a:off x="273050" y="2864581"/>
            <a:ext cx="3271262" cy="1472750"/>
          </a:xfrm>
          <a:prstGeom prst="rect">
            <a:avLst/>
          </a:prstGeom>
          <a:solidFill>
            <a:srgbClr val="000000">
              <a:alpha val="50196"/>
            </a:srgb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관련이미지로 적용</a:t>
            </a:r>
            <a:endParaRPr lang="en-US" altLang="ko-KR" dirty="0" smtClean="0"/>
          </a:p>
          <a:p>
            <a:pPr algn="ctr"/>
            <a:r>
              <a:rPr lang="en-US" altLang="ko-KR" dirty="0" smtClean="0"/>
              <a:t>(</a:t>
            </a:r>
            <a:r>
              <a:rPr lang="ko-KR" altLang="en-US" smtClean="0"/>
              <a:t>현업 수급 필요함</a:t>
            </a:r>
            <a:r>
              <a:rPr lang="en-US" altLang="ko-KR" dirty="0" smtClean="0"/>
              <a:t>)</a:t>
            </a:r>
            <a:endParaRPr lang="ko-KR" altLang="en-US"/>
          </a:p>
        </p:txBody>
      </p:sp>
      <p:sp>
        <p:nvSpPr>
          <p:cNvPr id="28" name="직사각형 27">
            <a:extLst>
              <a:ext uri="{FF2B5EF4-FFF2-40B4-BE49-F238E27FC236}">
                <a16:creationId xmlns:a16="http://schemas.microsoft.com/office/drawing/2014/main" xmlns="" id="{6E912EEA-1AF7-4FBE-8837-893BF7AF056B}"/>
              </a:ext>
            </a:extLst>
          </p:cNvPr>
          <p:cNvSpPr/>
          <p:nvPr/>
        </p:nvSpPr>
        <p:spPr>
          <a:xfrm>
            <a:off x="4091714" y="5790963"/>
            <a:ext cx="1120231" cy="30714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신청 기간 종료</a:t>
            </a:r>
          </a:p>
        </p:txBody>
      </p:sp>
      <p:cxnSp>
        <p:nvCxnSpPr>
          <p:cNvPr id="8" name="직선 화살표 연결선 7"/>
          <p:cNvCxnSpPr/>
          <p:nvPr/>
        </p:nvCxnSpPr>
        <p:spPr>
          <a:xfrm>
            <a:off x="2387151" y="5955738"/>
            <a:ext cx="171551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4013986" y="5557722"/>
            <a:ext cx="3115097" cy="230832"/>
          </a:xfrm>
          <a:prstGeom prst="rect">
            <a:avLst/>
          </a:prstGeom>
        </p:spPr>
        <p:txBody>
          <a:bodyPr wrap="square">
            <a:spAutoFit/>
          </a:bodyPr>
          <a:lstStyle/>
          <a:p>
            <a:r>
              <a:rPr lang="en-US" altLang="ko-KR" sz="900" dirty="0" smtClean="0">
                <a:latin typeface="아리따-돋움(TTF)-Medium" panose="02020603020101020101" pitchFamily="18" charset="-127"/>
                <a:ea typeface="아리따-돋움(TTF)-Medium" panose="02020603020101020101" pitchFamily="18" charset="-127"/>
              </a:rPr>
              <a:t>* </a:t>
            </a:r>
            <a:r>
              <a:rPr lang="ko-KR" altLang="en-US" sz="900" smtClean="0">
                <a:latin typeface="아리따-돋움(TTF)-Medium" panose="02020603020101020101" pitchFamily="18" charset="-127"/>
                <a:ea typeface="아리따-돋움(TTF)-Medium" panose="02020603020101020101" pitchFamily="18" charset="-127"/>
              </a:rPr>
              <a:t>신청기간 </a:t>
            </a:r>
            <a:r>
              <a:rPr lang="ko-KR" altLang="en-US" sz="900" err="1">
                <a:latin typeface="아리따-돋움(TTF)-Medium" panose="02020603020101020101" pitchFamily="18" charset="-127"/>
                <a:ea typeface="아리따-돋움(TTF)-Medium" panose="02020603020101020101" pitchFamily="18" charset="-127"/>
              </a:rPr>
              <a:t>종료시</a:t>
            </a:r>
            <a:r>
              <a:rPr lang="ko-KR" altLang="en-US" sz="900">
                <a:latin typeface="아리따-돋움(TTF)-Medium" panose="02020603020101020101" pitchFamily="18" charset="-127"/>
                <a:ea typeface="아리따-돋움(TTF)-Medium" panose="02020603020101020101" pitchFamily="18" charset="-127"/>
              </a:rPr>
              <a:t> </a:t>
            </a:r>
            <a:r>
              <a:rPr lang="en-US" altLang="ko-KR" sz="900" dirty="0" smtClean="0">
                <a:latin typeface="아리따-돋움(TTF)-Medium" panose="02020603020101020101" pitchFamily="18" charset="-127"/>
                <a:ea typeface="아리따-돋움(TTF)-Medium" panose="02020603020101020101" pitchFamily="18" charset="-127"/>
              </a:rPr>
              <a:t>‘</a:t>
            </a:r>
            <a:r>
              <a:rPr lang="ko-KR" altLang="en-US" sz="900">
                <a:latin typeface="아리따-돋움(TTF)-Medium" panose="02020603020101020101" pitchFamily="18" charset="-127"/>
                <a:ea typeface="아리따-돋움(TTF)-Medium" panose="02020603020101020101" pitchFamily="18" charset="-127"/>
              </a:rPr>
              <a:t>신청기간종료</a:t>
            </a:r>
            <a:r>
              <a:rPr lang="en-US" altLang="ko-KR" sz="900" dirty="0" smtClean="0">
                <a:latin typeface="아리따-돋움(TTF)-Medium" panose="02020603020101020101" pitchFamily="18" charset="-127"/>
                <a:ea typeface="아리따-돋움(TTF)-Medium" panose="02020603020101020101" pitchFamily="18" charset="-127"/>
              </a:rPr>
              <a:t>’</a:t>
            </a:r>
            <a:r>
              <a:rPr lang="ko-KR" altLang="en-US" sz="900" smtClean="0">
                <a:latin typeface="아리따-돋움(TTF)-Medium" panose="02020603020101020101" pitchFamily="18" charset="-127"/>
                <a:ea typeface="아리따-돋움(TTF)-Medium" panose="02020603020101020101" pitchFamily="18" charset="-127"/>
              </a:rPr>
              <a:t>버튼으로 </a:t>
            </a:r>
            <a:r>
              <a:rPr lang="ko-KR" altLang="en-US" sz="900">
                <a:latin typeface="아리따-돋움(TTF)-Medium" panose="02020603020101020101" pitchFamily="18" charset="-127"/>
                <a:ea typeface="아리따-돋움(TTF)-Medium" panose="02020603020101020101" pitchFamily="18" charset="-127"/>
              </a:rPr>
              <a:t>변경적용됨</a:t>
            </a:r>
            <a:endParaRPr lang="ko-KR" altLang="en-US" sz="900"/>
          </a:p>
        </p:txBody>
      </p:sp>
    </p:spTree>
    <p:extLst>
      <p:ext uri="{BB962C8B-B14F-4D97-AF65-F5344CB8AC3E}">
        <p14:creationId xmlns:p14="http://schemas.microsoft.com/office/powerpoint/2010/main" val="1664367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smtClean="0"/>
              <a:t>EH.BC.08.006.LE</a:t>
            </a:r>
            <a:r>
              <a:rPr lang="en-US" altLang="ko-KR" dirty="0"/>
              <a:t>W</a:t>
            </a:r>
            <a:r>
              <a:rPr lang="en-US" altLang="ko-KR" dirty="0" smtClean="0"/>
              <a:t>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_</a:t>
            </a:r>
            <a:r>
              <a:rPr lang="ko-KR" altLang="en-US"/>
              <a:t>청춘강연</a:t>
            </a:r>
            <a:r>
              <a:rPr lang="ko-KR" altLang="en-US" dirty="0"/>
              <a:t> 신청</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r>
              <a:rPr lang="en-US" altLang="ko-KR" dirty="0"/>
              <a:t>&gt;</a:t>
            </a:r>
            <a:r>
              <a:rPr lang="ko-KR" altLang="en-US"/>
              <a:t>청춘강연</a:t>
            </a:r>
            <a:r>
              <a:rPr lang="ko-KR" altLang="en-US" dirty="0"/>
              <a:t> 신청</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830954186"/>
              </p:ext>
            </p:extLst>
          </p:nvPr>
        </p:nvGraphicFramePr>
        <p:xfrm>
          <a:off x="7464287" y="414711"/>
          <a:ext cx="2441713" cy="4184162"/>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88900" indent="-88900" algn="l" latinLnBrk="1">
                        <a:buFont typeface="Arial" panose="020B0604020202020204" pitchFamily="34" charset="0"/>
                        <a:buChar char="•"/>
                      </a:pPr>
                      <a:r>
                        <a:rPr lang="ko-KR" altLang="en-US" sz="800" b="0" baseline="0" dirty="0" smtClean="0">
                          <a:latin typeface="아리따-돋움(TTF)-Medium" panose="02020603020101020101" pitchFamily="18" charset="-127"/>
                          <a:ea typeface="아리따-돋움(TTF)-Medium" panose="02020603020101020101" pitchFamily="18" charset="-127"/>
                        </a:rPr>
                        <a:t>참가신청페이지</a:t>
                      </a:r>
                      <a:r>
                        <a:rPr lang="en-US" altLang="ko-KR" sz="800" b="0" baseline="0" dirty="0" smtClean="0">
                          <a:latin typeface="아리따-돋움(TTF)-Medium" panose="02020603020101020101" pitchFamily="18" charset="-127"/>
                          <a:ea typeface="아리따-돋움(TTF)-Medium" panose="02020603020101020101" pitchFamily="18" charset="-127"/>
                        </a:rPr>
                        <a:t>: </a:t>
                      </a:r>
                      <a:r>
                        <a:rPr lang="en-US" altLang="ko-KR" sz="800" b="0" baseline="0" dirty="0" smtClean="0">
                          <a:latin typeface="아리따-돋움(TTF)-Medium" panose="02020603020101020101" pitchFamily="18" charset="-127"/>
                          <a:ea typeface="아리따-돋움(TTF)-Medium" panose="02020603020101020101" pitchFamily="18" charset="-127"/>
                          <a:hlinkClick r:id="rId2"/>
                        </a:rPr>
                        <a:t>http://bitly.kr/6zBZ</a:t>
                      </a:r>
                      <a:endParaRPr lang="en-US" altLang="ko-KR" sz="800" b="0" baseline="0" dirty="0" smtClean="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청춘강연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기간에만 선택 </a:t>
                      </a:r>
                      <a:r>
                        <a:rPr lang="ko-KR" altLang="en-US" sz="800" b="0">
                          <a:solidFill>
                            <a:schemeClr val="tx1"/>
                          </a:solidFill>
                          <a:latin typeface="아리따-돋움(TTF)-Medium" panose="02020603020101020101" pitchFamily="18" charset="-127"/>
                          <a:ea typeface="아리따-돋움(TTF)-Medium" panose="02020603020101020101" pitchFamily="18" charset="-127"/>
                        </a:rPr>
                        <a:t>가능</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로그인관계없이 신청 가능함</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신청자명</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신청자 이름입력</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특수문자만 입력불가</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휴대폰번호</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하이픈</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없이 숫자만 입력</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한글</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영문 입력불가</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단말키보드</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 숫자만 노출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연령대 선택</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성별선택</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-Default: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미선택</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5</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동반인원 선택</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-Default: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미선택</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[5a]~[5d]</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영역 비활성화</a:t>
                      </a:r>
                      <a:endPar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동반인원 없음 선택 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[5a]~[5b]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영역 비활성화되며</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입력불가</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포커스이동도 불가</a:t>
                      </a:r>
                      <a:endPar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동반인원 선택 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[5a]</a:t>
                      </a:r>
                      <a:r>
                        <a:rPr lang="ko-KR" altLang="en-US" sz="800" b="1" baseline="0" smtClean="0">
                          <a:solidFill>
                            <a:schemeClr val="tx1"/>
                          </a:solidFill>
                          <a:latin typeface="아리따-돋움(TTF)-Medium" panose="02020603020101020101" pitchFamily="18" charset="-127"/>
                          <a:ea typeface="아리따-돋움(TTF)-Medium" panose="02020603020101020101" pitchFamily="18" charset="-127"/>
                        </a:rPr>
                        <a:t>동반인원명</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동반인원 이름 입력</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특수문자 입력불가</a:t>
                      </a:r>
                      <a:endPar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[5b]</a:t>
                      </a:r>
                      <a:r>
                        <a:rPr lang="ko-KR" altLang="en-US" sz="800" b="1" baseline="0" smtClean="0">
                          <a:solidFill>
                            <a:schemeClr val="tx1"/>
                          </a:solidFill>
                          <a:latin typeface="아리따-돋움(TTF)-Medium" panose="02020603020101020101" pitchFamily="18" charset="-127"/>
                          <a:ea typeface="아리따-돋움(TTF)-Medium" panose="02020603020101020101" pitchFamily="18" charset="-127"/>
                        </a:rPr>
                        <a:t>동반인원휴대폰번호</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하이픈</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없이 숫자만 입력</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영입력불가</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단말키보드 숫자만 노출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[5c]</a:t>
                      </a:r>
                      <a:r>
                        <a:rPr lang="ko-KR" altLang="en-US" sz="800" b="1" baseline="0" smtClean="0">
                          <a:solidFill>
                            <a:schemeClr val="tx1"/>
                          </a:solidFill>
                          <a:latin typeface="아리따-돋움(TTF)-Medium" panose="02020603020101020101" pitchFamily="18" charset="-127"/>
                          <a:ea typeface="아리따-돋움(TTF)-Medium" panose="02020603020101020101" pitchFamily="18" charset="-127"/>
                        </a:rPr>
                        <a:t>연령대 선택</a:t>
                      </a:r>
                      <a:endPar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[5d]</a:t>
                      </a:r>
                      <a:r>
                        <a:rPr lang="ko-KR" altLang="en-US" sz="800" b="1" baseline="0" smtClean="0">
                          <a:solidFill>
                            <a:schemeClr val="tx1"/>
                          </a:solidFill>
                          <a:latin typeface="아리따-돋움(TTF)-Medium" panose="02020603020101020101" pitchFamily="18" charset="-127"/>
                          <a:ea typeface="아리따-돋움(TTF)-Medium" panose="02020603020101020101" pitchFamily="18" charset="-127"/>
                        </a:rPr>
                        <a:t>성별선택</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Default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미선택</a:t>
                      </a:r>
                      <a:endPar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199625445"/>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6</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신청이유</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500</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자 입력</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500</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자이상 절삭</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r>
            </a:tbl>
          </a:graphicData>
        </a:graphic>
      </p:graphicFrame>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2018-05-04</a:t>
            </a:r>
            <a:endParaRPr lang="ko-KR" altLang="en-US" sz="900" dirty="0">
              <a:latin typeface="아리따-돋움(TTF)-Light" panose="02020603020101020101" pitchFamily="18" charset="-127"/>
              <a:ea typeface="아리따-돋움(TTF)-Light" panose="02020603020101020101" pitchFamily="18" charset="-127"/>
            </a:endParaRPr>
          </a:p>
        </p:txBody>
      </p:sp>
      <p:sp>
        <p:nvSpPr>
          <p:cNvPr id="62" name="직사각형 61">
            <a:extLst>
              <a:ext uri="{FF2B5EF4-FFF2-40B4-BE49-F238E27FC236}">
                <a16:creationId xmlns:a16="http://schemas.microsoft.com/office/drawing/2014/main" xmlns="" id="{C8A89128-BDCD-4677-8773-06B1C16E7076}"/>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메이크업유어드림 ▼</a:t>
            </a:r>
            <a:endParaRPr lang="ko-KR" altLang="en-US" sz="900" b="1" dirty="0">
              <a:solidFill>
                <a:schemeClr val="tx2">
                  <a:lumMod val="60000"/>
                  <a:lumOff val="40000"/>
                </a:schemeClr>
              </a:solidFill>
            </a:endParaRPr>
          </a:p>
        </p:txBody>
      </p:sp>
      <p:sp>
        <p:nvSpPr>
          <p:cNvPr id="63" name="직사각형 62">
            <a:extLst>
              <a:ext uri="{FF2B5EF4-FFF2-40B4-BE49-F238E27FC236}">
                <a16:creationId xmlns:a16="http://schemas.microsoft.com/office/drawing/2014/main" xmlns="" id="{C40C7EC4-F6CB-419A-AF1A-342E8EB13458}"/>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43" name="사각형: 둥근 모서리 42">
            <a:extLst>
              <a:ext uri="{FF2B5EF4-FFF2-40B4-BE49-F238E27FC236}">
                <a16:creationId xmlns:a16="http://schemas.microsoft.com/office/drawing/2014/main" xmlns="" id="{3E04E760-2736-4169-8C5D-3FAEAD773B73}"/>
              </a:ext>
            </a:extLst>
          </p:cNvPr>
          <p:cNvSpPr/>
          <p:nvPr/>
        </p:nvSpPr>
        <p:spPr>
          <a:xfrm>
            <a:off x="183445" y="1058382"/>
            <a:ext cx="1129814" cy="354138"/>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메이크업유어드림</a:t>
            </a:r>
          </a:p>
        </p:txBody>
      </p:sp>
      <p:sp>
        <p:nvSpPr>
          <p:cNvPr id="45" name="사각형: 둥근 모서리 44">
            <a:extLst>
              <a:ext uri="{FF2B5EF4-FFF2-40B4-BE49-F238E27FC236}">
                <a16:creationId xmlns:a16="http://schemas.microsoft.com/office/drawing/2014/main" xmlns="" id="{A6CDB24B-D183-40EA-AA2D-B3207CB85CE9}"/>
              </a:ext>
            </a:extLst>
          </p:cNvPr>
          <p:cNvSpPr/>
          <p:nvPr/>
        </p:nvSpPr>
        <p:spPr>
          <a:xfrm>
            <a:off x="1314214" y="1062259"/>
            <a:ext cx="1137908" cy="35176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a:t>
            </a:r>
          </a:p>
        </p:txBody>
      </p:sp>
      <p:sp>
        <p:nvSpPr>
          <p:cNvPr id="59" name="사각형: 둥근 모서리 58">
            <a:extLst>
              <a:ext uri="{FF2B5EF4-FFF2-40B4-BE49-F238E27FC236}">
                <a16:creationId xmlns:a16="http://schemas.microsoft.com/office/drawing/2014/main" xmlns="" id="{D24070E2-C6AB-4B94-89C8-F051C6F3100D}"/>
              </a:ext>
            </a:extLst>
          </p:cNvPr>
          <p:cNvSpPr/>
          <p:nvPr/>
        </p:nvSpPr>
        <p:spPr>
          <a:xfrm>
            <a:off x="2449869" y="1058948"/>
            <a:ext cx="1144954" cy="353571"/>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청춘강연 신청</a:t>
            </a:r>
          </a:p>
        </p:txBody>
      </p:sp>
      <p:sp>
        <p:nvSpPr>
          <p:cNvPr id="27" name="직사각형 26"/>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5/4</a:t>
            </a:r>
          </a:p>
          <a:p>
            <a:pPr algn="ctr"/>
            <a:r>
              <a:rPr lang="ko-KR" altLang="en-US" sz="1000" dirty="0" smtClean="0"/>
              <a:t>동반인원 內 성별</a:t>
            </a:r>
            <a:r>
              <a:rPr lang="en-US" altLang="ko-KR" sz="1000" dirty="0" smtClean="0"/>
              <a:t>/</a:t>
            </a:r>
            <a:r>
              <a:rPr lang="ko-KR" altLang="en-US" sz="1000" smtClean="0"/>
              <a:t>연령대 추가 </a:t>
            </a:r>
            <a:endParaRPr lang="ko-KR" altLang="en-US" sz="1000" dirty="0"/>
          </a:p>
        </p:txBody>
      </p:sp>
      <p:sp>
        <p:nvSpPr>
          <p:cNvPr id="28" name="직사각형 27">
            <a:extLst>
              <a:ext uri="{FF2B5EF4-FFF2-40B4-BE49-F238E27FC236}">
                <a16:creationId xmlns:a16="http://schemas.microsoft.com/office/drawing/2014/main" xmlns="" id="{8D60BB49-EE7C-4A9B-8F8A-7F04B0CCB3DE}"/>
              </a:ext>
            </a:extLst>
          </p:cNvPr>
          <p:cNvSpPr/>
          <p:nvPr/>
        </p:nvSpPr>
        <p:spPr>
          <a:xfrm>
            <a:off x="157871" y="1423543"/>
            <a:ext cx="346438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solidFill>
                <a:latin typeface="+mn-ea"/>
              </a:rPr>
              <a:t>신청하기</a:t>
            </a:r>
            <a:endParaRPr lang="en-US" altLang="ko-KR" sz="900" b="1" dirty="0">
              <a:solidFill>
                <a:schemeClr val="tx1"/>
              </a:solidFill>
              <a:latin typeface="+mn-ea"/>
            </a:endParaRPr>
          </a:p>
        </p:txBody>
      </p:sp>
      <p:sp>
        <p:nvSpPr>
          <p:cNvPr id="29" name="TextBox 28">
            <a:extLst>
              <a:ext uri="{FF2B5EF4-FFF2-40B4-BE49-F238E27FC236}">
                <a16:creationId xmlns:a16="http://schemas.microsoft.com/office/drawing/2014/main" xmlns="" id="{239AD558-F2A0-4916-B8BB-434BDF7F684F}"/>
              </a:ext>
            </a:extLst>
          </p:cNvPr>
          <p:cNvSpPr txBox="1"/>
          <p:nvPr/>
        </p:nvSpPr>
        <p:spPr>
          <a:xfrm>
            <a:off x="282723" y="1868116"/>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smtClean="0">
                <a:latin typeface="+mn-ea"/>
              </a:rPr>
              <a:t>신청자명</a:t>
            </a:r>
            <a:endParaRPr lang="ko-KR" altLang="en-US" sz="900" b="1" dirty="0">
              <a:latin typeface="+mn-ea"/>
            </a:endParaRPr>
          </a:p>
        </p:txBody>
      </p:sp>
      <p:sp>
        <p:nvSpPr>
          <p:cNvPr id="30" name="TextBox 29">
            <a:extLst>
              <a:ext uri="{FF2B5EF4-FFF2-40B4-BE49-F238E27FC236}">
                <a16:creationId xmlns:a16="http://schemas.microsoft.com/office/drawing/2014/main" xmlns="" id="{8F50B81E-D6B3-4CDA-B7A5-FC08CE5D28F2}"/>
              </a:ext>
            </a:extLst>
          </p:cNvPr>
          <p:cNvSpPr txBox="1"/>
          <p:nvPr/>
        </p:nvSpPr>
        <p:spPr>
          <a:xfrm>
            <a:off x="2288703" y="1488926"/>
            <a:ext cx="1322395"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dirty="0">
                <a:latin typeface="+mn-ea"/>
              </a:rPr>
              <a:t>필수항목</a:t>
            </a:r>
            <a:r>
              <a:rPr lang="en-US" altLang="ko-KR" sz="900" dirty="0">
                <a:latin typeface="+mn-ea"/>
              </a:rPr>
              <a:t>(Required)</a:t>
            </a:r>
            <a:endParaRPr lang="ko-KR" altLang="en-US" sz="900" dirty="0">
              <a:latin typeface="+mn-ea"/>
            </a:endParaRPr>
          </a:p>
        </p:txBody>
      </p:sp>
      <p:sp>
        <p:nvSpPr>
          <p:cNvPr id="31" name="직사각형 30">
            <a:extLst>
              <a:ext uri="{FF2B5EF4-FFF2-40B4-BE49-F238E27FC236}">
                <a16:creationId xmlns:a16="http://schemas.microsoft.com/office/drawing/2014/main" xmlns="" id="{BBB60517-4B3C-43A1-A7AD-EA4BBB4F4442}"/>
              </a:ext>
            </a:extLst>
          </p:cNvPr>
          <p:cNvSpPr/>
          <p:nvPr/>
        </p:nvSpPr>
        <p:spPr>
          <a:xfrm>
            <a:off x="1100517" y="1843303"/>
            <a:ext cx="2421426"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34" name="TextBox 33">
            <a:extLst>
              <a:ext uri="{FF2B5EF4-FFF2-40B4-BE49-F238E27FC236}">
                <a16:creationId xmlns:a16="http://schemas.microsoft.com/office/drawing/2014/main" xmlns="" id="{239AD558-F2A0-4916-B8BB-434BDF7F684F}"/>
              </a:ext>
            </a:extLst>
          </p:cNvPr>
          <p:cNvSpPr txBox="1"/>
          <p:nvPr/>
        </p:nvSpPr>
        <p:spPr>
          <a:xfrm>
            <a:off x="282723" y="2175615"/>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smtClean="0">
                <a:latin typeface="+mn-ea"/>
              </a:rPr>
              <a:t>휴대폰 번호</a:t>
            </a:r>
            <a:endParaRPr lang="ko-KR" altLang="en-US" sz="900" b="1" dirty="0">
              <a:latin typeface="+mn-ea"/>
            </a:endParaRPr>
          </a:p>
        </p:txBody>
      </p:sp>
      <p:sp>
        <p:nvSpPr>
          <p:cNvPr id="35" name="직사각형 34">
            <a:extLst>
              <a:ext uri="{FF2B5EF4-FFF2-40B4-BE49-F238E27FC236}">
                <a16:creationId xmlns:a16="http://schemas.microsoft.com/office/drawing/2014/main" xmlns="" id="{BBB60517-4B3C-43A1-A7AD-EA4BBB4F4442}"/>
              </a:ext>
            </a:extLst>
          </p:cNvPr>
          <p:cNvSpPr/>
          <p:nvPr/>
        </p:nvSpPr>
        <p:spPr>
          <a:xfrm>
            <a:off x="1116701" y="2166985"/>
            <a:ext cx="2405242"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a:t>
            </a:r>
            <a:r>
              <a:rPr lang="ko-KR" altLang="en-US" sz="900">
                <a:solidFill>
                  <a:schemeClr val="bg1">
                    <a:lumMod val="65000"/>
                  </a:schemeClr>
                </a:solidFill>
                <a:latin typeface="+mn-ea"/>
              </a:rPr>
              <a:t> 없이 숫자만 입력</a:t>
            </a:r>
            <a:endParaRPr lang="ko-KR" altLang="en-US" sz="900" dirty="0">
              <a:solidFill>
                <a:schemeClr val="bg1">
                  <a:lumMod val="65000"/>
                </a:schemeClr>
              </a:solidFill>
              <a:latin typeface="+mn-ea"/>
            </a:endParaRPr>
          </a:p>
        </p:txBody>
      </p:sp>
      <p:sp>
        <p:nvSpPr>
          <p:cNvPr id="36" name="TextBox 35">
            <a:extLst>
              <a:ext uri="{FF2B5EF4-FFF2-40B4-BE49-F238E27FC236}">
                <a16:creationId xmlns:a16="http://schemas.microsoft.com/office/drawing/2014/main" xmlns="" id="{239AD558-F2A0-4916-B8BB-434BDF7F684F}"/>
              </a:ext>
            </a:extLst>
          </p:cNvPr>
          <p:cNvSpPr txBox="1"/>
          <p:nvPr/>
        </p:nvSpPr>
        <p:spPr>
          <a:xfrm>
            <a:off x="282723" y="3308500"/>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smtClean="0">
                <a:latin typeface="+mn-ea"/>
              </a:rPr>
              <a:t>동반인원 포함</a:t>
            </a:r>
            <a:r>
              <a:rPr lang="en-US" altLang="ko-KR" sz="900" b="1" dirty="0" smtClean="0">
                <a:latin typeface="+mn-ea"/>
              </a:rPr>
              <a:t>(1</a:t>
            </a:r>
            <a:r>
              <a:rPr lang="ko-KR" altLang="en-US" sz="900" b="1" smtClean="0">
                <a:latin typeface="+mn-ea"/>
              </a:rPr>
              <a:t>명</a:t>
            </a:r>
            <a:r>
              <a:rPr lang="en-US" altLang="ko-KR" sz="900" b="1" dirty="0" smtClean="0">
                <a:latin typeface="+mn-ea"/>
              </a:rPr>
              <a:t>)</a:t>
            </a:r>
            <a:endParaRPr lang="ko-KR" altLang="en-US" sz="900" b="1" dirty="0">
              <a:latin typeface="+mn-ea"/>
            </a:endParaRPr>
          </a:p>
        </p:txBody>
      </p:sp>
      <p:sp>
        <p:nvSpPr>
          <p:cNvPr id="39" name="TextBox 38">
            <a:extLst>
              <a:ext uri="{FF2B5EF4-FFF2-40B4-BE49-F238E27FC236}">
                <a16:creationId xmlns="" xmlns:a16="http://schemas.microsoft.com/office/drawing/2014/main" id="{4CCD32C4-CC67-46AA-AEF2-442647CEF1CE}"/>
              </a:ext>
            </a:extLst>
          </p:cNvPr>
          <p:cNvSpPr txBox="1"/>
          <p:nvPr/>
        </p:nvSpPr>
        <p:spPr>
          <a:xfrm>
            <a:off x="315913" y="3512247"/>
            <a:ext cx="1375698" cy="261610"/>
          </a:xfrm>
          <a:prstGeom prst="rect">
            <a:avLst/>
          </a:prstGeom>
          <a:noFill/>
        </p:spPr>
        <p:txBody>
          <a:bodyPr wrap="none" rtlCol="0" anchor="ctr">
            <a:spAutoFit/>
          </a:bodyPr>
          <a:lstStyle/>
          <a:p>
            <a:r>
              <a:rPr lang="ko-KR" altLang="en-US" sz="1100" dirty="0"/>
              <a:t>○ </a:t>
            </a:r>
            <a:r>
              <a:rPr lang="ko-KR" altLang="en-US" sz="900" dirty="0" smtClean="0"/>
              <a:t>있음</a:t>
            </a:r>
            <a:r>
              <a:rPr lang="en-US" altLang="ko-KR" sz="900" dirty="0" smtClean="0"/>
              <a:t>(1</a:t>
            </a:r>
            <a:r>
              <a:rPr lang="ko-KR" altLang="en-US" sz="900" smtClean="0"/>
              <a:t>명</a:t>
            </a:r>
            <a:r>
              <a:rPr lang="en-US" altLang="ko-KR" sz="900" dirty="0" smtClean="0"/>
              <a:t>)</a:t>
            </a:r>
            <a:r>
              <a:rPr lang="ko-KR" altLang="en-US" sz="1100" smtClean="0"/>
              <a:t>     </a:t>
            </a:r>
            <a:r>
              <a:rPr lang="ko-KR" altLang="en-US" sz="1100"/>
              <a:t>○ </a:t>
            </a:r>
            <a:r>
              <a:rPr lang="ko-KR" altLang="en-US" sz="900" smtClean="0"/>
              <a:t>없음</a:t>
            </a:r>
            <a:endParaRPr lang="ko-KR" altLang="en-US" sz="1100" b="1" dirty="0"/>
          </a:p>
        </p:txBody>
      </p:sp>
      <p:sp>
        <p:nvSpPr>
          <p:cNvPr id="41" name="직사각형 40">
            <a:extLst>
              <a:ext uri="{FF2B5EF4-FFF2-40B4-BE49-F238E27FC236}">
                <a16:creationId xmlns:a16="http://schemas.microsoft.com/office/drawing/2014/main" xmlns="" id="{8F892D0F-36F2-40A6-8E76-B097C6483C20}"/>
              </a:ext>
            </a:extLst>
          </p:cNvPr>
          <p:cNvSpPr/>
          <p:nvPr/>
        </p:nvSpPr>
        <p:spPr>
          <a:xfrm>
            <a:off x="324006" y="5858977"/>
            <a:ext cx="3203002" cy="622744"/>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en-US" altLang="ko-KR" sz="900" dirty="0">
                <a:solidFill>
                  <a:schemeClr val="bg1">
                    <a:lumMod val="75000"/>
                  </a:schemeClr>
                </a:solidFill>
                <a:latin typeface="+mn-ea"/>
              </a:rPr>
              <a:t>500</a:t>
            </a:r>
            <a:r>
              <a:rPr lang="ko-KR" altLang="en-US" sz="900" dirty="0">
                <a:solidFill>
                  <a:schemeClr val="bg1">
                    <a:lumMod val="75000"/>
                  </a:schemeClr>
                </a:solidFill>
                <a:latin typeface="+mn-ea"/>
              </a:rPr>
              <a:t>자 이내로 입력해주세요</a:t>
            </a:r>
            <a:r>
              <a:rPr lang="en-US" altLang="ko-KR" sz="900" dirty="0">
                <a:solidFill>
                  <a:schemeClr val="bg1">
                    <a:lumMod val="75000"/>
                  </a:schemeClr>
                </a:solidFill>
                <a:latin typeface="+mn-ea"/>
              </a:rPr>
              <a:t>.</a:t>
            </a:r>
            <a:endParaRPr lang="ko-KR" altLang="en-US" sz="900" dirty="0">
              <a:solidFill>
                <a:schemeClr val="bg1">
                  <a:lumMod val="75000"/>
                </a:schemeClr>
              </a:solidFill>
              <a:latin typeface="+mn-ea"/>
            </a:endParaRPr>
          </a:p>
        </p:txBody>
      </p:sp>
      <p:sp>
        <p:nvSpPr>
          <p:cNvPr id="46" name="TextBox 45">
            <a:extLst>
              <a:ext uri="{FF2B5EF4-FFF2-40B4-BE49-F238E27FC236}">
                <a16:creationId xmlns:a16="http://schemas.microsoft.com/office/drawing/2014/main" xmlns="" id="{239AD558-F2A0-4916-B8BB-434BDF7F684F}"/>
              </a:ext>
            </a:extLst>
          </p:cNvPr>
          <p:cNvSpPr txBox="1"/>
          <p:nvPr/>
        </p:nvSpPr>
        <p:spPr>
          <a:xfrm>
            <a:off x="282723" y="5622824"/>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smtClean="0">
                <a:latin typeface="+mn-ea"/>
              </a:rPr>
              <a:t>신청이유</a:t>
            </a:r>
            <a:endParaRPr lang="ko-KR" altLang="en-US" sz="900" b="1" dirty="0">
              <a:latin typeface="+mn-ea"/>
            </a:endParaRPr>
          </a:p>
        </p:txBody>
      </p:sp>
      <p:sp>
        <p:nvSpPr>
          <p:cNvPr id="48" name="TextBox 47">
            <a:extLst>
              <a:ext uri="{FF2B5EF4-FFF2-40B4-BE49-F238E27FC236}">
                <a16:creationId xmlns:a16="http://schemas.microsoft.com/office/drawing/2014/main" xmlns="" id="{8C937FC0-20D6-4867-86E1-159D35393808}"/>
              </a:ext>
            </a:extLst>
          </p:cNvPr>
          <p:cNvSpPr txBox="1"/>
          <p:nvPr/>
        </p:nvSpPr>
        <p:spPr>
          <a:xfrm>
            <a:off x="3075870" y="5686861"/>
            <a:ext cx="513282" cy="215444"/>
          </a:xfrm>
          <a:prstGeom prst="rect">
            <a:avLst/>
          </a:prstGeom>
          <a:noFill/>
        </p:spPr>
        <p:txBody>
          <a:bodyPr wrap="none" rtlCol="0">
            <a:spAutoFit/>
          </a:bodyPr>
          <a:lstStyle/>
          <a:p>
            <a:r>
              <a:rPr lang="en-US" altLang="ko-KR" sz="800" dirty="0">
                <a:solidFill>
                  <a:schemeClr val="bg1">
                    <a:lumMod val="50000"/>
                  </a:schemeClr>
                </a:solidFill>
              </a:rPr>
              <a:t>22/500</a:t>
            </a:r>
            <a:endParaRPr lang="ko-KR" altLang="en-US" sz="800" dirty="0">
              <a:solidFill>
                <a:schemeClr val="bg1">
                  <a:lumMod val="50000"/>
                </a:schemeClr>
              </a:solidFill>
            </a:endParaRPr>
          </a:p>
        </p:txBody>
      </p:sp>
      <p:sp>
        <p:nvSpPr>
          <p:cNvPr id="51" name="TextBox 50">
            <a:extLst>
              <a:ext uri="{FF2B5EF4-FFF2-40B4-BE49-F238E27FC236}">
                <a16:creationId xmlns:a16="http://schemas.microsoft.com/office/drawing/2014/main" xmlns="" id="{239AD558-F2A0-4916-B8BB-434BDF7F684F}"/>
              </a:ext>
            </a:extLst>
          </p:cNvPr>
          <p:cNvSpPr txBox="1"/>
          <p:nvPr/>
        </p:nvSpPr>
        <p:spPr>
          <a:xfrm>
            <a:off x="264958" y="3834483"/>
            <a:ext cx="1865741" cy="230832"/>
          </a:xfrm>
          <a:prstGeom prst="rect">
            <a:avLst/>
          </a:prstGeom>
          <a:noFill/>
        </p:spPr>
        <p:txBody>
          <a:bodyPr wrap="square" rtlCol="0">
            <a:spAutoFit/>
          </a:bodyPr>
          <a:lstStyle/>
          <a:p>
            <a:r>
              <a:rPr lang="ko-KR" altLang="en-US" sz="900" b="1" dirty="0" smtClean="0">
                <a:solidFill>
                  <a:schemeClr val="bg1">
                    <a:lumMod val="65000"/>
                  </a:schemeClr>
                </a:solidFill>
                <a:latin typeface="+mn-ea"/>
              </a:rPr>
              <a:t>동반인원명</a:t>
            </a:r>
            <a:endParaRPr lang="ko-KR" altLang="en-US" sz="900" b="1" dirty="0">
              <a:solidFill>
                <a:schemeClr val="bg1">
                  <a:lumMod val="65000"/>
                </a:schemeClr>
              </a:solidFill>
              <a:latin typeface="+mn-ea"/>
            </a:endParaRPr>
          </a:p>
        </p:txBody>
      </p:sp>
      <p:sp>
        <p:nvSpPr>
          <p:cNvPr id="52" name="직사각형 51">
            <a:extLst>
              <a:ext uri="{FF2B5EF4-FFF2-40B4-BE49-F238E27FC236}">
                <a16:creationId xmlns:a16="http://schemas.microsoft.com/office/drawing/2014/main" xmlns="" id="{BBB60517-4B3C-43A1-A7AD-EA4BBB4F4442}"/>
              </a:ext>
            </a:extLst>
          </p:cNvPr>
          <p:cNvSpPr/>
          <p:nvPr/>
        </p:nvSpPr>
        <p:spPr>
          <a:xfrm>
            <a:off x="1140977" y="3833944"/>
            <a:ext cx="2395569" cy="259409"/>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53" name="TextBox 52">
            <a:extLst>
              <a:ext uri="{FF2B5EF4-FFF2-40B4-BE49-F238E27FC236}">
                <a16:creationId xmlns:a16="http://schemas.microsoft.com/office/drawing/2014/main" xmlns="" id="{239AD558-F2A0-4916-B8BB-434BDF7F684F}"/>
              </a:ext>
            </a:extLst>
          </p:cNvPr>
          <p:cNvSpPr txBox="1"/>
          <p:nvPr/>
        </p:nvSpPr>
        <p:spPr>
          <a:xfrm>
            <a:off x="264958" y="4141981"/>
            <a:ext cx="940755" cy="369332"/>
          </a:xfrm>
          <a:prstGeom prst="rect">
            <a:avLst/>
          </a:prstGeom>
          <a:noFill/>
        </p:spPr>
        <p:txBody>
          <a:bodyPr wrap="square" rtlCol="0">
            <a:spAutoFit/>
          </a:bodyPr>
          <a:lstStyle/>
          <a:p>
            <a:r>
              <a:rPr lang="ko-KR" altLang="en-US" sz="900" b="1" dirty="0" smtClean="0">
                <a:solidFill>
                  <a:schemeClr val="bg1">
                    <a:lumMod val="65000"/>
                  </a:schemeClr>
                </a:solidFill>
                <a:latin typeface="+mn-ea"/>
              </a:rPr>
              <a:t>동반인원 </a:t>
            </a:r>
            <a:endParaRPr lang="en-US" altLang="ko-KR" sz="900" b="1" dirty="0" smtClean="0">
              <a:solidFill>
                <a:schemeClr val="bg1">
                  <a:lumMod val="65000"/>
                </a:schemeClr>
              </a:solidFill>
              <a:latin typeface="+mn-ea"/>
            </a:endParaRPr>
          </a:p>
          <a:p>
            <a:r>
              <a:rPr lang="ko-KR" altLang="en-US" sz="900" b="1" dirty="0" smtClean="0">
                <a:solidFill>
                  <a:schemeClr val="bg1">
                    <a:lumMod val="65000"/>
                  </a:schemeClr>
                </a:solidFill>
                <a:latin typeface="+mn-ea"/>
              </a:rPr>
              <a:t>휴대폰 번호</a:t>
            </a:r>
            <a:endParaRPr lang="ko-KR" altLang="en-US" sz="900" dirty="0">
              <a:solidFill>
                <a:schemeClr val="bg1">
                  <a:lumMod val="65000"/>
                </a:schemeClr>
              </a:solidFill>
              <a:latin typeface="+mn-ea"/>
            </a:endParaRPr>
          </a:p>
        </p:txBody>
      </p:sp>
      <p:sp>
        <p:nvSpPr>
          <p:cNvPr id="54" name="직사각형 53">
            <a:extLst>
              <a:ext uri="{FF2B5EF4-FFF2-40B4-BE49-F238E27FC236}">
                <a16:creationId xmlns:a16="http://schemas.microsoft.com/office/drawing/2014/main" xmlns="" id="{BBB60517-4B3C-43A1-A7AD-EA4BBB4F4442}"/>
              </a:ext>
            </a:extLst>
          </p:cNvPr>
          <p:cNvSpPr/>
          <p:nvPr/>
        </p:nvSpPr>
        <p:spPr>
          <a:xfrm>
            <a:off x="1140977" y="4189994"/>
            <a:ext cx="2395569" cy="259409"/>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smtClean="0">
                <a:solidFill>
                  <a:schemeClr val="bg1">
                    <a:lumMod val="65000"/>
                  </a:schemeClr>
                </a:solidFill>
                <a:latin typeface="+mn-ea"/>
              </a:rPr>
              <a:t>‘-’</a:t>
            </a:r>
            <a:r>
              <a:rPr lang="ko-KR" altLang="en-US" sz="900" smtClean="0">
                <a:solidFill>
                  <a:schemeClr val="bg1">
                    <a:lumMod val="65000"/>
                  </a:schemeClr>
                </a:solidFill>
                <a:latin typeface="+mn-ea"/>
              </a:rPr>
              <a:t> </a:t>
            </a:r>
            <a:r>
              <a:rPr lang="ko-KR" altLang="en-US" sz="900" dirty="0" smtClean="0">
                <a:solidFill>
                  <a:schemeClr val="bg1">
                    <a:lumMod val="65000"/>
                  </a:schemeClr>
                </a:solidFill>
                <a:latin typeface="+mn-ea"/>
              </a:rPr>
              <a:t>없이 숫자만 입력</a:t>
            </a:r>
            <a:endParaRPr lang="ko-KR" altLang="en-US" sz="900" dirty="0">
              <a:solidFill>
                <a:schemeClr val="bg1">
                  <a:lumMod val="65000"/>
                </a:schemeClr>
              </a:solidFill>
              <a:latin typeface="+mn-ea"/>
            </a:endParaRPr>
          </a:p>
        </p:txBody>
      </p:sp>
      <p:sp>
        <p:nvSpPr>
          <p:cNvPr id="56" name="TextBox 55">
            <a:extLst>
              <a:ext uri="{FF2B5EF4-FFF2-40B4-BE49-F238E27FC236}">
                <a16:creationId xmlns:a16="http://schemas.microsoft.com/office/drawing/2014/main" xmlns="" id="{239AD558-F2A0-4916-B8BB-434BDF7F684F}"/>
              </a:ext>
            </a:extLst>
          </p:cNvPr>
          <p:cNvSpPr txBox="1"/>
          <p:nvPr/>
        </p:nvSpPr>
        <p:spPr>
          <a:xfrm>
            <a:off x="282723" y="2531664"/>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a:latin typeface="+mn-ea"/>
              </a:rPr>
              <a:t>연령대</a:t>
            </a:r>
            <a:r>
              <a:rPr lang="en-US" altLang="ko-KR" sz="900" b="1" dirty="0">
                <a:latin typeface="+mn-ea"/>
              </a:rPr>
              <a:t>(</a:t>
            </a:r>
            <a:r>
              <a:rPr lang="en-US" altLang="ko-KR" sz="900" b="1" dirty="0" smtClean="0">
                <a:latin typeface="+mn-ea"/>
              </a:rPr>
              <a:t>Age)</a:t>
            </a:r>
            <a:endParaRPr lang="ko-KR" altLang="en-US" sz="900" b="1" dirty="0">
              <a:latin typeface="+mn-ea"/>
            </a:endParaRPr>
          </a:p>
        </p:txBody>
      </p:sp>
      <p:sp>
        <p:nvSpPr>
          <p:cNvPr id="57" name="직사각형 56">
            <a:extLst>
              <a:ext uri="{FF2B5EF4-FFF2-40B4-BE49-F238E27FC236}">
                <a16:creationId xmlns:a16="http://schemas.microsoft.com/office/drawing/2014/main" xmlns="" id="{BBB60517-4B3C-43A1-A7AD-EA4BBB4F4442}"/>
              </a:ext>
            </a:extLst>
          </p:cNvPr>
          <p:cNvSpPr/>
          <p:nvPr/>
        </p:nvSpPr>
        <p:spPr>
          <a:xfrm>
            <a:off x="1124793" y="2539219"/>
            <a:ext cx="2364782"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smtClean="0">
                <a:solidFill>
                  <a:schemeClr val="bg1">
                    <a:lumMod val="65000"/>
                  </a:schemeClr>
                </a:solidFill>
                <a:latin typeface="+mn-ea"/>
              </a:rPr>
              <a:t>선택하세요</a:t>
            </a:r>
            <a:r>
              <a:rPr lang="en-US" altLang="ko-KR" sz="900" dirty="0" smtClean="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40" name="타원 39">
            <a:extLst>
              <a:ext uri="{FF2B5EF4-FFF2-40B4-BE49-F238E27FC236}">
                <a16:creationId xmlns="" xmlns:a16="http://schemas.microsoft.com/office/drawing/2014/main" id="{F8AB0EE0-A4BE-4504-9FA7-A85617DF91CF}"/>
              </a:ext>
            </a:extLst>
          </p:cNvPr>
          <p:cNvSpPr/>
          <p:nvPr/>
        </p:nvSpPr>
        <p:spPr bwMode="auto">
          <a:xfrm>
            <a:off x="116905" y="2005841"/>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2" name="타원 41">
            <a:extLst>
              <a:ext uri="{FF2B5EF4-FFF2-40B4-BE49-F238E27FC236}">
                <a16:creationId xmlns="" xmlns:a16="http://schemas.microsoft.com/office/drawing/2014/main" id="{F8AB0EE0-A4BE-4504-9FA7-A85617DF91CF}"/>
              </a:ext>
            </a:extLst>
          </p:cNvPr>
          <p:cNvSpPr/>
          <p:nvPr/>
        </p:nvSpPr>
        <p:spPr bwMode="auto">
          <a:xfrm>
            <a:off x="116905" y="2256695"/>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4" name="타원 43">
            <a:extLst>
              <a:ext uri="{FF2B5EF4-FFF2-40B4-BE49-F238E27FC236}">
                <a16:creationId xmlns="" xmlns:a16="http://schemas.microsoft.com/office/drawing/2014/main" id="{F8AB0EE0-A4BE-4504-9FA7-A85617DF91CF}"/>
              </a:ext>
            </a:extLst>
          </p:cNvPr>
          <p:cNvSpPr/>
          <p:nvPr/>
        </p:nvSpPr>
        <p:spPr bwMode="auto">
          <a:xfrm>
            <a:off x="116905" y="2580376"/>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7" name="타원 46">
            <a:extLst>
              <a:ext uri="{FF2B5EF4-FFF2-40B4-BE49-F238E27FC236}">
                <a16:creationId xmlns="" xmlns:a16="http://schemas.microsoft.com/office/drawing/2014/main" id="{F8AB0EE0-A4BE-4504-9FA7-A85617DF91CF}"/>
              </a:ext>
            </a:extLst>
          </p:cNvPr>
          <p:cNvSpPr/>
          <p:nvPr/>
        </p:nvSpPr>
        <p:spPr bwMode="auto">
          <a:xfrm>
            <a:off x="151830" y="3559512"/>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5</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49" name="타원 48">
            <a:extLst>
              <a:ext uri="{FF2B5EF4-FFF2-40B4-BE49-F238E27FC236}">
                <a16:creationId xmlns="" xmlns:a16="http://schemas.microsoft.com/office/drawing/2014/main" id="{F8AB0EE0-A4BE-4504-9FA7-A85617DF91CF}"/>
              </a:ext>
            </a:extLst>
          </p:cNvPr>
          <p:cNvSpPr/>
          <p:nvPr/>
        </p:nvSpPr>
        <p:spPr bwMode="auto">
          <a:xfrm>
            <a:off x="3491283" y="3891286"/>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5a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55" name="타원 54">
            <a:extLst>
              <a:ext uri="{FF2B5EF4-FFF2-40B4-BE49-F238E27FC236}">
                <a16:creationId xmlns="" xmlns:a16="http://schemas.microsoft.com/office/drawing/2014/main" id="{F8AB0EE0-A4BE-4504-9FA7-A85617DF91CF}"/>
              </a:ext>
            </a:extLst>
          </p:cNvPr>
          <p:cNvSpPr/>
          <p:nvPr/>
        </p:nvSpPr>
        <p:spPr bwMode="auto">
          <a:xfrm>
            <a:off x="116905" y="6076136"/>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6</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 name="오른쪽 대괄호 7"/>
          <p:cNvSpPr/>
          <p:nvPr/>
        </p:nvSpPr>
        <p:spPr>
          <a:xfrm>
            <a:off x="3439115" y="3689968"/>
            <a:ext cx="420786" cy="1529395"/>
          </a:xfrm>
          <a:prstGeom prst="righ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직사각형 8"/>
          <p:cNvSpPr/>
          <p:nvPr/>
        </p:nvSpPr>
        <p:spPr>
          <a:xfrm>
            <a:off x="3868330" y="3906945"/>
            <a:ext cx="3406410" cy="484748"/>
          </a:xfrm>
          <a:prstGeom prst="rect">
            <a:avLst/>
          </a:prstGeom>
        </p:spPr>
        <p:txBody>
          <a:bodyPr wrap="square">
            <a:spAutoFit/>
          </a:bodyPr>
          <a:lstStyle/>
          <a:p>
            <a:pPr marL="88900" indent="-88900">
              <a:lnSpc>
                <a:spcPct val="150000"/>
              </a:lnSpc>
              <a:buFontTx/>
              <a:buChar char="-"/>
            </a:pPr>
            <a:r>
              <a:rPr lang="ko-KR" altLang="en-US" sz="900" b="1" dirty="0" smtClean="0">
                <a:solidFill>
                  <a:srgbClr val="C00000"/>
                </a:solidFill>
                <a:latin typeface="아리따-돋움(TTF)-Medium" panose="02020603020101020101" pitchFamily="18" charset="-127"/>
                <a:ea typeface="아리따-돋움(TTF)-Medium" panose="02020603020101020101" pitchFamily="18" charset="-127"/>
              </a:rPr>
              <a:t>동반인원 있음 </a:t>
            </a:r>
            <a:r>
              <a:rPr lang="ko-KR" altLang="en-US" sz="900" b="1" dirty="0" err="1" smtClean="0">
                <a:solidFill>
                  <a:srgbClr val="C00000"/>
                </a:solidFill>
                <a:latin typeface="아리따-돋움(TTF)-Medium" panose="02020603020101020101" pitchFamily="18" charset="-127"/>
                <a:ea typeface="아리따-돋움(TTF)-Medium" panose="02020603020101020101" pitchFamily="18" charset="-127"/>
              </a:rPr>
              <a:t>선택시</a:t>
            </a:r>
            <a:r>
              <a:rPr lang="ko-KR" altLang="en-US" sz="900" b="1" dirty="0" smtClean="0">
                <a:solidFill>
                  <a:srgbClr val="C00000"/>
                </a:solidFill>
                <a:latin typeface="아리따-돋움(TTF)-Medium" panose="02020603020101020101" pitchFamily="18" charset="-127"/>
                <a:ea typeface="아리따-돋움(TTF)-Medium" panose="02020603020101020101" pitchFamily="18" charset="-127"/>
              </a:rPr>
              <a:t> 만 활성화됨</a:t>
            </a:r>
            <a:endParaRPr lang="en-US" altLang="ko-KR" sz="900" b="1" dirty="0" smtClean="0">
              <a:solidFill>
                <a:srgbClr val="C00000"/>
              </a:solidFill>
              <a:latin typeface="아리따-돋움(TTF)-Medium" panose="02020603020101020101" pitchFamily="18" charset="-127"/>
              <a:ea typeface="아리따-돋움(TTF)-Medium" panose="02020603020101020101" pitchFamily="18" charset="-127"/>
            </a:endParaRPr>
          </a:p>
          <a:p>
            <a:pPr marL="88900" indent="-88900">
              <a:lnSpc>
                <a:spcPct val="150000"/>
              </a:lnSpc>
              <a:buFontTx/>
              <a:buChar char="-"/>
            </a:pPr>
            <a:r>
              <a:rPr lang="ko-KR" altLang="en-US" sz="800" dirty="0" smtClean="0"/>
              <a:t>최초진입</a:t>
            </a:r>
            <a:r>
              <a:rPr lang="en-US" altLang="ko-KR" sz="800" dirty="0" smtClean="0"/>
              <a:t>(</a:t>
            </a:r>
            <a:r>
              <a:rPr lang="ko-KR" altLang="en-US" sz="800" smtClean="0"/>
              <a:t>미선택</a:t>
            </a:r>
            <a:r>
              <a:rPr lang="en-US" altLang="ko-KR" sz="800" dirty="0" smtClean="0"/>
              <a:t>) </a:t>
            </a:r>
            <a:r>
              <a:rPr lang="ko-KR" altLang="en-US" sz="800" smtClean="0"/>
              <a:t>또는 없음 선택 시는 비활성화</a:t>
            </a:r>
            <a:r>
              <a:rPr lang="en-US" altLang="ko-KR" sz="800" dirty="0" smtClean="0"/>
              <a:t>: </a:t>
            </a:r>
            <a:r>
              <a:rPr lang="ko-KR" altLang="en-US" sz="800" smtClean="0"/>
              <a:t>입력불가</a:t>
            </a:r>
            <a:r>
              <a:rPr lang="en-US" altLang="ko-KR" sz="800" dirty="0" smtClean="0"/>
              <a:t>, </a:t>
            </a:r>
            <a:r>
              <a:rPr lang="ko-KR" altLang="en-US" sz="800" smtClean="0"/>
              <a:t>포커스 이동불가</a:t>
            </a:r>
            <a:endParaRPr lang="ko-KR" altLang="en-US" sz="800" dirty="0"/>
          </a:p>
        </p:txBody>
      </p:sp>
      <p:sp>
        <p:nvSpPr>
          <p:cNvPr id="65" name="직사각형 64">
            <a:extLst>
              <a:ext uri="{FF2B5EF4-FFF2-40B4-BE49-F238E27FC236}">
                <a16:creationId xmlns:a16="http://schemas.microsoft.com/office/drawing/2014/main" xmlns="" id="{AF8276FF-FA54-47A9-B004-8E1E63544DF2}"/>
              </a:ext>
            </a:extLst>
          </p:cNvPr>
          <p:cNvSpPr/>
          <p:nvPr/>
        </p:nvSpPr>
        <p:spPr>
          <a:xfrm>
            <a:off x="3212165" y="2540311"/>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66" name="직사각형 65">
            <a:extLst>
              <a:ext uri="{FF2B5EF4-FFF2-40B4-BE49-F238E27FC236}">
                <a16:creationId xmlns:a16="http://schemas.microsoft.com/office/drawing/2014/main" xmlns="" id="{A5184E4E-A362-4A24-B3C3-23592B2155AD}"/>
              </a:ext>
            </a:extLst>
          </p:cNvPr>
          <p:cNvSpPr/>
          <p:nvPr/>
        </p:nvSpPr>
        <p:spPr>
          <a:xfrm>
            <a:off x="4386668" y="2075065"/>
            <a:ext cx="2127420"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연령대를 선택해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67" name="직사각형 66">
            <a:extLst>
              <a:ext uri="{FF2B5EF4-FFF2-40B4-BE49-F238E27FC236}">
                <a16:creationId xmlns:a16="http://schemas.microsoft.com/office/drawing/2014/main" xmlns="" id="{962E11DA-2CA5-4E7F-B2DB-6CA77228EA87}"/>
              </a:ext>
            </a:extLst>
          </p:cNvPr>
          <p:cNvSpPr/>
          <p:nvPr/>
        </p:nvSpPr>
        <p:spPr>
          <a:xfrm>
            <a:off x="6211849" y="2075037"/>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68" name="직사각형 67">
            <a:extLst>
              <a:ext uri="{FF2B5EF4-FFF2-40B4-BE49-F238E27FC236}">
                <a16:creationId xmlns:a16="http://schemas.microsoft.com/office/drawing/2014/main" xmlns="" id="{1BF0E7E0-E357-48EB-934C-C2AA4965B745}"/>
              </a:ext>
            </a:extLst>
          </p:cNvPr>
          <p:cNvSpPr/>
          <p:nvPr/>
        </p:nvSpPr>
        <p:spPr>
          <a:xfrm>
            <a:off x="4386668" y="2330334"/>
            <a:ext cx="2127420" cy="100774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latin typeface="+mn-ea"/>
              </a:rPr>
              <a:t>15~19</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20~24</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25~29</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30~34</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35~39</a:t>
            </a:r>
            <a:r>
              <a:rPr lang="ko-KR" altLang="en-US" sz="900" dirty="0">
                <a:solidFill>
                  <a:schemeClr val="tx1"/>
                </a:solidFill>
                <a:latin typeface="+mn-ea"/>
              </a:rPr>
              <a:t>세</a:t>
            </a:r>
            <a:endParaRPr lang="en-US" altLang="ko-KR" sz="900" dirty="0">
              <a:solidFill>
                <a:schemeClr val="tx1"/>
              </a:solidFill>
              <a:latin typeface="+mn-ea"/>
            </a:endParaRPr>
          </a:p>
          <a:p>
            <a:r>
              <a:rPr lang="en-US" altLang="ko-KR" sz="900" dirty="0">
                <a:solidFill>
                  <a:schemeClr val="tx1"/>
                </a:solidFill>
                <a:latin typeface="+mn-ea"/>
              </a:rPr>
              <a:t>40</a:t>
            </a:r>
            <a:r>
              <a:rPr lang="ko-KR" altLang="en-US" sz="900" dirty="0">
                <a:solidFill>
                  <a:schemeClr val="tx1"/>
                </a:solidFill>
                <a:latin typeface="+mn-ea"/>
              </a:rPr>
              <a:t>세 이상</a:t>
            </a:r>
          </a:p>
        </p:txBody>
      </p:sp>
      <p:sp>
        <p:nvSpPr>
          <p:cNvPr id="69" name="TextBox 68">
            <a:extLst>
              <a:ext uri="{FF2B5EF4-FFF2-40B4-BE49-F238E27FC236}">
                <a16:creationId xmlns:a16="http://schemas.microsoft.com/office/drawing/2014/main" xmlns="" id="{239AD558-F2A0-4916-B8BB-434BDF7F684F}"/>
              </a:ext>
            </a:extLst>
          </p:cNvPr>
          <p:cNvSpPr txBox="1"/>
          <p:nvPr/>
        </p:nvSpPr>
        <p:spPr>
          <a:xfrm>
            <a:off x="4377292" y="1843841"/>
            <a:ext cx="1865741" cy="230832"/>
          </a:xfrm>
          <a:prstGeom prst="rect">
            <a:avLst/>
          </a:prstGeom>
          <a:noFill/>
        </p:spPr>
        <p:txBody>
          <a:bodyPr wrap="square" rtlCol="0">
            <a:spAutoFit/>
          </a:bodyPr>
          <a:lstStyle/>
          <a:p>
            <a:r>
              <a:rPr lang="en-US" altLang="ko-KR" sz="900" b="1" dirty="0" smtClean="0">
                <a:solidFill>
                  <a:sysClr val="windowText" lastClr="000000"/>
                </a:solidFill>
                <a:latin typeface="+mn-ea"/>
              </a:rPr>
              <a:t>*</a:t>
            </a:r>
            <a:r>
              <a:rPr lang="ko-KR" altLang="en-US" sz="900" b="1" smtClean="0">
                <a:solidFill>
                  <a:sysClr val="windowText" lastClr="000000"/>
                </a:solidFill>
                <a:latin typeface="+mn-ea"/>
              </a:rPr>
              <a:t>연령대 </a:t>
            </a:r>
            <a:r>
              <a:rPr lang="ko-KR" altLang="en-US" sz="900" b="1" dirty="0" smtClean="0">
                <a:solidFill>
                  <a:sysClr val="windowText" lastClr="000000"/>
                </a:solidFill>
                <a:latin typeface="+mn-ea"/>
              </a:rPr>
              <a:t>선택 </a:t>
            </a:r>
            <a:endParaRPr lang="ko-KR" altLang="en-US" sz="900" b="1" dirty="0">
              <a:solidFill>
                <a:sysClr val="windowText" lastClr="000000"/>
              </a:solidFill>
              <a:latin typeface="+mn-ea"/>
            </a:endParaRPr>
          </a:p>
        </p:txBody>
      </p:sp>
      <p:cxnSp>
        <p:nvCxnSpPr>
          <p:cNvPr id="13" name="꺾인 연결선 12"/>
          <p:cNvCxnSpPr>
            <a:stCxn id="65" idx="3"/>
            <a:endCxn id="66" idx="1"/>
          </p:cNvCxnSpPr>
          <p:nvPr/>
        </p:nvCxnSpPr>
        <p:spPr>
          <a:xfrm flipV="1">
            <a:off x="3514773" y="2204770"/>
            <a:ext cx="871895" cy="465260"/>
          </a:xfrm>
          <a:prstGeom prst="bent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7421002" y="6364740"/>
            <a:ext cx="2484997" cy="4932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smtClean="0"/>
              <a:t>다음페이지 계속</a:t>
            </a:r>
            <a:endParaRPr lang="ko-KR" altLang="en-US" sz="1000" dirty="0"/>
          </a:p>
        </p:txBody>
      </p:sp>
      <p:sp>
        <p:nvSpPr>
          <p:cNvPr id="58" name="TextBox 57">
            <a:extLst>
              <a:ext uri="{FF2B5EF4-FFF2-40B4-BE49-F238E27FC236}">
                <a16:creationId xmlns:a16="http://schemas.microsoft.com/office/drawing/2014/main" xmlns="" id="{239AD558-F2A0-4916-B8BB-434BDF7F684F}"/>
              </a:ext>
            </a:extLst>
          </p:cNvPr>
          <p:cNvSpPr txBox="1"/>
          <p:nvPr/>
        </p:nvSpPr>
        <p:spPr>
          <a:xfrm>
            <a:off x="282723" y="2855346"/>
            <a:ext cx="1865741" cy="230832"/>
          </a:xfrm>
          <a:prstGeom prst="rect">
            <a:avLst/>
          </a:prstGeom>
          <a:noFill/>
        </p:spPr>
        <p:txBody>
          <a:bodyPr wrap="square" rtlCol="0">
            <a:spAutoFit/>
          </a:bodyPr>
          <a:lstStyle/>
          <a:p>
            <a:r>
              <a:rPr lang="en-US" altLang="ko-KR" sz="900" b="1" dirty="0">
                <a:solidFill>
                  <a:srgbClr val="FF0000"/>
                </a:solidFill>
                <a:latin typeface="+mn-ea"/>
              </a:rPr>
              <a:t>* </a:t>
            </a:r>
            <a:r>
              <a:rPr lang="ko-KR" altLang="en-US" sz="900" b="1" smtClean="0">
                <a:latin typeface="+mn-ea"/>
              </a:rPr>
              <a:t>성별</a:t>
            </a:r>
            <a:endParaRPr lang="ko-KR" altLang="en-US" sz="900" b="1" dirty="0">
              <a:latin typeface="+mn-ea"/>
            </a:endParaRPr>
          </a:p>
        </p:txBody>
      </p:sp>
      <p:sp>
        <p:nvSpPr>
          <p:cNvPr id="71" name="TextBox 70">
            <a:extLst>
              <a:ext uri="{FF2B5EF4-FFF2-40B4-BE49-F238E27FC236}">
                <a16:creationId xmlns="" xmlns:a16="http://schemas.microsoft.com/office/drawing/2014/main" id="{4CCD32C4-CC67-46AA-AEF2-442647CEF1CE}"/>
              </a:ext>
            </a:extLst>
          </p:cNvPr>
          <p:cNvSpPr txBox="1"/>
          <p:nvPr/>
        </p:nvSpPr>
        <p:spPr>
          <a:xfrm>
            <a:off x="1060380" y="2816333"/>
            <a:ext cx="1095172" cy="261610"/>
          </a:xfrm>
          <a:prstGeom prst="rect">
            <a:avLst/>
          </a:prstGeom>
          <a:noFill/>
        </p:spPr>
        <p:txBody>
          <a:bodyPr wrap="none" rtlCol="0" anchor="ctr">
            <a:spAutoFit/>
          </a:bodyPr>
          <a:lstStyle/>
          <a:p>
            <a:r>
              <a:rPr lang="ko-KR" altLang="en-US" sz="1100" dirty="0"/>
              <a:t>○ </a:t>
            </a:r>
            <a:r>
              <a:rPr lang="ko-KR" altLang="en-US" sz="900" dirty="0" smtClean="0"/>
              <a:t>남자</a:t>
            </a:r>
            <a:r>
              <a:rPr lang="ko-KR" altLang="en-US" sz="1100" dirty="0" smtClean="0"/>
              <a:t>     </a:t>
            </a:r>
            <a:r>
              <a:rPr lang="ko-KR" altLang="en-US" sz="1100" dirty="0"/>
              <a:t>○ </a:t>
            </a:r>
            <a:r>
              <a:rPr lang="ko-KR" altLang="en-US" sz="900" dirty="0" smtClean="0"/>
              <a:t>여자</a:t>
            </a:r>
            <a:endParaRPr lang="ko-KR" altLang="en-US" sz="1100" b="1" dirty="0"/>
          </a:p>
        </p:txBody>
      </p:sp>
      <p:sp>
        <p:nvSpPr>
          <p:cNvPr id="75" name="타원 74">
            <a:extLst>
              <a:ext uri="{FF2B5EF4-FFF2-40B4-BE49-F238E27FC236}">
                <a16:creationId xmlns="" xmlns:a16="http://schemas.microsoft.com/office/drawing/2014/main" id="{F8AB0EE0-A4BE-4504-9FA7-A85617DF91CF}"/>
              </a:ext>
            </a:extLst>
          </p:cNvPr>
          <p:cNvSpPr/>
          <p:nvPr/>
        </p:nvSpPr>
        <p:spPr bwMode="auto">
          <a:xfrm>
            <a:off x="116905" y="2904058"/>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0" name="직사각형 9"/>
          <p:cNvSpPr/>
          <p:nvPr/>
        </p:nvSpPr>
        <p:spPr>
          <a:xfrm>
            <a:off x="1042131" y="4446469"/>
            <a:ext cx="1720343" cy="230832"/>
          </a:xfrm>
          <a:prstGeom prst="rect">
            <a:avLst/>
          </a:prstGeom>
        </p:spPr>
        <p:txBody>
          <a:bodyPr wrap="none">
            <a:spAutoFit/>
          </a:bodyPr>
          <a:lstStyle/>
          <a:p>
            <a:pPr lvl="0"/>
            <a:r>
              <a:rPr lang="en-US" altLang="ko-KR" sz="900" dirty="0">
                <a:solidFill>
                  <a:prstClr val="white">
                    <a:lumMod val="65000"/>
                  </a:prstClr>
                </a:solidFill>
              </a:rPr>
              <a:t>(</a:t>
            </a:r>
            <a:r>
              <a:rPr lang="ko-KR" altLang="en-US" sz="900">
                <a:solidFill>
                  <a:prstClr val="white">
                    <a:lumMod val="65000"/>
                  </a:prstClr>
                </a:solidFill>
              </a:rPr>
              <a:t>당첨 시 안내문자가 발송됩니다</a:t>
            </a:r>
            <a:r>
              <a:rPr lang="en-US" altLang="ko-KR" sz="900" dirty="0">
                <a:solidFill>
                  <a:prstClr val="white">
                    <a:lumMod val="65000"/>
                  </a:prstClr>
                </a:solidFill>
              </a:rPr>
              <a:t>.</a:t>
            </a:r>
            <a:endParaRPr lang="ko-KR" altLang="en-US" sz="900" dirty="0">
              <a:solidFill>
                <a:prstClr val="white">
                  <a:lumMod val="65000"/>
                </a:prstClr>
              </a:solidFill>
            </a:endParaRPr>
          </a:p>
        </p:txBody>
      </p:sp>
      <p:sp>
        <p:nvSpPr>
          <p:cNvPr id="60" name="TextBox 59">
            <a:extLst>
              <a:ext uri="{FF2B5EF4-FFF2-40B4-BE49-F238E27FC236}">
                <a16:creationId xmlns:a16="http://schemas.microsoft.com/office/drawing/2014/main" xmlns="" id="{239AD558-F2A0-4916-B8BB-434BDF7F684F}"/>
              </a:ext>
            </a:extLst>
          </p:cNvPr>
          <p:cNvSpPr txBox="1"/>
          <p:nvPr/>
        </p:nvSpPr>
        <p:spPr>
          <a:xfrm>
            <a:off x="282723" y="4700329"/>
            <a:ext cx="1865741" cy="230832"/>
          </a:xfrm>
          <a:prstGeom prst="rect">
            <a:avLst/>
          </a:prstGeom>
          <a:noFill/>
        </p:spPr>
        <p:txBody>
          <a:bodyPr wrap="square" rtlCol="0">
            <a:spAutoFit/>
          </a:bodyPr>
          <a:lstStyle/>
          <a:p>
            <a:r>
              <a:rPr lang="ko-KR" altLang="en-US" sz="900" b="1" dirty="0" smtClean="0">
                <a:solidFill>
                  <a:schemeClr val="bg1">
                    <a:lumMod val="65000"/>
                  </a:schemeClr>
                </a:solidFill>
                <a:latin typeface="+mn-ea"/>
              </a:rPr>
              <a:t>연령대</a:t>
            </a:r>
            <a:r>
              <a:rPr lang="en-US" altLang="ko-KR" sz="900" b="1" dirty="0">
                <a:solidFill>
                  <a:schemeClr val="bg1">
                    <a:lumMod val="65000"/>
                  </a:schemeClr>
                </a:solidFill>
                <a:latin typeface="+mn-ea"/>
              </a:rPr>
              <a:t>(</a:t>
            </a:r>
            <a:r>
              <a:rPr lang="en-US" altLang="ko-KR" sz="900" b="1" dirty="0" smtClean="0">
                <a:solidFill>
                  <a:schemeClr val="bg1">
                    <a:lumMod val="65000"/>
                  </a:schemeClr>
                </a:solidFill>
                <a:latin typeface="+mn-ea"/>
              </a:rPr>
              <a:t>Age)</a:t>
            </a:r>
            <a:endParaRPr lang="ko-KR" altLang="en-US" sz="900" b="1" dirty="0">
              <a:solidFill>
                <a:schemeClr val="bg1">
                  <a:lumMod val="65000"/>
                </a:schemeClr>
              </a:solidFill>
              <a:latin typeface="+mn-ea"/>
            </a:endParaRPr>
          </a:p>
        </p:txBody>
      </p:sp>
      <p:sp>
        <p:nvSpPr>
          <p:cNvPr id="61" name="직사각형 60">
            <a:extLst>
              <a:ext uri="{FF2B5EF4-FFF2-40B4-BE49-F238E27FC236}">
                <a16:creationId xmlns:a16="http://schemas.microsoft.com/office/drawing/2014/main" xmlns="" id="{BBB60517-4B3C-43A1-A7AD-EA4BBB4F4442}"/>
              </a:ext>
            </a:extLst>
          </p:cNvPr>
          <p:cNvSpPr/>
          <p:nvPr/>
        </p:nvSpPr>
        <p:spPr>
          <a:xfrm>
            <a:off x="1124793" y="4707884"/>
            <a:ext cx="2364782"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smtClean="0">
                <a:solidFill>
                  <a:schemeClr val="bg1">
                    <a:lumMod val="65000"/>
                  </a:schemeClr>
                </a:solidFill>
                <a:latin typeface="+mn-ea"/>
              </a:rPr>
              <a:t>선택하세요</a:t>
            </a:r>
            <a:r>
              <a:rPr lang="en-US" altLang="ko-KR" sz="900" dirty="0" smtClean="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72" name="직사각형 71">
            <a:extLst>
              <a:ext uri="{FF2B5EF4-FFF2-40B4-BE49-F238E27FC236}">
                <a16:creationId xmlns:a16="http://schemas.microsoft.com/office/drawing/2014/main" xmlns="" id="{AF8276FF-FA54-47A9-B004-8E1E63544DF2}"/>
              </a:ext>
            </a:extLst>
          </p:cNvPr>
          <p:cNvSpPr/>
          <p:nvPr/>
        </p:nvSpPr>
        <p:spPr>
          <a:xfrm>
            <a:off x="3212165" y="4708976"/>
            <a:ext cx="302608" cy="2594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a:t>
            </a:r>
            <a:endParaRPr lang="en-US" altLang="ko-KR" sz="900" dirty="0">
              <a:solidFill>
                <a:schemeClr val="tx1"/>
              </a:solidFill>
              <a:latin typeface="+mn-ea"/>
            </a:endParaRPr>
          </a:p>
        </p:txBody>
      </p:sp>
      <p:sp>
        <p:nvSpPr>
          <p:cNvPr id="73" name="TextBox 72">
            <a:extLst>
              <a:ext uri="{FF2B5EF4-FFF2-40B4-BE49-F238E27FC236}">
                <a16:creationId xmlns:a16="http://schemas.microsoft.com/office/drawing/2014/main" xmlns="" id="{239AD558-F2A0-4916-B8BB-434BDF7F684F}"/>
              </a:ext>
            </a:extLst>
          </p:cNvPr>
          <p:cNvSpPr txBox="1"/>
          <p:nvPr/>
        </p:nvSpPr>
        <p:spPr>
          <a:xfrm>
            <a:off x="282723" y="5040195"/>
            <a:ext cx="1865741" cy="230832"/>
          </a:xfrm>
          <a:prstGeom prst="rect">
            <a:avLst/>
          </a:prstGeom>
          <a:noFill/>
        </p:spPr>
        <p:txBody>
          <a:bodyPr wrap="square" rtlCol="0">
            <a:spAutoFit/>
          </a:bodyPr>
          <a:lstStyle/>
          <a:p>
            <a:r>
              <a:rPr lang="ko-KR" altLang="en-US" sz="900" b="1" dirty="0" smtClean="0">
                <a:solidFill>
                  <a:schemeClr val="bg1">
                    <a:lumMod val="65000"/>
                  </a:schemeClr>
                </a:solidFill>
                <a:latin typeface="+mn-ea"/>
              </a:rPr>
              <a:t>성별</a:t>
            </a:r>
            <a:endParaRPr lang="ko-KR" altLang="en-US" sz="900" b="1" dirty="0">
              <a:solidFill>
                <a:schemeClr val="bg1">
                  <a:lumMod val="65000"/>
                </a:schemeClr>
              </a:solidFill>
              <a:latin typeface="+mn-ea"/>
            </a:endParaRPr>
          </a:p>
        </p:txBody>
      </p:sp>
      <p:sp>
        <p:nvSpPr>
          <p:cNvPr id="74" name="TextBox 73">
            <a:extLst>
              <a:ext uri="{FF2B5EF4-FFF2-40B4-BE49-F238E27FC236}">
                <a16:creationId xmlns="" xmlns:a16="http://schemas.microsoft.com/office/drawing/2014/main" id="{4CCD32C4-CC67-46AA-AEF2-442647CEF1CE}"/>
              </a:ext>
            </a:extLst>
          </p:cNvPr>
          <p:cNvSpPr txBox="1"/>
          <p:nvPr/>
        </p:nvSpPr>
        <p:spPr>
          <a:xfrm>
            <a:off x="1060380" y="5001182"/>
            <a:ext cx="1095172" cy="261610"/>
          </a:xfrm>
          <a:prstGeom prst="rect">
            <a:avLst/>
          </a:prstGeom>
          <a:noFill/>
        </p:spPr>
        <p:txBody>
          <a:bodyPr wrap="none" rtlCol="0" anchor="ctr">
            <a:spAutoFit/>
          </a:bodyPr>
          <a:lstStyle/>
          <a:p>
            <a:r>
              <a:rPr lang="ko-KR" altLang="en-US" sz="1100" dirty="0">
                <a:solidFill>
                  <a:schemeClr val="bg1">
                    <a:lumMod val="65000"/>
                  </a:schemeClr>
                </a:solidFill>
              </a:rPr>
              <a:t>○ </a:t>
            </a:r>
            <a:r>
              <a:rPr lang="ko-KR" altLang="en-US" sz="900" dirty="0" smtClean="0">
                <a:solidFill>
                  <a:schemeClr val="bg1">
                    <a:lumMod val="65000"/>
                  </a:schemeClr>
                </a:solidFill>
              </a:rPr>
              <a:t>남자</a:t>
            </a:r>
            <a:r>
              <a:rPr lang="ko-KR" altLang="en-US" sz="1100" dirty="0" smtClean="0">
                <a:solidFill>
                  <a:schemeClr val="bg1">
                    <a:lumMod val="65000"/>
                  </a:schemeClr>
                </a:solidFill>
              </a:rPr>
              <a:t>     </a:t>
            </a:r>
            <a:r>
              <a:rPr lang="ko-KR" altLang="en-US" sz="1100" dirty="0">
                <a:solidFill>
                  <a:schemeClr val="bg1">
                    <a:lumMod val="65000"/>
                  </a:schemeClr>
                </a:solidFill>
              </a:rPr>
              <a:t>○ </a:t>
            </a:r>
            <a:r>
              <a:rPr lang="ko-KR" altLang="en-US" sz="900" dirty="0" smtClean="0">
                <a:solidFill>
                  <a:schemeClr val="bg1">
                    <a:lumMod val="65000"/>
                  </a:schemeClr>
                </a:solidFill>
              </a:rPr>
              <a:t>여자</a:t>
            </a:r>
            <a:endParaRPr lang="ko-KR" altLang="en-US" sz="1100" b="1" dirty="0">
              <a:solidFill>
                <a:schemeClr val="bg1">
                  <a:lumMod val="65000"/>
                </a:schemeClr>
              </a:solidFill>
            </a:endParaRPr>
          </a:p>
        </p:txBody>
      </p:sp>
      <p:sp>
        <p:nvSpPr>
          <p:cNvPr id="50" name="타원 49">
            <a:extLst>
              <a:ext uri="{FF2B5EF4-FFF2-40B4-BE49-F238E27FC236}">
                <a16:creationId xmlns="" xmlns:a16="http://schemas.microsoft.com/office/drawing/2014/main" id="{F8AB0EE0-A4BE-4504-9FA7-A85617DF91CF}"/>
              </a:ext>
            </a:extLst>
          </p:cNvPr>
          <p:cNvSpPr/>
          <p:nvPr/>
        </p:nvSpPr>
        <p:spPr bwMode="auto">
          <a:xfrm>
            <a:off x="3475100" y="4295887"/>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5b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7" name="직사각형 76"/>
          <p:cNvSpPr/>
          <p:nvPr/>
        </p:nvSpPr>
        <p:spPr>
          <a:xfrm>
            <a:off x="161098" y="4591234"/>
            <a:ext cx="3585514" cy="862797"/>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Tree>
    <p:extLst>
      <p:ext uri="{BB962C8B-B14F-4D97-AF65-F5344CB8AC3E}">
        <p14:creationId xmlns:p14="http://schemas.microsoft.com/office/powerpoint/2010/main" val="885254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smtClean="0"/>
              <a:t>EH.BC.08.006.LEW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_</a:t>
            </a:r>
            <a:r>
              <a:rPr lang="ko-KR" altLang="en-US"/>
              <a:t>청춘강연</a:t>
            </a:r>
            <a:r>
              <a:rPr lang="ko-KR" altLang="en-US" dirty="0"/>
              <a:t> 신청</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r>
              <a:rPr lang="en-US" altLang="ko-KR" dirty="0"/>
              <a:t>&gt;</a:t>
            </a:r>
            <a:r>
              <a:rPr lang="ko-KR" altLang="en-US"/>
              <a:t>청춘강연</a:t>
            </a:r>
            <a:r>
              <a:rPr lang="ko-KR" altLang="en-US" dirty="0"/>
              <a:t> 신청</a:t>
            </a:r>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4065451337"/>
              </p:ext>
            </p:extLst>
          </p:nvPr>
        </p:nvGraphicFramePr>
        <p:xfrm>
          <a:off x="7464287" y="414711"/>
          <a:ext cx="2441713" cy="239792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88900" indent="-88900" algn="l" latinLnBrk="1">
                        <a:buFont typeface="Arial" panose="020B0604020202020204" pitchFamily="34" charset="0"/>
                        <a:buChar char="•"/>
                      </a:pPr>
                      <a:r>
                        <a:rPr lang="ko-KR" altLang="en-US" sz="800" b="0" baseline="0" dirty="0" smtClean="0">
                          <a:latin typeface="아리따-돋움(TTF)-Medium" panose="02020603020101020101" pitchFamily="18" charset="-127"/>
                          <a:ea typeface="아리따-돋움(TTF)-Medium" panose="02020603020101020101" pitchFamily="18" charset="-127"/>
                        </a:rPr>
                        <a:t>참가신청페이지</a:t>
                      </a:r>
                      <a:r>
                        <a:rPr lang="en-US" altLang="ko-KR" sz="800" b="0" baseline="0" dirty="0" smtClean="0">
                          <a:latin typeface="아리따-돋움(TTF)-Medium" panose="02020603020101020101" pitchFamily="18" charset="-127"/>
                          <a:ea typeface="아리따-돋움(TTF)-Medium" panose="02020603020101020101" pitchFamily="18" charset="-127"/>
                        </a:rPr>
                        <a:t>: </a:t>
                      </a:r>
                      <a:r>
                        <a:rPr lang="en-US" altLang="ko-KR" sz="800" b="0" baseline="0" dirty="0" smtClean="0">
                          <a:latin typeface="아리따-돋움(TTF)-Medium" panose="02020603020101020101" pitchFamily="18" charset="-127"/>
                          <a:ea typeface="아리따-돋움(TTF)-Medium" panose="02020603020101020101" pitchFamily="18" charset="-127"/>
                          <a:hlinkClick r:id="rId2"/>
                        </a:rPr>
                        <a:t>http://bitly.kr/6zBZ</a:t>
                      </a:r>
                      <a:endParaRPr lang="en-US" altLang="ko-KR" sz="800" b="0" baseline="0" dirty="0" smtClean="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신청 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기간에만 선택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6</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동의체크 영역</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-Default: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미체크</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7</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신청</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1" smtClean="0">
                          <a:solidFill>
                            <a:schemeClr val="tx1"/>
                          </a:solidFill>
                          <a:latin typeface="아리따-돋움(TTF)-Medium" panose="02020603020101020101" pitchFamily="18" charset="-127"/>
                          <a:ea typeface="아리따-돋움(TTF)-Medium" panose="02020603020101020101" pitchFamily="18" charset="-127"/>
                        </a:rPr>
                        <a:t>버튼</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신청완료 팝업 노출</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8</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취소 버튼</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청춘강연 신청 메인페이지로 이동</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en-US" altLang="ko-KR" sz="800" dirty="0" smtClean="0">
                          <a:solidFill>
                            <a:srgbClr val="0070C0"/>
                          </a:solidFill>
                        </a:rPr>
                        <a:t>EH.BC.08.006.LEA</a:t>
                      </a:r>
                      <a:r>
                        <a:rPr lang="en-US" altLang="ko-KR" sz="800" dirty="0" smtClean="0"/>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입력한 모든 정보는 삭제됨</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199625445"/>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2018-04-27</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3" name="직사각형 32">
            <a:extLst>
              <a:ext uri="{FF2B5EF4-FFF2-40B4-BE49-F238E27FC236}">
                <a16:creationId xmlns:a16="http://schemas.microsoft.com/office/drawing/2014/main" xmlns="" id="{E43E9A21-CA57-42DD-932A-DAA2D7E56F72}"/>
              </a:ext>
            </a:extLst>
          </p:cNvPr>
          <p:cNvSpPr/>
          <p:nvPr/>
        </p:nvSpPr>
        <p:spPr>
          <a:xfrm>
            <a:off x="160774" y="3079479"/>
            <a:ext cx="3464382" cy="189712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27" name="직사각형 26"/>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4/27</a:t>
            </a:r>
          </a:p>
          <a:p>
            <a:pPr algn="ctr"/>
            <a:r>
              <a:rPr lang="ko-KR" altLang="en-US" sz="1000" dirty="0" smtClean="0"/>
              <a:t>신규 </a:t>
            </a:r>
            <a:endParaRPr lang="ko-KR" altLang="en-US" sz="1000" dirty="0"/>
          </a:p>
        </p:txBody>
      </p:sp>
      <p:sp>
        <p:nvSpPr>
          <p:cNvPr id="55" name="직사각형 54">
            <a:extLst>
              <a:ext uri="{FF2B5EF4-FFF2-40B4-BE49-F238E27FC236}">
                <a16:creationId xmlns:a16="http://schemas.microsoft.com/office/drawing/2014/main" xmlns="" id="{8D60BB49-EE7C-4A9B-8F8A-7F04B0CCB3DE}"/>
              </a:ext>
            </a:extLst>
          </p:cNvPr>
          <p:cNvSpPr/>
          <p:nvPr/>
        </p:nvSpPr>
        <p:spPr>
          <a:xfrm>
            <a:off x="157871" y="3047089"/>
            <a:ext cx="346438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solidFill>
                <a:latin typeface="+mn-ea"/>
              </a:rPr>
              <a:t>사진 및 동영상 촬영 및 활용 동의</a:t>
            </a:r>
            <a:r>
              <a:rPr lang="en-US" altLang="ko-KR" sz="900" b="1" dirty="0" smtClean="0">
                <a:solidFill>
                  <a:schemeClr val="tx1"/>
                </a:solidFill>
                <a:latin typeface="+mn-ea"/>
              </a:rPr>
              <a:t>(</a:t>
            </a:r>
            <a:r>
              <a:rPr lang="ko-KR" altLang="en-US" sz="900" b="1" smtClean="0">
                <a:solidFill>
                  <a:schemeClr val="tx1"/>
                </a:solidFill>
                <a:latin typeface="+mn-ea"/>
              </a:rPr>
              <a:t>필수</a:t>
            </a:r>
            <a:r>
              <a:rPr lang="en-US" altLang="ko-KR" sz="900" b="1" dirty="0" smtClean="0">
                <a:solidFill>
                  <a:schemeClr val="tx1"/>
                </a:solidFill>
                <a:latin typeface="+mn-ea"/>
              </a:rPr>
              <a:t>)</a:t>
            </a:r>
            <a:endParaRPr lang="en-US" altLang="ko-KR" sz="900" b="1" dirty="0">
              <a:solidFill>
                <a:schemeClr val="tx1"/>
              </a:solidFill>
              <a:latin typeface="+mn-ea"/>
            </a:endParaRPr>
          </a:p>
        </p:txBody>
      </p:sp>
      <p:sp>
        <p:nvSpPr>
          <p:cNvPr id="38" name="직사각형 37"/>
          <p:cNvSpPr/>
          <p:nvPr/>
        </p:nvSpPr>
        <p:spPr>
          <a:xfrm>
            <a:off x="273050" y="3456137"/>
            <a:ext cx="3240360" cy="978298"/>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en-US" altLang="ko-KR" sz="700" dirty="0" smtClean="0">
                <a:solidFill>
                  <a:schemeClr val="bg1">
                    <a:lumMod val="65000"/>
                  </a:schemeClr>
                </a:solidFill>
                <a:sym typeface="Wingdings" panose="05000000000000000000" pitchFamily="2" charset="2"/>
              </a:rPr>
              <a:t>MAKE UP YOUR DREAM </a:t>
            </a:r>
            <a:r>
              <a:rPr lang="ko-KR" altLang="en-US" sz="700" smtClean="0">
                <a:solidFill>
                  <a:schemeClr val="bg1">
                    <a:lumMod val="65000"/>
                  </a:schemeClr>
                </a:solidFill>
                <a:sym typeface="Wingdings" panose="05000000000000000000" pitchFamily="2" charset="2"/>
              </a:rPr>
              <a:t>청춘강연에서는 사진 및 영상 촬영이 진행됩니다</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사진 및 동영상에는 관객의 얼굴을 포함한 신체의 일부가 촬영될 수 있으며</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사진 및 동영상은 에뛰드 홈페이지 게재</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에뛰드</a:t>
            </a:r>
            <a:r>
              <a:rPr lang="en-US" altLang="ko-KR" sz="700" dirty="0" smtClean="0">
                <a:solidFill>
                  <a:schemeClr val="bg1">
                    <a:lumMod val="65000"/>
                  </a:schemeClr>
                </a:solidFill>
                <a:sym typeface="Wingdings" panose="05000000000000000000" pitchFamily="2" charset="2"/>
              </a:rPr>
              <a:t>/</a:t>
            </a:r>
            <a:r>
              <a:rPr lang="ko-KR" altLang="en-US" sz="700" smtClean="0">
                <a:solidFill>
                  <a:schemeClr val="bg1">
                    <a:lumMod val="65000"/>
                  </a:schemeClr>
                </a:solidFill>
                <a:sym typeface="Wingdings" panose="05000000000000000000" pitchFamily="2" charset="2"/>
              </a:rPr>
              <a:t>아모레퍼시픽 </a:t>
            </a:r>
            <a:r>
              <a:rPr lang="en-US" altLang="ko-KR" sz="700" dirty="0" smtClean="0">
                <a:solidFill>
                  <a:schemeClr val="bg1">
                    <a:lumMod val="65000"/>
                  </a:schemeClr>
                </a:solidFill>
                <a:sym typeface="Wingdings" panose="05000000000000000000" pitchFamily="2" charset="2"/>
              </a:rPr>
              <a:t>CSR NSN </a:t>
            </a:r>
            <a:r>
              <a:rPr lang="ko-KR" altLang="en-US" sz="700" smtClean="0">
                <a:solidFill>
                  <a:schemeClr val="bg1">
                    <a:lumMod val="65000"/>
                  </a:schemeClr>
                </a:solidFill>
                <a:sym typeface="Wingdings" panose="05000000000000000000" pitchFamily="2" charset="2"/>
              </a:rPr>
              <a:t>업로드에만 전송됩니다</a:t>
            </a:r>
            <a:r>
              <a:rPr lang="en-US" altLang="ko-KR" sz="700" dirty="0" smtClean="0">
                <a:solidFill>
                  <a:schemeClr val="bg1">
                    <a:lumMod val="65000"/>
                  </a:schemeClr>
                </a:solidFill>
                <a:sym typeface="Wingdings" panose="05000000000000000000" pitchFamily="2" charset="2"/>
              </a:rPr>
              <a:t>.</a:t>
            </a:r>
          </a:p>
          <a:p>
            <a:endParaRPr lang="en-US" altLang="ko-KR" sz="700" dirty="0">
              <a:solidFill>
                <a:schemeClr val="bg1">
                  <a:lumMod val="65000"/>
                </a:schemeClr>
              </a:solidFill>
              <a:sym typeface="Wingdings" panose="05000000000000000000" pitchFamily="2" charset="2"/>
            </a:endParaRPr>
          </a:p>
          <a:p>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신청자는 해당 사진 촬영 및 동영상 활용에 대해 거부할 수 있는 권리가 있습니다</a:t>
            </a:r>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단</a:t>
            </a:r>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사진 및 동영상 촬영 및 활용에 대한 동의를 하지 않으실  경우에는 프로그램 특성상 관람신청이 어렵습니다</a:t>
            </a:r>
            <a:r>
              <a:rPr lang="en-US" altLang="ko-KR" sz="700" dirty="0" smtClean="0">
                <a:solidFill>
                  <a:srgbClr val="C00000"/>
                </a:solidFill>
                <a:sym typeface="Wingdings" panose="05000000000000000000" pitchFamily="2" charset="2"/>
              </a:rPr>
              <a:t>.</a:t>
            </a:r>
          </a:p>
        </p:txBody>
      </p:sp>
      <p:grpSp>
        <p:nvGrpSpPr>
          <p:cNvPr id="40" name="그룹 39"/>
          <p:cNvGrpSpPr/>
          <p:nvPr/>
        </p:nvGrpSpPr>
        <p:grpSpPr>
          <a:xfrm>
            <a:off x="2416235" y="4487147"/>
            <a:ext cx="1118245" cy="230832"/>
            <a:chOff x="6057651" y="3710312"/>
            <a:chExt cx="1118245" cy="230832"/>
          </a:xfrm>
        </p:grpSpPr>
        <p:sp>
          <p:nvSpPr>
            <p:cNvPr id="42" name="직사각형 41">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44" name="TextBox 43">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sp>
        <p:nvSpPr>
          <p:cNvPr id="57" name="직사각형 56">
            <a:extLst>
              <a:ext uri="{FF2B5EF4-FFF2-40B4-BE49-F238E27FC236}">
                <a16:creationId xmlns:a16="http://schemas.microsoft.com/office/drawing/2014/main" xmlns="" id="{8D60BB49-EE7C-4A9B-8F8A-7F04B0CCB3DE}"/>
              </a:ext>
            </a:extLst>
          </p:cNvPr>
          <p:cNvSpPr/>
          <p:nvPr/>
        </p:nvSpPr>
        <p:spPr>
          <a:xfrm>
            <a:off x="157871" y="468681"/>
            <a:ext cx="346438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solidFill>
                <a:latin typeface="+mn-ea"/>
              </a:rPr>
              <a:t>개인정보 수집 </a:t>
            </a:r>
            <a:r>
              <a:rPr lang="ko-KR" altLang="en-US" sz="900" b="1" smtClean="0">
                <a:solidFill>
                  <a:schemeClr val="tx1"/>
                </a:solidFill>
                <a:latin typeface="+mn-ea"/>
              </a:rPr>
              <a:t>및 이용동의</a:t>
            </a:r>
            <a:r>
              <a:rPr lang="en-US" altLang="ko-KR" sz="900" b="1" dirty="0" smtClean="0">
                <a:solidFill>
                  <a:schemeClr val="tx1"/>
                </a:solidFill>
                <a:latin typeface="+mn-ea"/>
              </a:rPr>
              <a:t>(</a:t>
            </a:r>
            <a:r>
              <a:rPr lang="ko-KR" altLang="en-US" sz="900" b="1" smtClean="0">
                <a:solidFill>
                  <a:schemeClr val="tx1"/>
                </a:solidFill>
                <a:latin typeface="+mn-ea"/>
              </a:rPr>
              <a:t>필수</a:t>
            </a:r>
            <a:r>
              <a:rPr lang="en-US" altLang="ko-KR" sz="900" b="1" dirty="0" smtClean="0">
                <a:solidFill>
                  <a:schemeClr val="tx1"/>
                </a:solidFill>
                <a:latin typeface="+mn-ea"/>
              </a:rPr>
              <a:t>)</a:t>
            </a:r>
            <a:endParaRPr lang="en-US" altLang="ko-KR" sz="900" b="1" dirty="0">
              <a:solidFill>
                <a:schemeClr val="tx1"/>
              </a:solidFill>
              <a:latin typeface="+mn-ea"/>
            </a:endParaRPr>
          </a:p>
        </p:txBody>
      </p:sp>
      <p:sp>
        <p:nvSpPr>
          <p:cNvPr id="58" name="직사각형 57"/>
          <p:cNvSpPr/>
          <p:nvPr/>
        </p:nvSpPr>
        <p:spPr>
          <a:xfrm>
            <a:off x="273050" y="834318"/>
            <a:ext cx="3240360" cy="160138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lang="ko-KR" altLang="en-US" sz="700" dirty="0" smtClean="0">
                <a:solidFill>
                  <a:schemeClr val="bg1">
                    <a:lumMod val="65000"/>
                  </a:schemeClr>
                </a:solidFill>
              </a:rPr>
              <a:t>가</a:t>
            </a:r>
            <a:r>
              <a:rPr lang="en-US" altLang="ko-KR" sz="700" dirty="0" smtClean="0">
                <a:solidFill>
                  <a:schemeClr val="bg1">
                    <a:lumMod val="65000"/>
                  </a:schemeClr>
                </a:solidFill>
              </a:rPr>
              <a:t>. </a:t>
            </a:r>
            <a:r>
              <a:rPr lang="ko-KR" altLang="en-US" sz="700" smtClean="0">
                <a:solidFill>
                  <a:schemeClr val="bg1">
                    <a:lumMod val="65000"/>
                  </a:schemeClr>
                </a:solidFill>
              </a:rPr>
              <a:t>개인정보 수집</a:t>
            </a:r>
            <a:r>
              <a:rPr lang="ko-KR" altLang="en-US" sz="700" smtClean="0">
                <a:solidFill>
                  <a:schemeClr val="bg1">
                    <a:lumMod val="65000"/>
                  </a:schemeClr>
                </a:solidFill>
                <a:sym typeface="Wingdings" panose="05000000000000000000" pitchFamily="2" charset="2"/>
              </a:rPr>
              <a:t>이용 목적</a:t>
            </a:r>
            <a:endParaRPr lang="en-US" altLang="ko-KR" sz="700" dirty="0" smtClean="0">
              <a:solidFill>
                <a:schemeClr val="bg1">
                  <a:lumMod val="65000"/>
                </a:schemeClr>
              </a:solidFill>
              <a:sym typeface="Wingdings" panose="05000000000000000000" pitchFamily="2" charset="2"/>
            </a:endParaRPr>
          </a:p>
          <a:p>
            <a:pPr marL="88900" indent="-88900">
              <a:buFontTx/>
              <a:buChar char="-"/>
            </a:pPr>
            <a:r>
              <a:rPr lang="en-US" altLang="ko-KR" sz="700" dirty="0" smtClean="0">
                <a:solidFill>
                  <a:schemeClr val="bg1">
                    <a:lumMod val="65000"/>
                  </a:schemeClr>
                </a:solidFill>
                <a:sym typeface="Wingdings" panose="05000000000000000000" pitchFamily="2" charset="2"/>
              </a:rPr>
              <a:t>MAKE UP YOUR DREAM </a:t>
            </a:r>
            <a:r>
              <a:rPr lang="ko-KR" altLang="en-US" sz="700" smtClean="0">
                <a:solidFill>
                  <a:schemeClr val="bg1">
                    <a:lumMod val="65000"/>
                  </a:schemeClr>
                </a:solidFill>
                <a:sym typeface="Wingdings" panose="05000000000000000000" pitchFamily="2" charset="2"/>
              </a:rPr>
              <a:t>청춘강연 관람신청을 위한 개인정보를 수집</a:t>
            </a:r>
            <a:r>
              <a:rPr lang="ko-KR" altLang="en-US" sz="70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이용합니다</a:t>
            </a:r>
            <a:r>
              <a:rPr lang="en-US" altLang="ko-KR" sz="700" dirty="0" smtClean="0">
                <a:solidFill>
                  <a:schemeClr val="bg1">
                    <a:lumMod val="65000"/>
                  </a:schemeClr>
                </a:solidFill>
                <a:sym typeface="Wingdings" panose="05000000000000000000" pitchFamily="2" charset="2"/>
              </a:rPr>
              <a:t>.</a:t>
            </a:r>
          </a:p>
          <a:p>
            <a:r>
              <a:rPr lang="ko-KR" altLang="en-US" sz="700" dirty="0" smtClean="0">
                <a:solidFill>
                  <a:schemeClr val="bg1">
                    <a:lumMod val="65000"/>
                  </a:schemeClr>
                </a:solidFill>
                <a:sym typeface="Wingdings" panose="05000000000000000000" pitchFamily="2" charset="2"/>
              </a:rPr>
              <a:t>나</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개인정보 수집</a:t>
            </a:r>
            <a:r>
              <a:rPr lang="ko-KR" altLang="en-US" sz="70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이용 항목</a:t>
            </a:r>
            <a:endParaRPr lang="en-US" altLang="ko-KR" sz="700" dirty="0" smtClean="0">
              <a:solidFill>
                <a:schemeClr val="bg1">
                  <a:lumMod val="65000"/>
                </a:schemeClr>
              </a:solidFill>
              <a:sym typeface="Wingdings" panose="05000000000000000000" pitchFamily="2" charset="2"/>
            </a:endParaRPr>
          </a:p>
          <a:p>
            <a:pPr marL="88900" indent="-88900">
              <a:buFontTx/>
              <a:buChar char="-"/>
            </a:pPr>
            <a:r>
              <a:rPr lang="en-US" altLang="ko-KR" sz="700" dirty="0" smtClean="0">
                <a:solidFill>
                  <a:schemeClr val="bg1">
                    <a:lumMod val="65000"/>
                  </a:schemeClr>
                </a:solidFill>
                <a:sym typeface="Wingdings" panose="05000000000000000000" pitchFamily="2" charset="2"/>
              </a:rPr>
              <a:t>(</a:t>
            </a:r>
            <a:r>
              <a:rPr lang="ko-KR" altLang="en-US" sz="700" smtClean="0">
                <a:solidFill>
                  <a:schemeClr val="bg1">
                    <a:lumMod val="65000"/>
                  </a:schemeClr>
                </a:solidFill>
                <a:sym typeface="Wingdings" panose="05000000000000000000" pitchFamily="2" charset="2"/>
              </a:rPr>
              <a:t>필수</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이름</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휴대폰 번호</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이메일</a:t>
            </a:r>
            <a:endParaRPr lang="en-US" altLang="ko-KR" sz="700" dirty="0" smtClean="0">
              <a:solidFill>
                <a:schemeClr val="bg1">
                  <a:lumMod val="65000"/>
                </a:schemeClr>
              </a:solidFill>
              <a:sym typeface="Wingdings" panose="05000000000000000000" pitchFamily="2" charset="2"/>
            </a:endParaRPr>
          </a:p>
          <a:p>
            <a:r>
              <a:rPr lang="ko-KR" altLang="en-US" sz="700" dirty="0" smtClean="0">
                <a:solidFill>
                  <a:schemeClr val="bg1">
                    <a:lumMod val="65000"/>
                  </a:schemeClr>
                </a:solidFill>
                <a:sym typeface="Wingdings" panose="05000000000000000000" pitchFamily="2" charset="2"/>
              </a:rPr>
              <a:t>다</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개인정보 보유</a:t>
            </a:r>
            <a:r>
              <a:rPr lang="ko-KR" altLang="en-US" sz="70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이용기간</a:t>
            </a:r>
            <a:endParaRPr lang="en-US" altLang="ko-KR" sz="700" dirty="0" smtClean="0">
              <a:solidFill>
                <a:schemeClr val="bg1">
                  <a:lumMod val="65000"/>
                </a:schemeClr>
              </a:solidFill>
              <a:sym typeface="Wingdings" panose="05000000000000000000" pitchFamily="2" charset="2"/>
            </a:endParaRPr>
          </a:p>
          <a:p>
            <a:r>
              <a:rPr lang="ko-KR" altLang="en-US" sz="700" dirty="0" smtClean="0">
                <a:solidFill>
                  <a:schemeClr val="bg1">
                    <a:lumMod val="65000"/>
                  </a:schemeClr>
                </a:solidFill>
                <a:sym typeface="Wingdings" panose="05000000000000000000" pitchFamily="2" charset="2"/>
              </a:rPr>
              <a:t>수집된 이용자의 개인정보는 원칙적으로 수집목적을 달성하면 지체 없이 파기 합니다</a:t>
            </a:r>
            <a:r>
              <a:rPr lang="en-US" altLang="ko-KR" sz="700" dirty="0" smtClean="0">
                <a:solidFill>
                  <a:schemeClr val="bg1">
                    <a:lumMod val="65000"/>
                  </a:schemeClr>
                </a:solidFill>
                <a:sym typeface="Wingdings" panose="05000000000000000000" pitchFamily="2" charset="2"/>
              </a:rPr>
              <a:t>.</a:t>
            </a:r>
          </a:p>
          <a:p>
            <a:r>
              <a:rPr lang="ko-KR" altLang="en-US" sz="700" dirty="0" smtClean="0">
                <a:solidFill>
                  <a:schemeClr val="bg1">
                    <a:lumMod val="65000"/>
                  </a:schemeClr>
                </a:solidFill>
                <a:sym typeface="Wingdings" panose="05000000000000000000" pitchFamily="2" charset="2"/>
              </a:rPr>
              <a:t>단</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다음의 정보는 아래의 사유로 명시한 기간 동안 보유 및 이용합니다</a:t>
            </a:r>
            <a:r>
              <a:rPr lang="en-US" altLang="ko-KR" sz="700" dirty="0" smtClean="0">
                <a:solidFill>
                  <a:schemeClr val="bg1">
                    <a:lumMod val="65000"/>
                  </a:schemeClr>
                </a:solidFill>
                <a:sym typeface="Wingdings" panose="05000000000000000000" pitchFamily="2" charset="2"/>
              </a:rPr>
              <a:t>.</a:t>
            </a:r>
          </a:p>
          <a:p>
            <a:pPr marL="88900" indent="-88900">
              <a:buFontTx/>
              <a:buChar char="-"/>
            </a:pPr>
            <a:r>
              <a:rPr lang="ko-KR" altLang="en-US" sz="700" dirty="0" smtClean="0">
                <a:solidFill>
                  <a:schemeClr val="bg1">
                    <a:lumMod val="65000"/>
                  </a:schemeClr>
                </a:solidFill>
                <a:sym typeface="Wingdings" panose="05000000000000000000" pitchFamily="2" charset="2"/>
              </a:rPr>
              <a:t>보유 항목</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이름</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휴대폰 번호</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이메일</a:t>
            </a:r>
            <a:endParaRPr lang="en-US" altLang="ko-KR" sz="700" dirty="0" smtClean="0">
              <a:solidFill>
                <a:schemeClr val="bg1">
                  <a:lumMod val="65000"/>
                </a:schemeClr>
              </a:solidFill>
              <a:sym typeface="Wingdings" panose="05000000000000000000" pitchFamily="2" charset="2"/>
            </a:endParaRPr>
          </a:p>
          <a:p>
            <a:pPr marL="88900" indent="-88900">
              <a:buFontTx/>
              <a:buChar char="-"/>
            </a:pPr>
            <a:r>
              <a:rPr lang="ko-KR" altLang="en-US" sz="700" dirty="0" smtClean="0">
                <a:solidFill>
                  <a:schemeClr val="bg1">
                    <a:lumMod val="65000"/>
                  </a:schemeClr>
                </a:solidFill>
                <a:sym typeface="Wingdings" panose="05000000000000000000" pitchFamily="2" charset="2"/>
              </a:rPr>
              <a:t>보유 기간</a:t>
            </a:r>
            <a:r>
              <a:rPr lang="en-US" altLang="ko-KR" sz="700" dirty="0" smtClean="0">
                <a:solidFill>
                  <a:schemeClr val="bg1">
                    <a:lumMod val="65000"/>
                  </a:schemeClr>
                </a:solidFill>
                <a:sym typeface="Wingdings" panose="05000000000000000000" pitchFamily="2" charset="2"/>
              </a:rPr>
              <a:t>: 6</a:t>
            </a:r>
            <a:r>
              <a:rPr lang="ko-KR" altLang="en-US" sz="700" smtClean="0">
                <a:solidFill>
                  <a:schemeClr val="bg1">
                    <a:lumMod val="65000"/>
                  </a:schemeClr>
                </a:solidFill>
                <a:sym typeface="Wingdings" panose="05000000000000000000" pitchFamily="2" charset="2"/>
              </a:rPr>
              <a:t>개월</a:t>
            </a:r>
            <a:endParaRPr lang="en-US" altLang="ko-KR" sz="700" dirty="0" smtClean="0">
              <a:solidFill>
                <a:schemeClr val="bg1">
                  <a:lumMod val="65000"/>
                </a:schemeClr>
              </a:solidFill>
              <a:sym typeface="Wingdings" panose="05000000000000000000" pitchFamily="2" charset="2"/>
            </a:endParaRPr>
          </a:p>
          <a:p>
            <a:r>
              <a:rPr lang="ko-KR" altLang="en-US" sz="700" dirty="0" smtClean="0">
                <a:solidFill>
                  <a:schemeClr val="bg1">
                    <a:lumMod val="65000"/>
                  </a:schemeClr>
                </a:solidFill>
                <a:sym typeface="Wingdings" panose="05000000000000000000" pitchFamily="2" charset="2"/>
              </a:rPr>
              <a:t>라</a:t>
            </a:r>
            <a:r>
              <a:rPr lang="en-US" altLang="ko-KR" sz="700" dirty="0" smtClean="0">
                <a:solidFill>
                  <a:schemeClr val="bg1">
                    <a:lumMod val="65000"/>
                  </a:schemeClr>
                </a:solidFill>
                <a:sym typeface="Wingdings" panose="05000000000000000000" pitchFamily="2" charset="2"/>
              </a:rPr>
              <a:t>. </a:t>
            </a:r>
            <a:r>
              <a:rPr lang="ko-KR" altLang="en-US" sz="700" smtClean="0">
                <a:solidFill>
                  <a:schemeClr val="bg1">
                    <a:lumMod val="65000"/>
                  </a:schemeClr>
                </a:solidFill>
                <a:sym typeface="Wingdings" panose="05000000000000000000" pitchFamily="2" charset="2"/>
              </a:rPr>
              <a:t>동의거부권 및 동의 거부에 따른 불이익</a:t>
            </a:r>
          </a:p>
          <a:p>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신청자는 위 사항에 대한 개인정보 수집 이용에 대하여 거부할 수 있는 권리가 있습니다</a:t>
            </a:r>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단</a:t>
            </a:r>
            <a:r>
              <a:rPr lang="en-US" altLang="ko-KR" sz="700" dirty="0" smtClean="0">
                <a:solidFill>
                  <a:srgbClr val="C00000"/>
                </a:solidFill>
                <a:sym typeface="Wingdings" panose="05000000000000000000" pitchFamily="2" charset="2"/>
              </a:rPr>
              <a:t>, </a:t>
            </a:r>
            <a:r>
              <a:rPr lang="ko-KR" altLang="en-US" sz="700" smtClean="0">
                <a:solidFill>
                  <a:srgbClr val="C00000"/>
                </a:solidFill>
                <a:sym typeface="Wingdings" panose="05000000000000000000" pitchFamily="2" charset="2"/>
              </a:rPr>
              <a:t>이에 대한 동의를 거부할 경우에 </a:t>
            </a:r>
            <a:r>
              <a:rPr lang="en-US" altLang="ko-KR" sz="700" dirty="0" smtClean="0">
                <a:solidFill>
                  <a:srgbClr val="C00000"/>
                </a:solidFill>
                <a:sym typeface="Wingdings" panose="05000000000000000000" pitchFamily="2" charset="2"/>
              </a:rPr>
              <a:t>MAKE UP YOUR DREAM </a:t>
            </a:r>
            <a:r>
              <a:rPr lang="ko-KR" altLang="en-US" sz="700" smtClean="0">
                <a:solidFill>
                  <a:srgbClr val="C00000"/>
                </a:solidFill>
                <a:sym typeface="Wingdings" panose="05000000000000000000" pitchFamily="2" charset="2"/>
              </a:rPr>
              <a:t>청춘강연 관람신청이 불가능합니다</a:t>
            </a:r>
            <a:r>
              <a:rPr lang="en-US" altLang="ko-KR" sz="700" dirty="0" smtClean="0">
                <a:solidFill>
                  <a:srgbClr val="C00000"/>
                </a:solidFill>
                <a:sym typeface="Wingdings" panose="05000000000000000000" pitchFamily="2" charset="2"/>
              </a:rPr>
              <a:t>.</a:t>
            </a:r>
          </a:p>
        </p:txBody>
      </p:sp>
      <p:grpSp>
        <p:nvGrpSpPr>
          <p:cNvPr id="60" name="그룹 59"/>
          <p:cNvGrpSpPr/>
          <p:nvPr/>
        </p:nvGrpSpPr>
        <p:grpSpPr>
          <a:xfrm>
            <a:off x="2416235" y="2520783"/>
            <a:ext cx="1118245" cy="230832"/>
            <a:chOff x="6057651" y="3710312"/>
            <a:chExt cx="1118245" cy="230832"/>
          </a:xfrm>
        </p:grpSpPr>
        <p:sp>
          <p:nvSpPr>
            <p:cNvPr id="61" name="직사각형 60">
              <a:extLst>
                <a:ext uri="{FF2B5EF4-FFF2-40B4-BE49-F238E27FC236}">
                  <a16:creationId xmlns:a16="http://schemas.microsoft.com/office/drawing/2014/main" xmlns="" id="{279DF0B2-37D7-4419-B9DB-BE6BFDDBFE5D}"/>
                </a:ext>
              </a:extLst>
            </p:cNvPr>
            <p:cNvSpPr/>
            <p:nvPr/>
          </p:nvSpPr>
          <p:spPr>
            <a:xfrm>
              <a:off x="7031879" y="3756927"/>
              <a:ext cx="144017" cy="14217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tx1"/>
                </a:solidFill>
                <a:latin typeface="+mn-ea"/>
              </a:endParaRPr>
            </a:p>
          </p:txBody>
        </p:sp>
        <p:sp>
          <p:nvSpPr>
            <p:cNvPr id="64" name="TextBox 63">
              <a:extLst>
                <a:ext uri="{FF2B5EF4-FFF2-40B4-BE49-F238E27FC236}">
                  <a16:creationId xmlns:a16="http://schemas.microsoft.com/office/drawing/2014/main" xmlns="" id="{B2C72DB2-CE5A-40B4-96B9-03A249513990}"/>
                </a:ext>
              </a:extLst>
            </p:cNvPr>
            <p:cNvSpPr txBox="1"/>
            <p:nvPr/>
          </p:nvSpPr>
          <p:spPr>
            <a:xfrm>
              <a:off x="6057651" y="3710312"/>
              <a:ext cx="1006696" cy="230832"/>
            </a:xfrm>
            <a:prstGeom prst="rect">
              <a:avLst/>
            </a:prstGeom>
            <a:noFill/>
          </p:spPr>
          <p:txBody>
            <a:bodyPr wrap="square" rtlCol="0">
              <a:spAutoFit/>
            </a:bodyPr>
            <a:lstStyle/>
            <a:p>
              <a:pPr algn="r"/>
              <a:r>
                <a:rPr lang="ko-KR" altLang="en-US" sz="900" b="1" dirty="0">
                  <a:latin typeface="+mn-ea"/>
                </a:rPr>
                <a:t>동의합니다</a:t>
              </a:r>
              <a:r>
                <a:rPr lang="en-US" altLang="ko-KR" sz="900" b="1" dirty="0">
                  <a:latin typeface="+mn-ea"/>
                </a:rPr>
                <a:t>. </a:t>
              </a:r>
              <a:endParaRPr lang="ko-KR" altLang="en-US" sz="900" b="1" dirty="0">
                <a:latin typeface="+mn-ea"/>
              </a:endParaRPr>
            </a:p>
          </p:txBody>
        </p:sp>
      </p:grpSp>
      <p:sp>
        <p:nvSpPr>
          <p:cNvPr id="65" name="직사각형 64">
            <a:extLst>
              <a:ext uri="{FF2B5EF4-FFF2-40B4-BE49-F238E27FC236}">
                <a16:creationId xmlns:a16="http://schemas.microsoft.com/office/drawing/2014/main" xmlns="" id="{E43E9A21-CA57-42DD-932A-DAA2D7E56F72}"/>
              </a:ext>
            </a:extLst>
          </p:cNvPr>
          <p:cNvSpPr/>
          <p:nvPr/>
        </p:nvSpPr>
        <p:spPr>
          <a:xfrm>
            <a:off x="160774" y="457660"/>
            <a:ext cx="3464382" cy="23260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72" name="직사각형 71">
            <a:extLst>
              <a:ext uri="{FF2B5EF4-FFF2-40B4-BE49-F238E27FC236}">
                <a16:creationId xmlns="" xmlns:a16="http://schemas.microsoft.com/office/drawing/2014/main" id="{1F23C48B-51CC-4C4C-A9CC-7D381B9E9B2F}"/>
              </a:ext>
            </a:extLst>
          </p:cNvPr>
          <p:cNvSpPr/>
          <p:nvPr/>
        </p:nvSpPr>
        <p:spPr>
          <a:xfrm>
            <a:off x="1926487" y="5633721"/>
            <a:ext cx="1550138" cy="404476"/>
          </a:xfrm>
          <a:prstGeom prst="rect">
            <a:avLst/>
          </a:prstGeom>
          <a:solidFill>
            <a:srgbClr val="A6A6A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smtClean="0">
                <a:solidFill>
                  <a:schemeClr val="tx1"/>
                </a:solidFill>
              </a:rPr>
              <a:t>신청</a:t>
            </a:r>
            <a:endParaRPr lang="ko-KR" altLang="en-US" sz="700" b="1" dirty="0">
              <a:solidFill>
                <a:schemeClr val="tx1"/>
              </a:solidFill>
            </a:endParaRPr>
          </a:p>
        </p:txBody>
      </p:sp>
      <p:sp>
        <p:nvSpPr>
          <p:cNvPr id="73" name="타원 72">
            <a:extLst>
              <a:ext uri="{FF2B5EF4-FFF2-40B4-BE49-F238E27FC236}">
                <a16:creationId xmlns="" xmlns:a16="http://schemas.microsoft.com/office/drawing/2014/main" id="{F8AB0EE0-A4BE-4504-9FA7-A85617DF91CF}"/>
              </a:ext>
            </a:extLst>
          </p:cNvPr>
          <p:cNvSpPr/>
          <p:nvPr/>
        </p:nvSpPr>
        <p:spPr bwMode="auto">
          <a:xfrm>
            <a:off x="3508289" y="2413091"/>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6</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4" name="직사각형 73">
            <a:extLst>
              <a:ext uri="{FF2B5EF4-FFF2-40B4-BE49-F238E27FC236}">
                <a16:creationId xmlns="" xmlns:a16="http://schemas.microsoft.com/office/drawing/2014/main" id="{FE642EC0-6CF0-423D-A867-E4B1BAA6C8B1}"/>
              </a:ext>
            </a:extLst>
          </p:cNvPr>
          <p:cNvSpPr/>
          <p:nvPr/>
        </p:nvSpPr>
        <p:spPr>
          <a:xfrm>
            <a:off x="342162" y="5633721"/>
            <a:ext cx="1550138" cy="404476"/>
          </a:xfrm>
          <a:prstGeom prst="rect">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smtClean="0">
                <a:solidFill>
                  <a:schemeClr val="tx1"/>
                </a:solidFill>
              </a:rPr>
              <a:t>취소</a:t>
            </a:r>
            <a:endParaRPr lang="ko-KR" altLang="en-US" sz="700" b="1" dirty="0">
              <a:solidFill>
                <a:schemeClr val="tx1"/>
              </a:solidFill>
            </a:endParaRPr>
          </a:p>
        </p:txBody>
      </p:sp>
      <p:sp>
        <p:nvSpPr>
          <p:cNvPr id="75" name="타원 74">
            <a:extLst>
              <a:ext uri="{FF2B5EF4-FFF2-40B4-BE49-F238E27FC236}">
                <a16:creationId xmlns="" xmlns:a16="http://schemas.microsoft.com/office/drawing/2014/main" id="{25ADD278-D295-40A0-8859-A8F31F4DDF01}"/>
              </a:ext>
            </a:extLst>
          </p:cNvPr>
          <p:cNvSpPr/>
          <p:nvPr/>
        </p:nvSpPr>
        <p:spPr bwMode="auto">
          <a:xfrm>
            <a:off x="3060802" y="5755102"/>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7</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6" name="타원 75">
            <a:extLst>
              <a:ext uri="{FF2B5EF4-FFF2-40B4-BE49-F238E27FC236}">
                <a16:creationId xmlns="" xmlns:a16="http://schemas.microsoft.com/office/drawing/2014/main" id="{F8AB0EE0-A4BE-4504-9FA7-A85617DF91CF}"/>
              </a:ext>
            </a:extLst>
          </p:cNvPr>
          <p:cNvSpPr/>
          <p:nvPr/>
        </p:nvSpPr>
        <p:spPr bwMode="auto">
          <a:xfrm>
            <a:off x="3508289" y="4508928"/>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6</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7" name="타원 76">
            <a:extLst>
              <a:ext uri="{FF2B5EF4-FFF2-40B4-BE49-F238E27FC236}">
                <a16:creationId xmlns="" xmlns:a16="http://schemas.microsoft.com/office/drawing/2014/main" id="{25ADD278-D295-40A0-8859-A8F31F4DDF01}"/>
              </a:ext>
            </a:extLst>
          </p:cNvPr>
          <p:cNvSpPr/>
          <p:nvPr/>
        </p:nvSpPr>
        <p:spPr bwMode="auto">
          <a:xfrm>
            <a:off x="1401934" y="5755102"/>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8</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629819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smtClean="0"/>
              <a:t>EH.BC.08.006.LEW.SPP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smtClean="0"/>
              <a:t>브랜드</a:t>
            </a:r>
            <a:r>
              <a:rPr lang="en-US" altLang="ko-KR" dirty="0"/>
              <a:t>_</a:t>
            </a:r>
            <a:r>
              <a:rPr lang="ko-KR" altLang="en-US"/>
              <a:t>커뮤니티</a:t>
            </a:r>
            <a:r>
              <a:rPr lang="en-US" altLang="ko-KR" dirty="0"/>
              <a:t>_</a:t>
            </a:r>
            <a:r>
              <a:rPr lang="ko-KR" altLang="en-US"/>
              <a:t>메이크업유어드림</a:t>
            </a:r>
            <a:r>
              <a:rPr lang="en-US" altLang="ko-KR" dirty="0"/>
              <a:t>_</a:t>
            </a:r>
            <a:r>
              <a:rPr lang="ko-KR" altLang="en-US"/>
              <a:t>청춘강연 </a:t>
            </a:r>
            <a:r>
              <a:rPr lang="ko-KR" altLang="en-US" smtClean="0"/>
              <a:t>신청</a:t>
            </a:r>
            <a:r>
              <a:rPr lang="en-US" altLang="ko-KR" dirty="0" smtClean="0"/>
              <a:t>_</a:t>
            </a:r>
            <a:r>
              <a:rPr lang="ko-KR" altLang="en-US" smtClean="0"/>
              <a:t>신청하기</a:t>
            </a:r>
            <a:r>
              <a:rPr lang="en-US" altLang="ko-KR" dirty="0" smtClean="0"/>
              <a:t>_</a:t>
            </a:r>
            <a:r>
              <a:rPr lang="ko-KR" altLang="en-US" smtClean="0"/>
              <a:t>신청 </a:t>
            </a:r>
            <a:r>
              <a:rPr lang="ko-KR" altLang="en-US"/>
              <a:t>완료 확인 </a:t>
            </a:r>
            <a:r>
              <a:rPr lang="ko-KR" altLang="en-US" dirty="0"/>
              <a:t>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a:t>커뮤니티</a:t>
            </a:r>
            <a:r>
              <a:rPr lang="en-US" altLang="ko-KR" dirty="0"/>
              <a:t>&gt;</a:t>
            </a:r>
            <a:r>
              <a:rPr lang="ko-KR" altLang="en-US"/>
              <a:t>메이크업유어드림</a:t>
            </a:r>
            <a:r>
              <a:rPr lang="en-US" altLang="ko-KR" dirty="0"/>
              <a:t>&gt;</a:t>
            </a:r>
            <a:r>
              <a:rPr lang="ko-KR" altLang="en-US"/>
              <a:t>청춘강연 신청</a:t>
            </a:r>
            <a:endParaRPr lang="ko-KR" altLang="en-US" dirty="0"/>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1" name="직사각형 10">
            <a:extLst>
              <a:ext uri="{FF2B5EF4-FFF2-40B4-BE49-F238E27FC236}">
                <a16:creationId xmlns:a16="http://schemas.microsoft.com/office/drawing/2014/main" xmlns="" id="{80278BA1-4E18-4B0B-B1F6-46414CD50F44}"/>
              </a:ext>
            </a:extLst>
          </p:cNvPr>
          <p:cNvSpPr/>
          <p:nvPr/>
        </p:nvSpPr>
        <p:spPr>
          <a:xfrm>
            <a:off x="770152" y="987949"/>
            <a:ext cx="2441713"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smtClean="0">
                <a:solidFill>
                  <a:schemeClr val="tx1"/>
                </a:solidFill>
                <a:latin typeface="+mn-ea"/>
              </a:rPr>
              <a:t>신청확인</a:t>
            </a:r>
            <a:endParaRPr lang="en-US" altLang="ko-KR" sz="900" dirty="0">
              <a:solidFill>
                <a:schemeClr val="tx1"/>
              </a:solidFill>
              <a:latin typeface="+mn-ea"/>
            </a:endParaRPr>
          </a:p>
        </p:txBody>
      </p:sp>
      <p:sp>
        <p:nvSpPr>
          <p:cNvPr id="12" name="직사각형 11">
            <a:extLst>
              <a:ext uri="{FF2B5EF4-FFF2-40B4-BE49-F238E27FC236}">
                <a16:creationId xmlns:a16="http://schemas.microsoft.com/office/drawing/2014/main" xmlns="" id="{4AE32A14-5A42-40A0-9B47-82245530115A}"/>
              </a:ext>
            </a:extLst>
          </p:cNvPr>
          <p:cNvSpPr/>
          <p:nvPr/>
        </p:nvSpPr>
        <p:spPr>
          <a:xfrm>
            <a:off x="772901" y="1196752"/>
            <a:ext cx="2441713" cy="148659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13" name="TextBox 12">
            <a:extLst>
              <a:ext uri="{FF2B5EF4-FFF2-40B4-BE49-F238E27FC236}">
                <a16:creationId xmlns:a16="http://schemas.microsoft.com/office/drawing/2014/main" xmlns="" id="{E3D60D86-1E02-4E1C-8986-7A6F42823570}"/>
              </a:ext>
            </a:extLst>
          </p:cNvPr>
          <p:cNvSpPr txBox="1"/>
          <p:nvPr/>
        </p:nvSpPr>
        <p:spPr>
          <a:xfrm>
            <a:off x="866147" y="1531217"/>
            <a:ext cx="2232247" cy="369332"/>
          </a:xfrm>
          <a:prstGeom prst="rect">
            <a:avLst/>
          </a:prstGeom>
          <a:noFill/>
        </p:spPr>
        <p:txBody>
          <a:bodyPr wrap="square" rtlCol="0">
            <a:spAutoFit/>
          </a:bodyPr>
          <a:lstStyle/>
          <a:p>
            <a:pPr algn="ctr"/>
            <a:r>
              <a:rPr lang="ko-KR" altLang="en-US" sz="900" dirty="0" smtClean="0">
                <a:latin typeface="+mn-ea"/>
              </a:rPr>
              <a:t>해당 내용으로 </a:t>
            </a:r>
            <a:endParaRPr lang="en-US" altLang="ko-KR" sz="900" dirty="0" smtClean="0">
              <a:latin typeface="+mn-ea"/>
            </a:endParaRPr>
          </a:p>
          <a:p>
            <a:pPr algn="ctr"/>
            <a:r>
              <a:rPr lang="ko-KR" altLang="en-US" sz="900" smtClean="0">
                <a:latin typeface="+mn-ea"/>
              </a:rPr>
              <a:t>신청하시겠습니까</a:t>
            </a:r>
            <a:r>
              <a:rPr lang="en-US" altLang="ko-KR" sz="900" dirty="0" smtClean="0">
                <a:latin typeface="+mn-ea"/>
              </a:rPr>
              <a:t>?</a:t>
            </a:r>
            <a:endParaRPr lang="en-US" altLang="ko-KR" sz="900" dirty="0">
              <a:latin typeface="+mn-ea"/>
            </a:endParaRPr>
          </a:p>
        </p:txBody>
      </p:sp>
      <p:sp>
        <p:nvSpPr>
          <p:cNvPr id="14" name="직사각형 13">
            <a:extLst>
              <a:ext uri="{FF2B5EF4-FFF2-40B4-BE49-F238E27FC236}">
                <a16:creationId xmlns:a16="http://schemas.microsoft.com/office/drawing/2014/main" xmlns="" id="{29D26136-46FC-4B65-95CC-80161739B600}"/>
              </a:ext>
            </a:extLst>
          </p:cNvPr>
          <p:cNvSpPr/>
          <p:nvPr/>
        </p:nvSpPr>
        <p:spPr>
          <a:xfrm>
            <a:off x="1995003" y="2187824"/>
            <a:ext cx="1008112" cy="23803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확인</a:t>
            </a:r>
            <a:endParaRPr lang="en-US" altLang="ko-KR" sz="900" dirty="0">
              <a:solidFill>
                <a:schemeClr val="tx1"/>
              </a:solidFill>
              <a:latin typeface="+mn-ea"/>
            </a:endParaRPr>
          </a:p>
        </p:txBody>
      </p:sp>
      <p:sp>
        <p:nvSpPr>
          <p:cNvPr id="16" name="직사각형 15">
            <a:extLst>
              <a:ext uri="{FF2B5EF4-FFF2-40B4-BE49-F238E27FC236}">
                <a16:creationId xmlns:a16="http://schemas.microsoft.com/office/drawing/2014/main" xmlns="" id="{5A13E9E9-02D9-4F9E-8195-A360C35FBD08}"/>
              </a:ext>
            </a:extLst>
          </p:cNvPr>
          <p:cNvSpPr/>
          <p:nvPr/>
        </p:nvSpPr>
        <p:spPr>
          <a:xfrm>
            <a:off x="946607" y="2188904"/>
            <a:ext cx="1008112" cy="23803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취소</a:t>
            </a:r>
            <a:endParaRPr lang="en-US" altLang="ko-KR" sz="900" dirty="0">
              <a:solidFill>
                <a:schemeClr val="tx1"/>
              </a:solidFill>
              <a:latin typeface="+mn-ea"/>
            </a:endParaRPr>
          </a:p>
        </p:txBody>
      </p:sp>
      <p:graphicFrame>
        <p:nvGraphicFramePr>
          <p:cNvPr id="17"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837664170"/>
              </p:ext>
            </p:extLst>
          </p:nvPr>
        </p:nvGraphicFramePr>
        <p:xfrm>
          <a:off x="7464287" y="414711"/>
          <a:ext cx="2441713" cy="182590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800" b="0" baseline="0" dirty="0" smtClean="0">
                          <a:latin typeface="아리따-돋움(TTF)-Medium" panose="02020603020101020101" pitchFamily="18" charset="-127"/>
                          <a:ea typeface="아리따-돋움(TTF)-Medium" panose="02020603020101020101" pitchFamily="18" charset="-127"/>
                        </a:rPr>
                        <a:t>참가신청페이지</a:t>
                      </a:r>
                      <a:r>
                        <a:rPr lang="en-US" altLang="ko-KR" sz="800" b="0" baseline="0" dirty="0" smtClean="0">
                          <a:latin typeface="아리따-돋움(TTF)-Medium" panose="02020603020101020101" pitchFamily="18" charset="-127"/>
                          <a:ea typeface="아리따-돋움(TTF)-Medium" panose="02020603020101020101" pitchFamily="18" charset="-127"/>
                        </a:rPr>
                        <a:t>: </a:t>
                      </a:r>
                      <a:r>
                        <a:rPr lang="en-US" altLang="ko-KR" sz="800" b="0" baseline="0" dirty="0" smtClean="0">
                          <a:latin typeface="아리따-돋움(TTF)-Medium" panose="02020603020101020101" pitchFamily="18" charset="-127"/>
                          <a:ea typeface="아리따-돋움(TTF)-Medium" panose="02020603020101020101" pitchFamily="18" charset="-127"/>
                          <a:hlinkClick r:id="rId2"/>
                        </a:rPr>
                        <a:t>http://bitly.kr/6zBZ</a:t>
                      </a:r>
                      <a:endParaRPr lang="en-US" altLang="ko-KR" sz="800" b="0" baseline="0" dirty="0" smtClean="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신청 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기간에만 선택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확인</a:t>
                      </a:r>
                      <a:r>
                        <a:rPr lang="en-US" altLang="ko-KR" sz="800" b="1"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1" smtClean="0">
                          <a:solidFill>
                            <a:schemeClr val="tx1"/>
                          </a:solidFill>
                          <a:latin typeface="아리따-돋움(TTF)-Medium" panose="02020603020101020101" pitchFamily="18" charset="-127"/>
                          <a:ea typeface="아리따-돋움(TTF)-Medium" panose="02020603020101020101" pitchFamily="18" charset="-127"/>
                        </a:rPr>
                        <a:t>버튼</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팝업닫힘 완료안내 화면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7034707"/>
                  </a:ext>
                </a:extLst>
              </a:tr>
              <a:tr h="264924">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취소 버튼</a:t>
                      </a:r>
                      <a:endParaRPr lang="en-US" altLang="ko-KR" sz="800" b="1"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팝업 닫힘</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199625445"/>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18" name="직사각형 17"/>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4/27</a:t>
            </a:r>
          </a:p>
          <a:p>
            <a:pPr algn="ctr"/>
            <a:r>
              <a:rPr lang="ko-KR" altLang="en-US" sz="1000" dirty="0" smtClean="0"/>
              <a:t>신규 </a:t>
            </a:r>
            <a:endParaRPr lang="ko-KR" altLang="en-US" sz="1000" dirty="0"/>
          </a:p>
        </p:txBody>
      </p:sp>
      <p:sp>
        <p:nvSpPr>
          <p:cNvPr id="19" name="타원 18">
            <a:extLst>
              <a:ext uri="{FF2B5EF4-FFF2-40B4-BE49-F238E27FC236}">
                <a16:creationId xmlns="" xmlns:a16="http://schemas.microsoft.com/office/drawing/2014/main" id="{F8AB0EE0-A4BE-4504-9FA7-A85617DF91CF}"/>
              </a:ext>
            </a:extLst>
          </p:cNvPr>
          <p:cNvSpPr/>
          <p:nvPr/>
        </p:nvSpPr>
        <p:spPr bwMode="auto">
          <a:xfrm>
            <a:off x="2974215" y="2267435"/>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0" name="타원 19">
            <a:extLst>
              <a:ext uri="{FF2B5EF4-FFF2-40B4-BE49-F238E27FC236}">
                <a16:creationId xmlns="" xmlns:a16="http://schemas.microsoft.com/office/drawing/2014/main" id="{F8AB0EE0-A4BE-4504-9FA7-A85617DF91CF}"/>
              </a:ext>
            </a:extLst>
          </p:cNvPr>
          <p:cNvSpPr/>
          <p:nvPr/>
        </p:nvSpPr>
        <p:spPr bwMode="auto">
          <a:xfrm>
            <a:off x="813642" y="2267435"/>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235416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EH.BC.08.006.LEFP</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a:t>커뮤니티</a:t>
            </a:r>
            <a:r>
              <a:rPr lang="en-US" altLang="ko-KR" dirty="0"/>
              <a:t>_</a:t>
            </a:r>
            <a:r>
              <a:rPr lang="ko-KR" altLang="en-US"/>
              <a:t>메이크업유어드림</a:t>
            </a:r>
            <a:r>
              <a:rPr lang="en-US" altLang="ko-KR" dirty="0"/>
              <a:t>_</a:t>
            </a:r>
            <a:r>
              <a:rPr lang="ko-KR" altLang="en-US"/>
              <a:t>청춘강연 신청</a:t>
            </a:r>
            <a:r>
              <a:rPr lang="en-US" altLang="ko-KR" dirty="0"/>
              <a:t>_</a:t>
            </a:r>
            <a:r>
              <a:rPr lang="ko-KR" altLang="en-US" smtClean="0"/>
              <a:t>신청하기</a:t>
            </a:r>
            <a:r>
              <a:rPr lang="en-US" altLang="ko-KR" dirty="0" smtClean="0"/>
              <a:t>_</a:t>
            </a:r>
            <a:r>
              <a:rPr lang="ko-KR" altLang="en-US" smtClean="0"/>
              <a:t>신청 </a:t>
            </a:r>
            <a:r>
              <a:rPr lang="ko-KR" altLang="en-US" dirty="0"/>
              <a:t>완료 팝업 레이어</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컬러팩토리</a:t>
            </a:r>
            <a:endParaRPr lang="ko-KR" altLang="en-US" dirty="0"/>
          </a:p>
        </p:txBody>
      </p:sp>
      <p:graphicFrame>
        <p:nvGraphicFramePr>
          <p:cNvPr id="23" name="Group 57">
            <a:extLst>
              <a:ext uri="{FF2B5EF4-FFF2-40B4-BE49-F238E27FC236}">
                <a16:creationId xmlns:a16="http://schemas.microsoft.com/office/drawing/2014/main" xmlns="" id="{21436495-8AE5-48B4-890F-F169A31A528D}"/>
              </a:ext>
            </a:extLst>
          </p:cNvPr>
          <p:cNvGraphicFramePr>
            <a:graphicFrameLocks noGrp="1"/>
          </p:cNvGraphicFramePr>
          <p:nvPr>
            <p:extLst>
              <p:ext uri="{D42A27DB-BD31-4B8C-83A1-F6EECF244321}">
                <p14:modId xmlns:p14="http://schemas.microsoft.com/office/powerpoint/2010/main" val="294333917"/>
              </p:ext>
            </p:extLst>
          </p:nvPr>
        </p:nvGraphicFramePr>
        <p:xfrm>
          <a:off x="7464287" y="414711"/>
          <a:ext cx="2441713" cy="231358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88900" indent="-88900" algn="l" latinLnBrk="1">
                        <a:buFont typeface="Arial" panose="020B0604020202020204" pitchFamily="34" charset="0"/>
                        <a:buChar char="•"/>
                      </a:pPr>
                      <a:r>
                        <a:rPr lang="ko-KR" altLang="en-US" sz="800" b="0" baseline="0" dirty="0" smtClean="0">
                          <a:latin typeface="아리따-돋움(TTF)-Medium" panose="02020603020101020101" pitchFamily="18" charset="-127"/>
                          <a:ea typeface="아리따-돋움(TTF)-Medium" panose="02020603020101020101" pitchFamily="18" charset="-127"/>
                        </a:rPr>
                        <a:t>참가신청페이지</a:t>
                      </a:r>
                      <a:r>
                        <a:rPr lang="en-US" altLang="ko-KR" sz="800" b="0" baseline="0" dirty="0" smtClean="0">
                          <a:latin typeface="아리따-돋움(TTF)-Medium" panose="02020603020101020101" pitchFamily="18" charset="-127"/>
                          <a:ea typeface="아리따-돋움(TTF)-Medium" panose="02020603020101020101" pitchFamily="18" charset="-127"/>
                        </a:rPr>
                        <a:t>: </a:t>
                      </a:r>
                      <a:r>
                        <a:rPr lang="en-US" altLang="ko-KR" sz="800" b="0" baseline="0" dirty="0" smtClean="0">
                          <a:latin typeface="아리따-돋움(TTF)-Medium" panose="02020603020101020101" pitchFamily="18" charset="-127"/>
                          <a:ea typeface="아리따-돋움(TTF)-Medium" panose="02020603020101020101" pitchFamily="18" charset="-127"/>
                          <a:hlinkClick r:id="rId2"/>
                        </a:rPr>
                        <a:t>http://bitly.kr/6zBZ</a:t>
                      </a:r>
                      <a:endParaRPr lang="en-US" altLang="ko-KR" sz="800" b="0" baseline="0" dirty="0" smtClean="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315580">
                <a:tc>
                  <a:txBody>
                    <a:bodyPr/>
                    <a:lstStyle/>
                    <a:p>
                      <a:pPr algn="ctr" latinLnBrk="1"/>
                      <a:r>
                        <a:rPr lang="ko-KR" altLang="en-US" sz="900" b="1" dirty="0">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청춘강연 신청 페이지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신청 기간에만 선택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신청완료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안내 팝업 레이어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신청위한 입력내용 노출</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동반인원이 없을 경우</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해당내용은 미노출</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휴대폰번호</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신청자 이름은 보안정책에 따름</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99341">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확인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선택 시</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팝업닫힘</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청춘강연 신청 메인페이지로 이동</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en-US" altLang="ko-KR" sz="800" dirty="0" smtClean="0">
                          <a:solidFill>
                            <a:srgbClr val="0070C0"/>
                          </a:solidFill>
                        </a:rPr>
                        <a:t>EH.BC.08.006.LEA</a:t>
                      </a:r>
                      <a:r>
                        <a:rPr lang="en-US" altLang="ko-KR" sz="800" dirty="0" smtClean="0"/>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93" name="직사각형 92">
            <a:extLst>
              <a:ext uri="{FF2B5EF4-FFF2-40B4-BE49-F238E27FC236}">
                <a16:creationId xmlns:a16="http://schemas.microsoft.com/office/drawing/2014/main" xmlns="" id="{5197D2EC-E376-4D42-B29D-BB6A98E1EC33}"/>
              </a:ext>
            </a:extLst>
          </p:cNvPr>
          <p:cNvSpPr/>
          <p:nvPr/>
        </p:nvSpPr>
        <p:spPr>
          <a:xfrm>
            <a:off x="129415" y="440961"/>
            <a:ext cx="3584162" cy="603266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endParaRPr lang="en-US" altLang="ko-KR" sz="1050" dirty="0" smtClean="0">
              <a:solidFill>
                <a:prstClr val="black"/>
              </a:solidFill>
            </a:endParaRPr>
          </a:p>
          <a:p>
            <a:pPr lvl="0" algn="ctr"/>
            <a:endParaRPr lang="en-US" altLang="ko-KR" sz="1050" dirty="0" smtClean="0">
              <a:solidFill>
                <a:prstClr val="black"/>
              </a:solidFill>
            </a:endParaRPr>
          </a:p>
          <a:p>
            <a:pPr lvl="0" algn="ctr"/>
            <a:r>
              <a:rPr lang="en-US" altLang="ko-KR" sz="1400" b="1" dirty="0" smtClean="0">
                <a:solidFill>
                  <a:prstClr val="black"/>
                </a:solidFill>
              </a:rPr>
              <a:t>2018</a:t>
            </a:r>
            <a:r>
              <a:rPr lang="en-US" altLang="ko-KR" sz="1400" b="1" dirty="0">
                <a:solidFill>
                  <a:prstClr val="black"/>
                </a:solidFill>
              </a:rPr>
              <a:t>’ </a:t>
            </a:r>
            <a:r>
              <a:rPr lang="ko-KR" altLang="en-US" sz="1400" b="1">
                <a:solidFill>
                  <a:prstClr val="black"/>
                </a:solidFill>
              </a:rPr>
              <a:t>에뛰드하우스</a:t>
            </a:r>
            <a:r>
              <a:rPr lang="en-US" altLang="ko-KR" sz="1400" b="1" dirty="0">
                <a:solidFill>
                  <a:prstClr val="black"/>
                </a:solidFill>
              </a:rPr>
              <a:t>&lt;</a:t>
            </a:r>
            <a:r>
              <a:rPr lang="ko-KR" altLang="en-US" sz="1400" b="1">
                <a:solidFill>
                  <a:prstClr val="black"/>
                </a:solidFill>
              </a:rPr>
              <a:t>청춘강연</a:t>
            </a:r>
            <a:r>
              <a:rPr lang="en-US" altLang="ko-KR" sz="1400" b="1" dirty="0">
                <a:solidFill>
                  <a:prstClr val="black"/>
                </a:solidFill>
              </a:rPr>
              <a:t>&gt; </a:t>
            </a:r>
            <a:r>
              <a:rPr lang="ko-KR" altLang="en-US" sz="1400" b="1" smtClean="0">
                <a:solidFill>
                  <a:prstClr val="black"/>
                </a:solidFill>
              </a:rPr>
              <a:t>참가신청완료</a:t>
            </a:r>
            <a:endParaRPr lang="en-US" altLang="ko-KR" sz="1400" b="1" dirty="0">
              <a:solidFill>
                <a:prstClr val="black"/>
              </a:solidFill>
            </a:endParaRPr>
          </a:p>
          <a:p>
            <a:pPr lvl="0" algn="ctr"/>
            <a:endParaRPr lang="en-US" altLang="ko-KR" sz="1050" dirty="0" smtClean="0">
              <a:solidFill>
                <a:prstClr val="black"/>
              </a:solidFill>
            </a:endParaRPr>
          </a:p>
          <a:p>
            <a:pPr lvl="0" algn="ctr"/>
            <a:endParaRPr lang="ko-KR" altLang="en-US" sz="1050" dirty="0">
              <a:solidFill>
                <a:prstClr val="black"/>
              </a:solidFill>
            </a:endParaRPr>
          </a:p>
        </p:txBody>
      </p:sp>
      <p:sp>
        <p:nvSpPr>
          <p:cNvPr id="42" name="직사각형 41">
            <a:extLst>
              <a:ext uri="{FF2B5EF4-FFF2-40B4-BE49-F238E27FC236}">
                <a16:creationId xmlns:a16="http://schemas.microsoft.com/office/drawing/2014/main" xmlns="" id="{5577F30E-C56F-4D20-8DC9-DC6F8C53E61E}"/>
              </a:ext>
            </a:extLst>
          </p:cNvPr>
          <p:cNvSpPr/>
          <p:nvPr/>
        </p:nvSpPr>
        <p:spPr>
          <a:xfrm>
            <a:off x="412694" y="5723389"/>
            <a:ext cx="3099249" cy="30358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endParaRPr lang="en-US" altLang="ko-KR" sz="900" dirty="0">
              <a:solidFill>
                <a:schemeClr val="tx1"/>
              </a:solidFill>
            </a:endParaRPr>
          </a:p>
        </p:txBody>
      </p:sp>
      <p:sp>
        <p:nvSpPr>
          <p:cNvPr id="47" name="TextBox 46">
            <a:extLst>
              <a:ext uri="{FF2B5EF4-FFF2-40B4-BE49-F238E27FC236}">
                <a16:creationId xmlns:a16="http://schemas.microsoft.com/office/drawing/2014/main" xmlns="" id="{AAFE5BA0-CF0A-4851-9AE9-0875DEB9AC54}"/>
              </a:ext>
            </a:extLst>
          </p:cNvPr>
          <p:cNvSpPr txBox="1"/>
          <p:nvPr/>
        </p:nvSpPr>
        <p:spPr>
          <a:xfrm>
            <a:off x="3170107" y="436851"/>
            <a:ext cx="536784" cy="338554"/>
          </a:xfrm>
          <a:prstGeom prst="rect">
            <a:avLst/>
          </a:prstGeom>
          <a:noFill/>
        </p:spPr>
        <p:txBody>
          <a:bodyPr wrap="square" rtlCol="0">
            <a:spAutoFit/>
          </a:bodyPr>
          <a:lstStyle/>
          <a:p>
            <a:pPr algn="r"/>
            <a:r>
              <a:rPr lang="en-US" altLang="ko-KR" sz="1600" b="1" dirty="0"/>
              <a:t>X</a:t>
            </a:r>
            <a:endParaRPr lang="ko-KR" altLang="en-US" sz="1600" b="1" dirty="0"/>
          </a:p>
        </p:txBody>
      </p:sp>
      <p:sp>
        <p:nvSpPr>
          <p:cNvPr id="48" name="TextBox 47">
            <a:extLst>
              <a:ext uri="{FF2B5EF4-FFF2-40B4-BE49-F238E27FC236}">
                <a16:creationId xmlns:a16="http://schemas.microsoft.com/office/drawing/2014/main" xmlns="" id="{B87FEF59-0EB7-403F-AD87-CCCE4825B5A6}"/>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2018-05-04</a:t>
            </a:r>
            <a:endParaRPr lang="ko-KR" altLang="en-US" sz="900" dirty="0">
              <a:latin typeface="아리따-돋움(TTF)-Light" panose="02020603020101020101" pitchFamily="18" charset="-127"/>
              <a:ea typeface="아리따-돋움(TTF)-Light" panose="02020603020101020101" pitchFamily="18" charset="-127"/>
            </a:endParaRPr>
          </a:p>
        </p:txBody>
      </p:sp>
      <p:sp>
        <p:nvSpPr>
          <p:cNvPr id="4" name="직사각형 3"/>
          <p:cNvSpPr/>
          <p:nvPr/>
        </p:nvSpPr>
        <p:spPr>
          <a:xfrm>
            <a:off x="404939" y="4885147"/>
            <a:ext cx="3082728" cy="584775"/>
          </a:xfrm>
          <a:prstGeom prst="rect">
            <a:avLst/>
          </a:prstGeom>
          <a:ln>
            <a:solidFill>
              <a:schemeClr val="bg1">
                <a:lumMod val="75000"/>
              </a:schemeClr>
            </a:solidFill>
          </a:ln>
        </p:spPr>
        <p:txBody>
          <a:bodyPr wrap="square">
            <a:spAutoFit/>
          </a:bodyPr>
          <a:lstStyle/>
          <a:p>
            <a:r>
              <a:rPr lang="en-US" altLang="ko-KR" sz="800" dirty="0" smtClean="0"/>
              <a:t>[</a:t>
            </a:r>
            <a:r>
              <a:rPr lang="ko-KR" altLang="en-US" sz="800" smtClean="0"/>
              <a:t>당첨자 발표</a:t>
            </a:r>
            <a:r>
              <a:rPr lang="en-US" altLang="ko-KR" sz="800" dirty="0" smtClean="0"/>
              <a:t>]</a:t>
            </a:r>
          </a:p>
          <a:p>
            <a:endParaRPr lang="en-US" altLang="ko-KR" sz="800" dirty="0" smtClean="0"/>
          </a:p>
          <a:p>
            <a:r>
              <a:rPr lang="en-US" altLang="ko-KR" sz="800" dirty="0" smtClean="0"/>
              <a:t>2018</a:t>
            </a:r>
            <a:r>
              <a:rPr lang="ko-KR" altLang="en-US" sz="800"/>
              <a:t>년 </a:t>
            </a:r>
            <a:r>
              <a:rPr lang="en-US" altLang="ko-KR" sz="800" dirty="0"/>
              <a:t>5</a:t>
            </a:r>
            <a:r>
              <a:rPr lang="ko-KR" altLang="en-US" sz="800"/>
              <a:t>월 </a:t>
            </a:r>
            <a:r>
              <a:rPr lang="en-US" altLang="ko-KR" sz="800" dirty="0"/>
              <a:t>18</a:t>
            </a:r>
            <a:r>
              <a:rPr lang="ko-KR" altLang="en-US" sz="800"/>
              <a:t>일 </a:t>
            </a:r>
            <a:r>
              <a:rPr lang="en-US" altLang="ko-KR" sz="800" dirty="0"/>
              <a:t>(</a:t>
            </a:r>
            <a:r>
              <a:rPr lang="ko-KR" altLang="en-US" sz="800"/>
              <a:t>금</a:t>
            </a:r>
            <a:r>
              <a:rPr lang="en-US" altLang="ko-KR" sz="800" dirty="0"/>
              <a:t>) </a:t>
            </a:r>
            <a:r>
              <a:rPr lang="ko-KR" altLang="en-US" sz="800"/>
              <a:t>문자 및 유선으로 안내합니다</a:t>
            </a:r>
            <a:r>
              <a:rPr lang="en-US" altLang="ko-KR" sz="800" dirty="0" smtClean="0"/>
              <a:t>.</a:t>
            </a:r>
          </a:p>
          <a:p>
            <a:r>
              <a:rPr lang="en-US" altLang="ko-KR" sz="800" dirty="0" smtClean="0"/>
              <a:t>(</a:t>
            </a:r>
            <a:r>
              <a:rPr lang="ko-KR" altLang="en-US" sz="800"/>
              <a:t>문의 </a:t>
            </a:r>
            <a:r>
              <a:rPr lang="en-US" altLang="ko-KR" sz="800" dirty="0"/>
              <a:t>: 031-751-7277 </a:t>
            </a:r>
            <a:r>
              <a:rPr lang="ko-KR" altLang="en-US" sz="800"/>
              <a:t>에뛰드 청춘강연 운영팀</a:t>
            </a:r>
            <a:r>
              <a:rPr lang="en-US" altLang="ko-KR" sz="800" dirty="0"/>
              <a:t>) </a:t>
            </a:r>
            <a:endParaRPr lang="ko-KR" altLang="en-US" sz="800"/>
          </a:p>
        </p:txBody>
      </p:sp>
      <p:graphicFrame>
        <p:nvGraphicFramePr>
          <p:cNvPr id="8" name="표 7"/>
          <p:cNvGraphicFramePr>
            <a:graphicFrameLocks noGrp="1"/>
          </p:cNvGraphicFramePr>
          <p:nvPr>
            <p:extLst>
              <p:ext uri="{D42A27DB-BD31-4B8C-83A1-F6EECF244321}">
                <p14:modId xmlns:p14="http://schemas.microsoft.com/office/powerpoint/2010/main" val="83224478"/>
              </p:ext>
            </p:extLst>
          </p:nvPr>
        </p:nvGraphicFramePr>
        <p:xfrm>
          <a:off x="380551" y="1259121"/>
          <a:ext cx="3090932" cy="2966770"/>
        </p:xfrm>
        <a:graphic>
          <a:graphicData uri="http://schemas.openxmlformats.org/drawingml/2006/table">
            <a:tbl>
              <a:tblPr firstRow="1" bandRow="1">
                <a:tableStyleId>{2D5ABB26-0587-4C30-8999-92F81FD0307C}</a:tableStyleId>
              </a:tblPr>
              <a:tblGrid>
                <a:gridCol w="719966"/>
                <a:gridCol w="2370966"/>
              </a:tblGrid>
              <a:tr h="325130">
                <a:tc>
                  <a:txBody>
                    <a:bodyPr/>
                    <a:lstStyle/>
                    <a:p>
                      <a:pPr latinLnBrk="1"/>
                      <a:r>
                        <a:rPr lang="ko-KR" altLang="en-US" sz="800" b="0" dirty="0" smtClean="0"/>
                        <a:t>신청자명</a:t>
                      </a:r>
                      <a:endParaRPr lang="ko-KR" altLang="en-US" sz="800" b="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김에뛰</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휴대폰번호</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en-US" altLang="ko-KR" sz="800" dirty="0" smtClean="0"/>
                        <a:t>010-****-0000</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연령대 </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en-US" altLang="ko-KR" sz="800" dirty="0" smtClean="0"/>
                        <a:t>20 ~ 24</a:t>
                      </a:r>
                      <a:r>
                        <a:rPr lang="ko-KR" altLang="en-US" sz="800" smtClean="0"/>
                        <a:t>세</a:t>
                      </a:r>
                      <a:endParaRPr lang="ko-KR" altLang="en-US" sz="80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성별</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여성</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동반인원명</a:t>
                      </a:r>
                      <a:endParaRPr lang="en-US" altLang="ko-KR" sz="800" dirty="0" smtClean="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김에튜</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25130">
                <a:tc>
                  <a:txBody>
                    <a:bodyPr/>
                    <a:lstStyle/>
                    <a:p>
                      <a:pPr latinLnBrk="1"/>
                      <a:r>
                        <a:rPr lang="ko-KR" altLang="en-US" sz="800" dirty="0" smtClean="0"/>
                        <a:t>동반인원 </a:t>
                      </a:r>
                      <a:endParaRPr lang="en-US" altLang="ko-KR" sz="800" dirty="0" smtClean="0"/>
                    </a:p>
                    <a:p>
                      <a:pPr latinLnBrk="1"/>
                      <a:r>
                        <a:rPr lang="ko-KR" altLang="en-US" sz="800" dirty="0" smtClean="0"/>
                        <a:t>휴대폰번호</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en-US" altLang="ko-KR" sz="800" dirty="0" smtClean="0"/>
                        <a:t>010-****-1111</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293953">
                <a:tc>
                  <a:txBody>
                    <a:bodyPr/>
                    <a:lstStyle/>
                    <a:p>
                      <a:pPr latinLnBrk="1"/>
                      <a:r>
                        <a:rPr lang="ko-KR" altLang="en-US" sz="800" dirty="0" smtClean="0"/>
                        <a:t>동반인원</a:t>
                      </a:r>
                      <a:endParaRPr lang="en-US" altLang="ko-KR" sz="800" dirty="0" smtClean="0"/>
                    </a:p>
                    <a:p>
                      <a:pPr latinLnBrk="1"/>
                      <a:r>
                        <a:rPr lang="ko-KR" altLang="en-US" sz="800" smtClean="0"/>
                        <a:t>연령대 </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en-US" altLang="ko-KR" sz="800" dirty="0" smtClean="0"/>
                        <a:t>20 ~ 24</a:t>
                      </a:r>
                      <a:r>
                        <a:rPr lang="ko-KR" altLang="en-US" sz="800" smtClean="0"/>
                        <a:t>세</a:t>
                      </a:r>
                      <a:endParaRPr lang="ko-KR" altLang="en-US" sz="80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293953">
                <a:tc>
                  <a:txBody>
                    <a:bodyPr/>
                    <a:lstStyle/>
                    <a:p>
                      <a:pPr latinLnBrk="1"/>
                      <a:r>
                        <a:rPr lang="ko-KR" altLang="en-US" sz="800" dirty="0" smtClean="0"/>
                        <a:t>동반인원</a:t>
                      </a:r>
                      <a:endParaRPr lang="en-US" altLang="ko-KR" sz="800" dirty="0" smtClean="0"/>
                    </a:p>
                    <a:p>
                      <a:pPr latinLnBrk="1"/>
                      <a:r>
                        <a:rPr lang="ko-KR" altLang="en-US" sz="800" smtClean="0"/>
                        <a:t>성별</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여성</a:t>
                      </a:r>
                      <a:endParaRPr lang="ko-KR" altLang="en-US" sz="800" dirty="0"/>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293953">
                <a:tc>
                  <a:txBody>
                    <a:bodyPr/>
                    <a:lstStyle/>
                    <a:p>
                      <a:pPr latinLnBrk="1"/>
                      <a:r>
                        <a:rPr lang="ko-KR" altLang="en-US" sz="800" dirty="0" smtClean="0"/>
                        <a:t>신청이유</a:t>
                      </a:r>
                      <a:endParaRPr lang="ko-KR" altLang="en-US" sz="800" dirty="0"/>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latinLnBrk="1"/>
                      <a:r>
                        <a:rPr lang="ko-KR" altLang="en-US" sz="800" dirty="0" smtClean="0"/>
                        <a:t>청춘이라면 꼭 한번은 들어야 하는 청춘강연에 신청합니다</a:t>
                      </a:r>
                      <a:r>
                        <a:rPr lang="en-US" altLang="ko-KR" sz="800" dirty="0" smtClean="0"/>
                        <a:t>.</a:t>
                      </a:r>
                    </a:p>
                  </a:txBody>
                  <a:tcPr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
        <p:nvSpPr>
          <p:cNvPr id="10" name="직사각형 9"/>
          <p:cNvSpPr/>
          <p:nvPr/>
        </p:nvSpPr>
        <p:spPr>
          <a:xfrm>
            <a:off x="283699" y="4411178"/>
            <a:ext cx="3254010" cy="430887"/>
          </a:xfrm>
          <a:prstGeom prst="rect">
            <a:avLst/>
          </a:prstGeom>
        </p:spPr>
        <p:txBody>
          <a:bodyPr wrap="square">
            <a:spAutoFit/>
          </a:bodyPr>
          <a:lstStyle/>
          <a:p>
            <a:pPr lvl="0" algn="ctr"/>
            <a:r>
              <a:rPr lang="ko-KR" altLang="en-US" sz="1100" b="1" dirty="0">
                <a:solidFill>
                  <a:prstClr val="black"/>
                </a:solidFill>
              </a:rPr>
              <a:t>최종 당첨자로 선정되시면 </a:t>
            </a:r>
            <a:endParaRPr lang="en-US" altLang="ko-KR" sz="1100" b="1" dirty="0">
              <a:solidFill>
                <a:prstClr val="black"/>
              </a:solidFill>
            </a:endParaRPr>
          </a:p>
          <a:p>
            <a:pPr lvl="0" algn="ctr"/>
            <a:r>
              <a:rPr lang="ko-KR" altLang="en-US" sz="1100" b="1" dirty="0">
                <a:solidFill>
                  <a:prstClr val="black"/>
                </a:solidFill>
              </a:rPr>
              <a:t>작성해주신 휴대폰번호로 안내문자가 발송 됩니다</a:t>
            </a:r>
            <a:r>
              <a:rPr lang="en-US" altLang="ko-KR" sz="1100" b="1" dirty="0">
                <a:solidFill>
                  <a:prstClr val="black"/>
                </a:solidFill>
              </a:rPr>
              <a:t>.</a:t>
            </a:r>
            <a:endParaRPr lang="ko-KR" altLang="en-US" sz="1100" b="1">
              <a:solidFill>
                <a:prstClr val="black"/>
              </a:solidFill>
            </a:endParaRPr>
          </a:p>
        </p:txBody>
      </p:sp>
      <p:sp>
        <p:nvSpPr>
          <p:cNvPr id="14" name="타원 13">
            <a:extLst>
              <a:ext uri="{FF2B5EF4-FFF2-40B4-BE49-F238E27FC236}">
                <a16:creationId xmlns="" xmlns:a16="http://schemas.microsoft.com/office/drawing/2014/main" id="{F8AB0EE0-A4BE-4504-9FA7-A85617DF91CF}"/>
              </a:ext>
            </a:extLst>
          </p:cNvPr>
          <p:cNvSpPr/>
          <p:nvPr/>
        </p:nvSpPr>
        <p:spPr bwMode="auto">
          <a:xfrm>
            <a:off x="3435461" y="5795562"/>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5" name="타원 14">
            <a:extLst>
              <a:ext uri="{FF2B5EF4-FFF2-40B4-BE49-F238E27FC236}">
                <a16:creationId xmlns="" xmlns:a16="http://schemas.microsoft.com/office/drawing/2014/main" id="{F8AB0EE0-A4BE-4504-9FA7-A85617DF91CF}"/>
              </a:ext>
            </a:extLst>
          </p:cNvPr>
          <p:cNvSpPr/>
          <p:nvPr/>
        </p:nvSpPr>
        <p:spPr bwMode="auto">
          <a:xfrm>
            <a:off x="3621578" y="549275"/>
            <a:ext cx="156145" cy="150319"/>
          </a:xfrm>
          <a:prstGeom prst="ellipse">
            <a:avLst/>
          </a:prstGeom>
          <a:solidFill>
            <a:srgbClr val="004098"/>
          </a:solidFill>
          <a:ln w="28575" cap="flat" cmpd="sng" algn="ctr">
            <a:solidFill>
              <a:srgbClr val="00409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7" name="직사각형 16"/>
          <p:cNvSpPr/>
          <p:nvPr/>
        </p:nvSpPr>
        <p:spPr>
          <a:xfrm>
            <a:off x="119667" y="3209374"/>
            <a:ext cx="4363321" cy="666712"/>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69" dirty="0"/>
          </a:p>
        </p:txBody>
      </p:sp>
      <p:sp>
        <p:nvSpPr>
          <p:cNvPr id="18" name="직사각형 17"/>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5/4</a:t>
            </a:r>
          </a:p>
          <a:p>
            <a:pPr algn="ctr"/>
            <a:r>
              <a:rPr lang="ko-KR" altLang="en-US" sz="1000" dirty="0" smtClean="0"/>
              <a:t>동반인원 內 성별</a:t>
            </a:r>
            <a:r>
              <a:rPr lang="en-US" altLang="ko-KR" sz="1000" dirty="0" smtClean="0"/>
              <a:t>/</a:t>
            </a:r>
            <a:r>
              <a:rPr lang="ko-KR" altLang="en-US" sz="1000" smtClean="0"/>
              <a:t>연령대 추가 </a:t>
            </a:r>
            <a:endParaRPr lang="ko-KR" altLang="en-US" sz="1000" dirty="0"/>
          </a:p>
        </p:txBody>
      </p:sp>
    </p:spTree>
    <p:extLst>
      <p:ext uri="{BB962C8B-B14F-4D97-AF65-F5344CB8AC3E}">
        <p14:creationId xmlns:p14="http://schemas.microsoft.com/office/powerpoint/2010/main" val="611008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5B00513-75DB-443D-8861-EAFEF1C22D84}"/>
              </a:ext>
            </a:extLst>
          </p:cNvPr>
          <p:cNvSpPr>
            <a:spLocks noGrp="1"/>
          </p:cNvSpPr>
          <p:nvPr>
            <p:ph type="title"/>
          </p:nvPr>
        </p:nvSpPr>
        <p:spPr/>
        <p:txBody>
          <a:bodyPr/>
          <a:lstStyle/>
          <a:p>
            <a:r>
              <a:rPr lang="ko-KR" altLang="en-US" dirty="0"/>
              <a:t>브랜드 메뉴구조</a:t>
            </a:r>
            <a:r>
              <a:rPr lang="en-US" altLang="ko-KR" dirty="0"/>
              <a:t>_AS IS</a:t>
            </a:r>
            <a:endParaRPr lang="ko-KR" altLang="en-US" dirty="0"/>
          </a:p>
        </p:txBody>
      </p:sp>
      <p:sp>
        <p:nvSpPr>
          <p:cNvPr id="3" name="직사각형 2">
            <a:extLst>
              <a:ext uri="{FF2B5EF4-FFF2-40B4-BE49-F238E27FC236}">
                <a16:creationId xmlns:a16="http://schemas.microsoft.com/office/drawing/2014/main" xmlns="" id="{7D671B0D-2F03-4326-9DFE-405D4A1281F2}"/>
              </a:ext>
            </a:extLst>
          </p:cNvPr>
          <p:cNvSpPr/>
          <p:nvPr/>
        </p:nvSpPr>
        <p:spPr>
          <a:xfrm>
            <a:off x="3806984" y="1028155"/>
            <a:ext cx="1440160" cy="21602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lumMod val="75000"/>
                    <a:lumOff val="25000"/>
                  </a:schemeClr>
                </a:solidFill>
              </a:rPr>
              <a:t>브랜드</a:t>
            </a:r>
          </a:p>
        </p:txBody>
      </p:sp>
      <p:sp>
        <p:nvSpPr>
          <p:cNvPr id="33" name="직사각형 32">
            <a:extLst>
              <a:ext uri="{FF2B5EF4-FFF2-40B4-BE49-F238E27FC236}">
                <a16:creationId xmlns:a16="http://schemas.microsoft.com/office/drawing/2014/main" xmlns="" id="{CCD95D5E-64BF-4B7B-8A1A-335C34D6B296}"/>
              </a:ext>
            </a:extLst>
          </p:cNvPr>
          <p:cNvSpPr/>
          <p:nvPr/>
        </p:nvSpPr>
        <p:spPr>
          <a:xfrm>
            <a:off x="2611761" y="2369472"/>
            <a:ext cx="1065959" cy="346712"/>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매장 안내</a:t>
            </a:r>
          </a:p>
        </p:txBody>
      </p:sp>
      <p:sp>
        <p:nvSpPr>
          <p:cNvPr id="34" name="직사각형 33">
            <a:extLst>
              <a:ext uri="{FF2B5EF4-FFF2-40B4-BE49-F238E27FC236}">
                <a16:creationId xmlns:a16="http://schemas.microsoft.com/office/drawing/2014/main" xmlns="" id="{200D28CC-BF99-482F-9FA7-C2B53DCFA0D7}"/>
              </a:ext>
            </a:extLst>
          </p:cNvPr>
          <p:cNvSpPr/>
          <p:nvPr/>
        </p:nvSpPr>
        <p:spPr>
          <a:xfrm>
            <a:off x="3716209" y="2370447"/>
            <a:ext cx="1062740"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스윗샷 캠페인</a:t>
            </a:r>
          </a:p>
        </p:txBody>
      </p:sp>
      <p:sp>
        <p:nvSpPr>
          <p:cNvPr id="35" name="직사각형 34">
            <a:extLst>
              <a:ext uri="{FF2B5EF4-FFF2-40B4-BE49-F238E27FC236}">
                <a16:creationId xmlns:a16="http://schemas.microsoft.com/office/drawing/2014/main" xmlns="" id="{49D697FB-041D-4831-B79E-7EA87D7FC0DE}"/>
              </a:ext>
            </a:extLst>
          </p:cNvPr>
          <p:cNvSpPr/>
          <p:nvPr/>
        </p:nvSpPr>
        <p:spPr>
          <a:xfrm>
            <a:off x="4805545" y="2370447"/>
            <a:ext cx="1065959"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a:t>
            </a:r>
          </a:p>
        </p:txBody>
      </p:sp>
      <p:sp>
        <p:nvSpPr>
          <p:cNvPr id="36" name="직사각형 35">
            <a:extLst>
              <a:ext uri="{FF2B5EF4-FFF2-40B4-BE49-F238E27FC236}">
                <a16:creationId xmlns:a16="http://schemas.microsoft.com/office/drawing/2014/main" xmlns="" id="{9331F53B-7F93-49FF-8BFA-89A2826E8252}"/>
              </a:ext>
            </a:extLst>
          </p:cNvPr>
          <p:cNvSpPr/>
          <p:nvPr/>
        </p:nvSpPr>
        <p:spPr>
          <a:xfrm>
            <a:off x="5903301" y="2369472"/>
            <a:ext cx="1062740" cy="338159"/>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뉴스</a:t>
            </a:r>
          </a:p>
        </p:txBody>
      </p:sp>
      <p:sp>
        <p:nvSpPr>
          <p:cNvPr id="19" name="직사각형 18">
            <a:extLst>
              <a:ext uri="{FF2B5EF4-FFF2-40B4-BE49-F238E27FC236}">
                <a16:creationId xmlns:a16="http://schemas.microsoft.com/office/drawing/2014/main" xmlns="" id="{4FD72568-A26A-4690-9CAF-2289F70389F1}"/>
              </a:ext>
            </a:extLst>
          </p:cNvPr>
          <p:cNvSpPr/>
          <p:nvPr/>
        </p:nvSpPr>
        <p:spPr>
          <a:xfrm>
            <a:off x="416496" y="2370448"/>
            <a:ext cx="1065959" cy="345736"/>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브랜드 스토리</a:t>
            </a:r>
          </a:p>
        </p:txBody>
      </p:sp>
      <p:sp>
        <p:nvSpPr>
          <p:cNvPr id="49" name="직사각형 48">
            <a:extLst>
              <a:ext uri="{FF2B5EF4-FFF2-40B4-BE49-F238E27FC236}">
                <a16:creationId xmlns:a16="http://schemas.microsoft.com/office/drawing/2014/main" xmlns="" id="{0C132A0F-38F9-42F9-9AE1-DA1B75DD1E03}"/>
              </a:ext>
            </a:extLst>
          </p:cNvPr>
          <p:cNvSpPr/>
          <p:nvPr/>
        </p:nvSpPr>
        <p:spPr>
          <a:xfrm>
            <a:off x="1519087" y="2369472"/>
            <a:ext cx="1065959"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뷰티즌</a:t>
            </a:r>
          </a:p>
        </p:txBody>
      </p:sp>
      <p:sp>
        <p:nvSpPr>
          <p:cNvPr id="51" name="직사각형 50">
            <a:extLst>
              <a:ext uri="{FF2B5EF4-FFF2-40B4-BE49-F238E27FC236}">
                <a16:creationId xmlns:a16="http://schemas.microsoft.com/office/drawing/2014/main" xmlns="" id="{2A480A30-FB6F-4F14-94BE-45AE4A940005}"/>
              </a:ext>
            </a:extLst>
          </p:cNvPr>
          <p:cNvSpPr/>
          <p:nvPr/>
        </p:nvSpPr>
        <p:spPr>
          <a:xfrm>
            <a:off x="8126508" y="2370444"/>
            <a:ext cx="1062740" cy="338159"/>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메이크업유어드림</a:t>
            </a:r>
          </a:p>
        </p:txBody>
      </p:sp>
      <p:cxnSp>
        <p:nvCxnSpPr>
          <p:cNvPr id="38" name="연결선: 꺾임 37">
            <a:extLst>
              <a:ext uri="{FF2B5EF4-FFF2-40B4-BE49-F238E27FC236}">
                <a16:creationId xmlns:a16="http://schemas.microsoft.com/office/drawing/2014/main" xmlns="" id="{00A306ED-47CE-4967-8D00-B926ABBD686E}"/>
              </a:ext>
            </a:extLst>
          </p:cNvPr>
          <p:cNvCxnSpPr>
            <a:cxnSpLocks/>
            <a:stCxn id="3" idx="2"/>
            <a:endCxn id="36" idx="0"/>
          </p:cNvCxnSpPr>
          <p:nvPr/>
        </p:nvCxnSpPr>
        <p:spPr>
          <a:xfrm rot="16200000" flipH="1">
            <a:off x="4918221" y="853021"/>
            <a:ext cx="1125293" cy="1907607"/>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xmlns="" id="{B397B5DC-9AC2-4FD8-AB41-B33E9D505CD5}"/>
              </a:ext>
            </a:extLst>
          </p:cNvPr>
          <p:cNvCxnSpPr>
            <a:cxnSpLocks/>
            <a:stCxn id="3" idx="2"/>
            <a:endCxn id="107" idx="0"/>
          </p:cNvCxnSpPr>
          <p:nvPr/>
        </p:nvCxnSpPr>
        <p:spPr>
          <a:xfrm rot="16200000" flipH="1">
            <a:off x="5473644" y="297599"/>
            <a:ext cx="1121772" cy="3014932"/>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xmlns="" id="{4962EA0E-2911-4475-B75B-38EBE28CD91E}"/>
              </a:ext>
            </a:extLst>
          </p:cNvPr>
          <p:cNvCxnSpPr>
            <a:cxnSpLocks/>
            <a:stCxn id="3" idx="2"/>
            <a:endCxn id="34" idx="0"/>
          </p:cNvCxnSpPr>
          <p:nvPr/>
        </p:nvCxnSpPr>
        <p:spPr>
          <a:xfrm rot="5400000">
            <a:off x="3824188" y="1667571"/>
            <a:ext cx="1126268" cy="279485"/>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xmlns="" id="{82F31EBF-6FBF-4FEC-8B28-6B9C95E88519}"/>
              </a:ext>
            </a:extLst>
          </p:cNvPr>
          <p:cNvCxnSpPr>
            <a:cxnSpLocks/>
            <a:stCxn id="3" idx="2"/>
            <a:endCxn id="35" idx="0"/>
          </p:cNvCxnSpPr>
          <p:nvPr/>
        </p:nvCxnSpPr>
        <p:spPr>
          <a:xfrm rot="16200000" flipH="1">
            <a:off x="4369660" y="1401582"/>
            <a:ext cx="1126268" cy="81146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연결선: 꺾임 67">
            <a:extLst>
              <a:ext uri="{FF2B5EF4-FFF2-40B4-BE49-F238E27FC236}">
                <a16:creationId xmlns:a16="http://schemas.microsoft.com/office/drawing/2014/main" xmlns="" id="{512F648D-7F87-414E-9DC9-4DF1824303A7}"/>
              </a:ext>
            </a:extLst>
          </p:cNvPr>
          <p:cNvCxnSpPr>
            <a:cxnSpLocks/>
            <a:stCxn id="3" idx="2"/>
            <a:endCxn id="49" idx="0"/>
          </p:cNvCxnSpPr>
          <p:nvPr/>
        </p:nvCxnSpPr>
        <p:spPr>
          <a:xfrm rot="5400000">
            <a:off x="2726920" y="569327"/>
            <a:ext cx="1125293" cy="2474997"/>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xmlns="" id="{A914D0C0-B2AE-4D45-B519-928F02088F79}"/>
              </a:ext>
            </a:extLst>
          </p:cNvPr>
          <p:cNvCxnSpPr>
            <a:cxnSpLocks/>
            <a:stCxn id="3" idx="2"/>
            <a:endCxn id="51" idx="0"/>
          </p:cNvCxnSpPr>
          <p:nvPr/>
        </p:nvCxnSpPr>
        <p:spPr>
          <a:xfrm rot="16200000" flipH="1">
            <a:off x="6029339" y="-258096"/>
            <a:ext cx="1126265" cy="4130814"/>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xmlns="" id="{1E8752B3-7D24-4A37-ADDF-E532599A181F}"/>
              </a:ext>
            </a:extLst>
          </p:cNvPr>
          <p:cNvSpPr/>
          <p:nvPr/>
        </p:nvSpPr>
        <p:spPr>
          <a:xfrm>
            <a:off x="416496" y="2743085"/>
            <a:ext cx="1065959" cy="754223"/>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브랜드 소개</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브랜드 히스토리</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에뛰드 모델</a:t>
            </a:r>
            <a:endParaRPr lang="en-US" altLang="ko-KR" sz="900" dirty="0">
              <a:solidFill>
                <a:schemeClr val="tx1"/>
              </a:solidFill>
            </a:endParaRPr>
          </a:p>
        </p:txBody>
      </p:sp>
      <p:sp>
        <p:nvSpPr>
          <p:cNvPr id="97" name="직사각형 96">
            <a:extLst>
              <a:ext uri="{FF2B5EF4-FFF2-40B4-BE49-F238E27FC236}">
                <a16:creationId xmlns:a16="http://schemas.microsoft.com/office/drawing/2014/main" xmlns="" id="{56113E3E-68B7-4BE4-A925-1E2426DBD9C8}"/>
              </a:ext>
            </a:extLst>
          </p:cNvPr>
          <p:cNvSpPr/>
          <p:nvPr/>
        </p:nvSpPr>
        <p:spPr>
          <a:xfrm>
            <a:off x="2611337" y="2742110"/>
            <a:ext cx="1065959"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매장 찾기</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매장개설문의</a:t>
            </a:r>
            <a:endParaRPr lang="en-US" altLang="ko-KR" sz="900" dirty="0">
              <a:solidFill>
                <a:schemeClr val="tx1"/>
              </a:solidFill>
            </a:endParaRPr>
          </a:p>
          <a:p>
            <a:pPr>
              <a:buFont typeface="Arial" panose="020B0604020202020204" pitchFamily="34" charset="0"/>
              <a:buChar char="•"/>
            </a:pPr>
            <a:r>
              <a:rPr lang="ko-KR" altLang="en-US" sz="900" dirty="0" smtClean="0">
                <a:solidFill>
                  <a:schemeClr val="tx1"/>
                </a:solidFill>
              </a:rPr>
              <a:t>매장 칭찬</a:t>
            </a:r>
            <a:endParaRPr lang="ko-KR" altLang="en-US" sz="900" dirty="0">
              <a:solidFill>
                <a:schemeClr val="tx1"/>
              </a:solidFill>
            </a:endParaRPr>
          </a:p>
        </p:txBody>
      </p:sp>
      <p:sp>
        <p:nvSpPr>
          <p:cNvPr id="98" name="직사각형 97">
            <a:extLst>
              <a:ext uri="{FF2B5EF4-FFF2-40B4-BE49-F238E27FC236}">
                <a16:creationId xmlns:a16="http://schemas.microsoft.com/office/drawing/2014/main" xmlns="" id="{28D57772-2CE0-46A5-8C2E-116926795402}"/>
              </a:ext>
            </a:extLst>
          </p:cNvPr>
          <p:cNvSpPr/>
          <p:nvPr/>
        </p:nvSpPr>
        <p:spPr>
          <a:xfrm>
            <a:off x="4800273" y="2740109"/>
            <a:ext cx="1071232"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컬러 팩토리</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립스틱 만들기 예약</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매장 보기</a:t>
            </a:r>
          </a:p>
        </p:txBody>
      </p:sp>
      <p:sp>
        <p:nvSpPr>
          <p:cNvPr id="99" name="직사각형 98">
            <a:extLst>
              <a:ext uri="{FF2B5EF4-FFF2-40B4-BE49-F238E27FC236}">
                <a16:creationId xmlns:a16="http://schemas.microsoft.com/office/drawing/2014/main" xmlns="" id="{7EEB2712-A45C-4B80-BFDD-56F0FF2627D7}"/>
              </a:ext>
            </a:extLst>
          </p:cNvPr>
          <p:cNvSpPr/>
          <p:nvPr/>
        </p:nvSpPr>
        <p:spPr>
          <a:xfrm>
            <a:off x="7012796" y="2743263"/>
            <a:ext cx="1071232"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전체</a:t>
            </a:r>
            <a:endParaRPr lang="en-US" altLang="ko-KR" sz="900" dirty="0">
              <a:solidFill>
                <a:schemeClr val="tx1"/>
              </a:solidFill>
            </a:endParaRPr>
          </a:p>
          <a:p>
            <a:pPr>
              <a:buFont typeface="Arial" panose="020B0604020202020204" pitchFamily="34" charset="0"/>
              <a:buChar char="•"/>
            </a:pPr>
            <a:r>
              <a:rPr lang="en-US" altLang="ko-KR" sz="900" dirty="0">
                <a:solidFill>
                  <a:schemeClr val="tx1"/>
                </a:solidFill>
              </a:rPr>
              <a:t>COMMERCIAL</a:t>
            </a:r>
          </a:p>
          <a:p>
            <a:pPr>
              <a:buFont typeface="Arial" panose="020B0604020202020204" pitchFamily="34" charset="0"/>
              <a:buChar char="•"/>
            </a:pPr>
            <a:r>
              <a:rPr lang="en-US" altLang="ko-KR" sz="900" dirty="0">
                <a:solidFill>
                  <a:schemeClr val="tx1"/>
                </a:solidFill>
              </a:rPr>
              <a:t>BEAUTY TIP</a:t>
            </a:r>
          </a:p>
          <a:p>
            <a:pPr>
              <a:buFont typeface="Arial" panose="020B0604020202020204" pitchFamily="34" charset="0"/>
              <a:buChar char="•"/>
            </a:pPr>
            <a:r>
              <a:rPr lang="en-US" altLang="ko-KR" sz="900" dirty="0">
                <a:solidFill>
                  <a:schemeClr val="tx1"/>
                </a:solidFill>
              </a:rPr>
              <a:t>CAMPAIGN</a:t>
            </a:r>
            <a:endParaRPr lang="ko-KR" altLang="en-US" sz="900" dirty="0">
              <a:solidFill>
                <a:schemeClr val="tx1"/>
              </a:solidFill>
            </a:endParaRPr>
          </a:p>
        </p:txBody>
      </p:sp>
      <p:sp>
        <p:nvSpPr>
          <p:cNvPr id="100" name="직사각형 99">
            <a:extLst>
              <a:ext uri="{FF2B5EF4-FFF2-40B4-BE49-F238E27FC236}">
                <a16:creationId xmlns:a16="http://schemas.microsoft.com/office/drawing/2014/main" xmlns="" id="{4BFDE12E-8EC9-44C7-AB67-416FD75D825D}"/>
              </a:ext>
            </a:extLst>
          </p:cNvPr>
          <p:cNvSpPr/>
          <p:nvPr/>
        </p:nvSpPr>
        <p:spPr>
          <a:xfrm>
            <a:off x="1519087" y="2739134"/>
            <a:ext cx="1065959"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뷰티즌이란</a:t>
            </a:r>
            <a:r>
              <a:rPr lang="en-US" altLang="ko-KR" sz="900" dirty="0">
                <a:solidFill>
                  <a:schemeClr val="tx1"/>
                </a:solidFill>
              </a:rPr>
              <a:t>?</a:t>
            </a:r>
          </a:p>
          <a:p>
            <a:pPr>
              <a:buFont typeface="Arial" panose="020B0604020202020204" pitchFamily="34" charset="0"/>
              <a:buChar char="•"/>
            </a:pPr>
            <a:r>
              <a:rPr lang="ko-KR" altLang="en-US" sz="900" dirty="0">
                <a:solidFill>
                  <a:schemeClr val="tx1"/>
                </a:solidFill>
              </a:rPr>
              <a:t>뷰티즌 모집</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뷰티즌 프로필</a:t>
            </a:r>
          </a:p>
        </p:txBody>
      </p:sp>
      <p:sp>
        <p:nvSpPr>
          <p:cNvPr id="101" name="직사각형 100">
            <a:extLst>
              <a:ext uri="{FF2B5EF4-FFF2-40B4-BE49-F238E27FC236}">
                <a16:creationId xmlns:a16="http://schemas.microsoft.com/office/drawing/2014/main" xmlns="" id="{A9538993-9244-4562-AB97-DC097F3FD6A4}"/>
              </a:ext>
            </a:extLst>
          </p:cNvPr>
          <p:cNvSpPr/>
          <p:nvPr/>
        </p:nvSpPr>
        <p:spPr>
          <a:xfrm>
            <a:off x="8126509" y="2746784"/>
            <a:ext cx="1071232"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메이크업 유어 드림</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결과 확인</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청춘강연</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청춘강연 신청</a:t>
            </a:r>
          </a:p>
        </p:txBody>
      </p:sp>
      <p:sp>
        <p:nvSpPr>
          <p:cNvPr id="107" name="직사각형 106">
            <a:extLst>
              <a:ext uri="{FF2B5EF4-FFF2-40B4-BE49-F238E27FC236}">
                <a16:creationId xmlns:a16="http://schemas.microsoft.com/office/drawing/2014/main" xmlns="" id="{808087C4-CFE7-4D49-87AC-92E9FE9C8D10}"/>
              </a:ext>
            </a:extLst>
          </p:cNvPr>
          <p:cNvSpPr/>
          <p:nvPr/>
        </p:nvSpPr>
        <p:spPr>
          <a:xfrm>
            <a:off x="7009016" y="2365951"/>
            <a:ext cx="1065959"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방송국</a:t>
            </a:r>
          </a:p>
        </p:txBody>
      </p:sp>
      <p:cxnSp>
        <p:nvCxnSpPr>
          <p:cNvPr id="37" name="연결선: 꺾임 36">
            <a:extLst>
              <a:ext uri="{FF2B5EF4-FFF2-40B4-BE49-F238E27FC236}">
                <a16:creationId xmlns:a16="http://schemas.microsoft.com/office/drawing/2014/main" xmlns="" id="{4F034FCD-3838-4C00-97CD-9690D8335DA9}"/>
              </a:ext>
            </a:extLst>
          </p:cNvPr>
          <p:cNvCxnSpPr>
            <a:cxnSpLocks/>
            <a:stCxn id="3" idx="2"/>
            <a:endCxn id="19" idx="0"/>
          </p:cNvCxnSpPr>
          <p:nvPr/>
        </p:nvCxnSpPr>
        <p:spPr>
          <a:xfrm rot="5400000">
            <a:off x="2175136" y="18519"/>
            <a:ext cx="1126269" cy="3577588"/>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xmlns="" id="{75D9E8A3-9CC7-4AED-9A8A-DA6C3CBA3ED8}"/>
              </a:ext>
            </a:extLst>
          </p:cNvPr>
          <p:cNvCxnSpPr>
            <a:cxnSpLocks/>
            <a:stCxn id="3" idx="2"/>
            <a:endCxn id="33" idx="0"/>
          </p:cNvCxnSpPr>
          <p:nvPr/>
        </p:nvCxnSpPr>
        <p:spPr>
          <a:xfrm rot="5400000">
            <a:off x="3273257" y="1115664"/>
            <a:ext cx="1125293" cy="1382323"/>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D148CC1D-16F3-49BA-BACF-FB5027CEC1A4}"/>
              </a:ext>
            </a:extLst>
          </p:cNvPr>
          <p:cNvSpPr/>
          <p:nvPr/>
        </p:nvSpPr>
        <p:spPr>
          <a:xfrm>
            <a:off x="3812859" y="1331639"/>
            <a:ext cx="1440160" cy="346844"/>
          </a:xfrm>
          <a:prstGeom prst="rect">
            <a:avLst/>
          </a:prstGeom>
          <a:solidFill>
            <a:srgbClr val="FFFF0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solidFill>
                  <a:schemeClr val="tx1">
                    <a:lumMod val="75000"/>
                    <a:lumOff val="25000"/>
                  </a:schemeClr>
                </a:solidFill>
              </a:rPr>
              <a:t>메인</a:t>
            </a:r>
            <a:endParaRPr lang="ko-KR" altLang="en-US" sz="1100" b="1" dirty="0">
              <a:solidFill>
                <a:schemeClr val="tx1">
                  <a:lumMod val="75000"/>
                  <a:lumOff val="25000"/>
                </a:schemeClr>
              </a:solidFill>
            </a:endParaRPr>
          </a:p>
        </p:txBody>
      </p:sp>
      <p:sp>
        <p:nvSpPr>
          <p:cNvPr id="4" name="직사각형 3">
            <a:extLst>
              <a:ext uri="{FF2B5EF4-FFF2-40B4-BE49-F238E27FC236}">
                <a16:creationId xmlns:a16="http://schemas.microsoft.com/office/drawing/2014/main" xmlns="" id="{F7733324-37E5-4B1B-9AC5-473548AAB97E}"/>
              </a:ext>
            </a:extLst>
          </p:cNvPr>
          <p:cNvSpPr/>
          <p:nvPr/>
        </p:nvSpPr>
        <p:spPr>
          <a:xfrm>
            <a:off x="0" y="5661248"/>
            <a:ext cx="9906000" cy="1196752"/>
          </a:xfrm>
          <a:prstGeom prst="rect">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rPr>
              <a:t>As is</a:t>
            </a:r>
            <a:r>
              <a:rPr lang="ko-KR" altLang="en-US" sz="1400" dirty="0">
                <a:solidFill>
                  <a:schemeClr val="tx1"/>
                </a:solidFill>
              </a:rPr>
              <a:t>의 경우 </a:t>
            </a:r>
            <a:r>
              <a:rPr lang="en-US" altLang="ko-KR" sz="1400" dirty="0">
                <a:solidFill>
                  <a:schemeClr val="tx1"/>
                </a:solidFill>
              </a:rPr>
              <a:t>PC</a:t>
            </a:r>
            <a:r>
              <a:rPr lang="ko-KR" altLang="en-US" sz="1400" dirty="0">
                <a:solidFill>
                  <a:schemeClr val="tx1"/>
                </a:solidFill>
              </a:rPr>
              <a:t>는 브랜드의 서비스 메뉴들이 한 페이지 안에서 게이트웨이 배너 </a:t>
            </a:r>
            <a:r>
              <a:rPr lang="ko-KR" altLang="en-US" sz="1400">
                <a:solidFill>
                  <a:schemeClr val="tx1"/>
                </a:solidFill>
              </a:rPr>
              <a:t>형식으로 </a:t>
            </a:r>
            <a:r>
              <a:rPr lang="ko-KR" altLang="en-US" sz="1400" smtClean="0">
                <a:solidFill>
                  <a:schemeClr val="tx1"/>
                </a:solidFill>
              </a:rPr>
              <a:t>구성되어 있고 </a:t>
            </a:r>
            <a:r>
              <a:rPr lang="ko-KR" altLang="en-US" sz="1400" dirty="0">
                <a:solidFill>
                  <a:schemeClr val="tx1"/>
                </a:solidFill>
              </a:rPr>
              <a:t>모바일의 경우는 별도 브랜드 </a:t>
            </a:r>
            <a:r>
              <a:rPr lang="ko-KR" altLang="en-US" sz="1400" dirty="0" err="1">
                <a:solidFill>
                  <a:schemeClr val="tx1"/>
                </a:solidFill>
              </a:rPr>
              <a:t>메인이</a:t>
            </a:r>
            <a:r>
              <a:rPr lang="ko-KR" altLang="en-US" sz="1400" dirty="0">
                <a:solidFill>
                  <a:schemeClr val="tx1"/>
                </a:solidFill>
              </a:rPr>
              <a:t> 존재하지 않음</a:t>
            </a:r>
            <a:r>
              <a:rPr lang="en-US" altLang="ko-KR" sz="1400" dirty="0">
                <a:solidFill>
                  <a:schemeClr val="tx1"/>
                </a:solidFill>
              </a:rPr>
              <a:t>. </a:t>
            </a:r>
            <a:r>
              <a:rPr lang="ko-KR" altLang="en-US" sz="1400" dirty="0">
                <a:solidFill>
                  <a:schemeClr val="tx1"/>
                </a:solidFill>
              </a:rPr>
              <a:t>브랜드 소개 성격의 메뉴와 커뮤니티 성격의 메뉴에 대한 서비스 구조적 이해와 접근성이 떨어지는 문제점</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3072867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r>
              <a:rPr lang="en-US" altLang="ko-KR" dirty="0"/>
              <a:t>EH.BC.08.006.LEA.SPP </a:t>
            </a:r>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_</a:t>
            </a:r>
            <a:r>
              <a:rPr lang="ko-KR" altLang="en-US"/>
              <a:t>청춘강연</a:t>
            </a:r>
            <a:r>
              <a:rPr lang="ko-KR" altLang="en-US" dirty="0"/>
              <a:t> 신청</a:t>
            </a:r>
            <a:r>
              <a:rPr lang="en-US" altLang="ko-KR" dirty="0"/>
              <a:t>_</a:t>
            </a:r>
            <a:r>
              <a:rPr lang="ko-KR" altLang="en-US" dirty="0"/>
              <a:t>신청기간 아닌 경우 팝업</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r>
              <a:rPr lang="en-US" altLang="ko-KR" dirty="0"/>
              <a:t>&gt;</a:t>
            </a:r>
            <a:r>
              <a:rPr lang="ko-KR" altLang="en-US"/>
              <a:t>청춘강연</a:t>
            </a:r>
            <a:r>
              <a:rPr lang="ko-KR" altLang="en-US" dirty="0"/>
              <a:t> 신청</a:t>
            </a:r>
          </a:p>
        </p:txBody>
      </p:sp>
      <p:sp>
        <p:nvSpPr>
          <p:cNvPr id="27" name="직사각형 26">
            <a:extLst>
              <a:ext uri="{FF2B5EF4-FFF2-40B4-BE49-F238E27FC236}">
                <a16:creationId xmlns:a16="http://schemas.microsoft.com/office/drawing/2014/main" xmlns="" id="{A3383286-0700-4633-9BF6-CB0E326EFD32}"/>
              </a:ext>
            </a:extLst>
          </p:cNvPr>
          <p:cNvSpPr/>
          <p:nvPr/>
        </p:nvSpPr>
        <p:spPr>
          <a:xfrm>
            <a:off x="794332" y="843933"/>
            <a:ext cx="2441713" cy="2106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latin typeface="+mn-ea"/>
              </a:rPr>
              <a:t>청춘강연 신청 안내</a:t>
            </a:r>
            <a:endParaRPr lang="en-US" altLang="ko-KR" sz="900" dirty="0">
              <a:solidFill>
                <a:schemeClr val="tx1"/>
              </a:solidFill>
              <a:latin typeface="+mn-ea"/>
            </a:endParaRPr>
          </a:p>
        </p:txBody>
      </p:sp>
      <p:sp>
        <p:nvSpPr>
          <p:cNvPr id="28" name="직사각형 27">
            <a:extLst>
              <a:ext uri="{FF2B5EF4-FFF2-40B4-BE49-F238E27FC236}">
                <a16:creationId xmlns:a16="http://schemas.microsoft.com/office/drawing/2014/main" xmlns="" id="{6F19FDBE-7210-41ED-A157-F36EA2531C41}"/>
              </a:ext>
            </a:extLst>
          </p:cNvPr>
          <p:cNvSpPr/>
          <p:nvPr/>
        </p:nvSpPr>
        <p:spPr>
          <a:xfrm>
            <a:off x="797081" y="1052736"/>
            <a:ext cx="2441713" cy="148659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29" name="TextBox 28">
            <a:extLst>
              <a:ext uri="{FF2B5EF4-FFF2-40B4-BE49-F238E27FC236}">
                <a16:creationId xmlns:a16="http://schemas.microsoft.com/office/drawing/2014/main" xmlns="" id="{246228CE-C4E9-47BC-8839-04EE4593D0E8}"/>
              </a:ext>
            </a:extLst>
          </p:cNvPr>
          <p:cNvSpPr txBox="1"/>
          <p:nvPr/>
        </p:nvSpPr>
        <p:spPr>
          <a:xfrm>
            <a:off x="890327" y="1387201"/>
            <a:ext cx="2232247" cy="230832"/>
          </a:xfrm>
          <a:prstGeom prst="rect">
            <a:avLst/>
          </a:prstGeom>
          <a:noFill/>
        </p:spPr>
        <p:txBody>
          <a:bodyPr wrap="square" rtlCol="0">
            <a:spAutoFit/>
          </a:bodyPr>
          <a:lstStyle/>
          <a:p>
            <a:pPr algn="ctr"/>
            <a:r>
              <a:rPr lang="ko-KR" altLang="en-US" sz="900" dirty="0">
                <a:latin typeface="+mn-ea"/>
              </a:rPr>
              <a:t>청춘 강연 신청 기간이 아닙니다</a:t>
            </a:r>
            <a:r>
              <a:rPr lang="en-US" altLang="ko-KR" sz="900" dirty="0">
                <a:latin typeface="+mn-ea"/>
              </a:rPr>
              <a:t>.</a:t>
            </a:r>
            <a:endParaRPr lang="ko-KR" altLang="en-US" sz="900" dirty="0">
              <a:latin typeface="+mn-ea"/>
            </a:endParaRPr>
          </a:p>
        </p:txBody>
      </p:sp>
      <p:sp>
        <p:nvSpPr>
          <p:cNvPr id="30" name="직사각형 29">
            <a:extLst>
              <a:ext uri="{FF2B5EF4-FFF2-40B4-BE49-F238E27FC236}">
                <a16:creationId xmlns:a16="http://schemas.microsoft.com/office/drawing/2014/main" xmlns="" id="{2D6821B1-7315-4495-A34D-85B580CCF3D6}"/>
              </a:ext>
            </a:extLst>
          </p:cNvPr>
          <p:cNvSpPr/>
          <p:nvPr/>
        </p:nvSpPr>
        <p:spPr>
          <a:xfrm>
            <a:off x="1502394" y="1923928"/>
            <a:ext cx="1008112" cy="23803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확인</a:t>
            </a:r>
            <a:endParaRPr lang="en-US" altLang="ko-KR" sz="900" dirty="0">
              <a:solidFill>
                <a:schemeClr val="tx1"/>
              </a:solidFill>
              <a:latin typeface="+mn-ea"/>
            </a:endParaRPr>
          </a:p>
        </p:txBody>
      </p:sp>
    </p:spTree>
    <p:extLst>
      <p:ext uri="{BB962C8B-B14F-4D97-AF65-F5344CB8AC3E}">
        <p14:creationId xmlns:p14="http://schemas.microsoft.com/office/powerpoint/2010/main" val="24641968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DED60D1D-14D9-4BCE-B6D5-0060005B8DBE}"/>
              </a:ext>
            </a:extLst>
          </p:cNvPr>
          <p:cNvSpPr>
            <a:spLocks noGrp="1"/>
          </p:cNvSpPr>
          <p:nvPr>
            <p:ph type="body" idx="1"/>
          </p:nvPr>
        </p:nvSpPr>
        <p:spPr/>
        <p:txBody>
          <a:bodyPr/>
          <a:lstStyle/>
          <a:p>
            <a:endParaRPr lang="ko-KR" altLang="en-US" dirty="0"/>
          </a:p>
        </p:txBody>
      </p:sp>
      <p:sp>
        <p:nvSpPr>
          <p:cNvPr id="6" name="텍스트 개체 틀 5">
            <a:extLst>
              <a:ext uri="{FF2B5EF4-FFF2-40B4-BE49-F238E27FC236}">
                <a16:creationId xmlns:a16="http://schemas.microsoft.com/office/drawing/2014/main" xmlns="" id="{52928D6F-C746-4E20-80F4-9256C0C83639}"/>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메이크업유어드림</a:t>
            </a:r>
            <a:r>
              <a:rPr lang="en-US" altLang="ko-KR" dirty="0"/>
              <a:t>_</a:t>
            </a:r>
            <a:r>
              <a:rPr lang="ko-KR" altLang="en-US"/>
              <a:t>청춘강연</a:t>
            </a:r>
            <a:r>
              <a:rPr lang="en-US" altLang="ko-KR" dirty="0"/>
              <a:t>_</a:t>
            </a:r>
            <a:r>
              <a:rPr lang="ko-KR" altLang="en-US" dirty="0"/>
              <a:t>컨텐츠</a:t>
            </a:r>
          </a:p>
        </p:txBody>
      </p:sp>
      <p:sp>
        <p:nvSpPr>
          <p:cNvPr id="7" name="텍스트 개체 틀 6">
            <a:extLst>
              <a:ext uri="{FF2B5EF4-FFF2-40B4-BE49-F238E27FC236}">
                <a16:creationId xmlns:a16="http://schemas.microsoft.com/office/drawing/2014/main" xmlns="" id="{2ED77AD3-EFF7-4004-B7CD-AF331513151C}"/>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메이크업유어드림</a:t>
            </a:r>
            <a:r>
              <a:rPr lang="en-US" altLang="ko-KR" dirty="0"/>
              <a:t>&gt;</a:t>
            </a:r>
            <a:r>
              <a:rPr lang="ko-KR" altLang="en-US"/>
              <a:t>청춘강연</a:t>
            </a:r>
            <a:endParaRPr lang="ko-KR" altLang="en-US" dirty="0"/>
          </a:p>
        </p:txBody>
      </p:sp>
      <p:sp>
        <p:nvSpPr>
          <p:cNvPr id="42" name="직사각형 41">
            <a:extLst>
              <a:ext uri="{FF2B5EF4-FFF2-40B4-BE49-F238E27FC236}">
                <a16:creationId xmlns:a16="http://schemas.microsoft.com/office/drawing/2014/main" xmlns="" id="{1822B388-F824-4088-952F-08FA138C711B}"/>
              </a:ext>
            </a:extLst>
          </p:cNvPr>
          <p:cNvSpPr/>
          <p:nvPr/>
        </p:nvSpPr>
        <p:spPr>
          <a:xfrm>
            <a:off x="100495" y="420233"/>
            <a:ext cx="3584162" cy="642356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37" name="TextBox 36">
            <a:extLst>
              <a:ext uri="{FF2B5EF4-FFF2-40B4-BE49-F238E27FC236}">
                <a16:creationId xmlns:a16="http://schemas.microsoft.com/office/drawing/2014/main" xmlns="" id="{0B7F4221-F2BD-4FE0-8918-E121DB97DC0D}"/>
              </a:ext>
            </a:extLst>
          </p:cNvPr>
          <p:cNvSpPr txBox="1"/>
          <p:nvPr/>
        </p:nvSpPr>
        <p:spPr>
          <a:xfrm>
            <a:off x="772901" y="232767"/>
            <a:ext cx="800219"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2018-03-06</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8" name="직사각형 37">
            <a:extLst>
              <a:ext uri="{FF2B5EF4-FFF2-40B4-BE49-F238E27FC236}">
                <a16:creationId xmlns:a16="http://schemas.microsoft.com/office/drawing/2014/main" xmlns="" id="{7E2A68FB-BEDF-47DC-B555-3E3855C2137D}"/>
              </a:ext>
            </a:extLst>
          </p:cNvPr>
          <p:cNvSpPr/>
          <p:nvPr/>
        </p:nvSpPr>
        <p:spPr>
          <a:xfrm>
            <a:off x="3800872" y="404664"/>
            <a:ext cx="3584162" cy="645333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41" name="직사각형 140">
            <a:extLst>
              <a:ext uri="{FF2B5EF4-FFF2-40B4-BE49-F238E27FC236}">
                <a16:creationId xmlns:a16="http://schemas.microsoft.com/office/drawing/2014/main" xmlns="" id="{8DEE9F62-0398-481F-8AEA-8999157D469C}"/>
              </a:ext>
            </a:extLst>
          </p:cNvPr>
          <p:cNvSpPr/>
          <p:nvPr/>
        </p:nvSpPr>
        <p:spPr>
          <a:xfrm>
            <a:off x="252293" y="481437"/>
            <a:ext cx="3320826" cy="1283422"/>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에뛰드의 청춘강연 </a:t>
            </a:r>
            <a:r>
              <a:rPr lang="en-US" altLang="ko-KR" sz="1200" b="1" dirty="0">
                <a:solidFill>
                  <a:schemeClr val="tx1"/>
                </a:solidFill>
              </a:rPr>
              <a:t>EP.2</a:t>
            </a:r>
            <a:r>
              <a:rPr lang="en-US" altLang="ko-KR" sz="1200" b="1" dirty="0">
                <a:solidFill>
                  <a:srgbClr val="FF0000"/>
                </a:solidFill>
              </a:rPr>
              <a:t>(</a:t>
            </a:r>
            <a:r>
              <a:rPr lang="ko-KR" altLang="en-US" sz="1200" b="1" dirty="0">
                <a:solidFill>
                  <a:srgbClr val="FF0000"/>
                </a:solidFill>
              </a:rPr>
              <a:t>타이틀</a:t>
            </a:r>
            <a:r>
              <a:rPr lang="en-US" altLang="ko-KR" sz="1200" b="1" dirty="0">
                <a:solidFill>
                  <a:srgbClr val="FF0000"/>
                </a:solidFill>
              </a:rPr>
              <a:t>)</a:t>
            </a:r>
          </a:p>
          <a:p>
            <a:pPr algn="ctr"/>
            <a:endParaRPr lang="en-US" altLang="ko-KR" sz="900" dirty="0">
              <a:solidFill>
                <a:schemeClr val="tx1"/>
              </a:solidFill>
            </a:endParaRPr>
          </a:p>
          <a:p>
            <a:pPr algn="ctr"/>
            <a:r>
              <a:rPr lang="en-US" altLang="ko-KR" sz="900" dirty="0">
                <a:solidFill>
                  <a:schemeClr val="tx1"/>
                </a:solidFill>
              </a:rPr>
              <a:t>7</a:t>
            </a:r>
            <a:r>
              <a:rPr lang="ko-KR" altLang="en-US" sz="900" dirty="0">
                <a:solidFill>
                  <a:schemeClr val="tx1"/>
                </a:solidFill>
              </a:rPr>
              <a:t>월 </a:t>
            </a:r>
            <a:r>
              <a:rPr lang="en-US" altLang="ko-KR" sz="900" dirty="0">
                <a:solidFill>
                  <a:schemeClr val="tx1"/>
                </a:solidFill>
              </a:rPr>
              <a:t>14</a:t>
            </a:r>
            <a:r>
              <a:rPr lang="ko-KR" altLang="en-US" sz="900" dirty="0">
                <a:solidFill>
                  <a:schemeClr val="tx1"/>
                </a:solidFill>
              </a:rPr>
              <a:t>일 </a:t>
            </a:r>
            <a:r>
              <a:rPr lang="ko-KR" altLang="en-US" sz="900" dirty="0" err="1">
                <a:solidFill>
                  <a:schemeClr val="tx1"/>
                </a:solidFill>
              </a:rPr>
              <a:t>신촌유플렉스에서</a:t>
            </a:r>
            <a:r>
              <a:rPr lang="ko-KR" altLang="en-US" sz="900" dirty="0">
                <a:solidFill>
                  <a:schemeClr val="tx1"/>
                </a:solidFill>
              </a:rPr>
              <a:t> 진행된 </a:t>
            </a:r>
            <a:endParaRPr lang="en-US" altLang="ko-KR" sz="900" dirty="0">
              <a:solidFill>
                <a:schemeClr val="tx1"/>
              </a:solidFill>
            </a:endParaRPr>
          </a:p>
          <a:p>
            <a:pPr algn="ctr"/>
            <a:r>
              <a:rPr lang="ko-KR" altLang="en-US" sz="900" dirty="0">
                <a:solidFill>
                  <a:schemeClr val="tx1"/>
                </a:solidFill>
              </a:rPr>
              <a:t>에뛰드의 청춘강연</a:t>
            </a:r>
            <a:endParaRPr lang="en-US" altLang="ko-KR" sz="900" dirty="0">
              <a:solidFill>
                <a:srgbClr val="FF0000"/>
              </a:solidFill>
            </a:endParaRPr>
          </a:p>
        </p:txBody>
      </p:sp>
      <p:sp>
        <p:nvSpPr>
          <p:cNvPr id="142" name="직사각형 141">
            <a:extLst>
              <a:ext uri="{FF2B5EF4-FFF2-40B4-BE49-F238E27FC236}">
                <a16:creationId xmlns:a16="http://schemas.microsoft.com/office/drawing/2014/main" xmlns="" id="{713A06B1-FBA7-442A-9591-D16DB1EEBB68}"/>
              </a:ext>
            </a:extLst>
          </p:cNvPr>
          <p:cNvSpPr/>
          <p:nvPr/>
        </p:nvSpPr>
        <p:spPr>
          <a:xfrm>
            <a:off x="3925883" y="452733"/>
            <a:ext cx="3410423" cy="618206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66" name="직사각형 65">
            <a:extLst>
              <a:ext uri="{FF2B5EF4-FFF2-40B4-BE49-F238E27FC236}">
                <a16:creationId xmlns:a16="http://schemas.microsoft.com/office/drawing/2014/main" xmlns="" id="{CB715486-29FE-454E-A0DF-96748B1F4EED}"/>
              </a:ext>
            </a:extLst>
          </p:cNvPr>
          <p:cNvSpPr/>
          <p:nvPr/>
        </p:nvSpPr>
        <p:spPr>
          <a:xfrm>
            <a:off x="246592" y="1810124"/>
            <a:ext cx="3320826" cy="53875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청춘의 오늘보다 강한</a:t>
            </a:r>
            <a:r>
              <a:rPr lang="en-US" altLang="ko-KR" sz="900" dirty="0">
                <a:solidFill>
                  <a:srgbClr val="FF0000"/>
                </a:solidFill>
              </a:rPr>
              <a:t>(html)</a:t>
            </a:r>
            <a:endParaRPr lang="en-US" altLang="ko-KR" sz="900" dirty="0">
              <a:solidFill>
                <a:schemeClr val="tx1"/>
              </a:solidFill>
            </a:endParaRPr>
          </a:p>
          <a:p>
            <a:r>
              <a:rPr lang="ko-KR" altLang="en-US" sz="1200" b="1" dirty="0">
                <a:solidFill>
                  <a:schemeClr val="tx1"/>
                </a:solidFill>
              </a:rPr>
              <a:t>내일을 위한 연습곡</a:t>
            </a:r>
            <a:endParaRPr lang="en-US" altLang="ko-KR" sz="900" dirty="0">
              <a:solidFill>
                <a:schemeClr val="tx1"/>
              </a:solidFill>
            </a:endParaRPr>
          </a:p>
        </p:txBody>
      </p:sp>
      <p:pic>
        <p:nvPicPr>
          <p:cNvPr id="2" name="그림 1">
            <a:extLst>
              <a:ext uri="{FF2B5EF4-FFF2-40B4-BE49-F238E27FC236}">
                <a16:creationId xmlns:a16="http://schemas.microsoft.com/office/drawing/2014/main" xmlns="" id="{D382027F-0F27-4A89-88DE-88C238EEF881}"/>
              </a:ext>
            </a:extLst>
          </p:cNvPr>
          <p:cNvPicPr>
            <a:picLocks noChangeAspect="1"/>
          </p:cNvPicPr>
          <p:nvPr/>
        </p:nvPicPr>
        <p:blipFill>
          <a:blip r:embed="rId2"/>
          <a:stretch>
            <a:fillRect/>
          </a:stretch>
        </p:blipFill>
        <p:spPr>
          <a:xfrm>
            <a:off x="246592" y="2376893"/>
            <a:ext cx="3320826" cy="2213884"/>
          </a:xfrm>
          <a:prstGeom prst="rect">
            <a:avLst/>
          </a:prstGeom>
        </p:spPr>
      </p:pic>
      <p:sp>
        <p:nvSpPr>
          <p:cNvPr id="67" name="직사각형 66">
            <a:extLst>
              <a:ext uri="{FF2B5EF4-FFF2-40B4-BE49-F238E27FC236}">
                <a16:creationId xmlns:a16="http://schemas.microsoft.com/office/drawing/2014/main" xmlns="" id="{B4D3DDAB-D7E9-4D91-8C08-02FEB2F36913}"/>
              </a:ext>
            </a:extLst>
          </p:cNvPr>
          <p:cNvSpPr/>
          <p:nvPr/>
        </p:nvSpPr>
        <p:spPr>
          <a:xfrm>
            <a:off x="3970681" y="500490"/>
            <a:ext cx="3320826" cy="53875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청춘강연에 참석해주시는 자리수마다 기부금을 매칭하여 </a:t>
            </a:r>
            <a:endParaRPr lang="en-US" altLang="ko-KR" sz="900" dirty="0">
              <a:solidFill>
                <a:schemeClr val="tx1"/>
              </a:solidFill>
            </a:endParaRPr>
          </a:p>
          <a:p>
            <a:r>
              <a:rPr lang="en-US" altLang="ko-KR" sz="1200" b="1" dirty="0">
                <a:solidFill>
                  <a:schemeClr val="tx1"/>
                </a:solidFill>
              </a:rPr>
              <a:t>DREAM </a:t>
            </a:r>
            <a:r>
              <a:rPr lang="ko-KR" altLang="en-US" sz="1200" b="1" dirty="0">
                <a:solidFill>
                  <a:schemeClr val="tx1"/>
                </a:solidFill>
              </a:rPr>
              <a:t>장학금으로 지원합니다</a:t>
            </a:r>
            <a:r>
              <a:rPr lang="en-US" altLang="ko-KR" sz="1200" b="1" dirty="0">
                <a:solidFill>
                  <a:schemeClr val="tx1"/>
                </a:solidFill>
              </a:rPr>
              <a:t>!</a:t>
            </a:r>
            <a:endParaRPr lang="en-US" altLang="ko-KR" sz="900" dirty="0">
              <a:solidFill>
                <a:schemeClr val="tx1"/>
              </a:solidFill>
            </a:endParaRPr>
          </a:p>
        </p:txBody>
      </p:sp>
      <p:pic>
        <p:nvPicPr>
          <p:cNvPr id="3" name="그림 2">
            <a:extLst>
              <a:ext uri="{FF2B5EF4-FFF2-40B4-BE49-F238E27FC236}">
                <a16:creationId xmlns:a16="http://schemas.microsoft.com/office/drawing/2014/main" xmlns="" id="{1DF144A2-A7FF-4603-BB1B-116AF9A36020}"/>
              </a:ext>
            </a:extLst>
          </p:cNvPr>
          <p:cNvPicPr>
            <a:picLocks noChangeAspect="1"/>
          </p:cNvPicPr>
          <p:nvPr/>
        </p:nvPicPr>
        <p:blipFill>
          <a:blip r:embed="rId3"/>
          <a:stretch>
            <a:fillRect/>
          </a:stretch>
        </p:blipFill>
        <p:spPr>
          <a:xfrm>
            <a:off x="3967066" y="1074878"/>
            <a:ext cx="3320826" cy="2207802"/>
          </a:xfrm>
          <a:prstGeom prst="rect">
            <a:avLst/>
          </a:prstGeom>
        </p:spPr>
      </p:pic>
      <p:sp>
        <p:nvSpPr>
          <p:cNvPr id="68" name="직사각형 67">
            <a:extLst>
              <a:ext uri="{FF2B5EF4-FFF2-40B4-BE49-F238E27FC236}">
                <a16:creationId xmlns:a16="http://schemas.microsoft.com/office/drawing/2014/main" xmlns="" id="{1EBEBAA1-809F-4C9D-8563-45EE411A9639}"/>
              </a:ext>
            </a:extLst>
          </p:cNvPr>
          <p:cNvSpPr/>
          <p:nvPr/>
        </p:nvSpPr>
        <p:spPr>
          <a:xfrm>
            <a:off x="3967066" y="3351996"/>
            <a:ext cx="3320826" cy="538756"/>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b="1" dirty="0">
                <a:solidFill>
                  <a:schemeClr val="tx1"/>
                </a:solidFill>
              </a:rPr>
              <a:t>에뛰드의 두 번째 청춘강연의 </a:t>
            </a:r>
            <a:endParaRPr lang="en-US" altLang="ko-KR" sz="1200" b="1" dirty="0">
              <a:solidFill>
                <a:schemeClr val="tx1"/>
              </a:solidFill>
            </a:endParaRPr>
          </a:p>
          <a:p>
            <a:r>
              <a:rPr lang="ko-KR" altLang="en-US" sz="900" dirty="0">
                <a:solidFill>
                  <a:schemeClr val="tx1"/>
                </a:solidFill>
              </a:rPr>
              <a:t>생생한 현장을 함께 느껴보세요</a:t>
            </a:r>
            <a:r>
              <a:rPr lang="en-US" altLang="ko-KR" sz="900" dirty="0">
                <a:solidFill>
                  <a:schemeClr val="tx1"/>
                </a:solidFill>
              </a:rPr>
              <a:t>!</a:t>
            </a:r>
          </a:p>
        </p:txBody>
      </p:sp>
      <p:pic>
        <p:nvPicPr>
          <p:cNvPr id="8" name="그림 7">
            <a:extLst>
              <a:ext uri="{FF2B5EF4-FFF2-40B4-BE49-F238E27FC236}">
                <a16:creationId xmlns:a16="http://schemas.microsoft.com/office/drawing/2014/main" xmlns="" id="{E9025597-3858-4C58-9071-9B4B19C9B131}"/>
              </a:ext>
            </a:extLst>
          </p:cNvPr>
          <p:cNvPicPr>
            <a:picLocks noChangeAspect="1"/>
          </p:cNvPicPr>
          <p:nvPr/>
        </p:nvPicPr>
        <p:blipFill>
          <a:blip r:embed="rId4"/>
          <a:stretch>
            <a:fillRect/>
          </a:stretch>
        </p:blipFill>
        <p:spPr>
          <a:xfrm>
            <a:off x="3984731" y="3952598"/>
            <a:ext cx="3303162" cy="1836090"/>
          </a:xfrm>
          <a:prstGeom prst="rect">
            <a:avLst/>
          </a:prstGeom>
        </p:spPr>
      </p:pic>
    </p:spTree>
    <p:extLst>
      <p:ext uri="{BB962C8B-B14F-4D97-AF65-F5344CB8AC3E}">
        <p14:creationId xmlns:p14="http://schemas.microsoft.com/office/powerpoint/2010/main" val="3966491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BA7BC884-860D-4396-A292-64B3E988D94E}"/>
              </a:ext>
            </a:extLst>
          </p:cNvPr>
          <p:cNvGraphicFramePr>
            <a:graphicFrameLocks noGrp="1"/>
          </p:cNvGraphicFramePr>
          <p:nvPr>
            <p:extLst>
              <p:ext uri="{D42A27DB-BD31-4B8C-83A1-F6EECF244321}">
                <p14:modId xmlns:p14="http://schemas.microsoft.com/office/powerpoint/2010/main" val="1944402667"/>
              </p:ext>
            </p:extLst>
          </p:nvPr>
        </p:nvGraphicFramePr>
        <p:xfrm>
          <a:off x="380492" y="764704"/>
          <a:ext cx="8928992" cy="3117986"/>
        </p:xfrm>
        <a:graphic>
          <a:graphicData uri="http://schemas.openxmlformats.org/drawingml/2006/table">
            <a:tbl>
              <a:tblPr>
                <a:tableStyleId>{5C22544A-7EE6-4342-B048-85BDC9FD1C3A}</a:tableStyleId>
              </a:tblPr>
              <a:tblGrid>
                <a:gridCol w="873542">
                  <a:extLst>
                    <a:ext uri="{9D8B030D-6E8A-4147-A177-3AD203B41FA5}">
                      <a16:colId xmlns="" xmlns:a16="http://schemas.microsoft.com/office/drawing/2014/main" val="3446752531"/>
                    </a:ext>
                  </a:extLst>
                </a:gridCol>
                <a:gridCol w="768300">
                  <a:extLst>
                    <a:ext uri="{9D8B030D-6E8A-4147-A177-3AD203B41FA5}">
                      <a16:colId xmlns="" xmlns:a16="http://schemas.microsoft.com/office/drawing/2014/main" val="3456580440"/>
                    </a:ext>
                  </a:extLst>
                </a:gridCol>
                <a:gridCol w="619261"/>
                <a:gridCol w="2458819">
                  <a:extLst>
                    <a:ext uri="{9D8B030D-6E8A-4147-A177-3AD203B41FA5}">
                      <a16:colId xmlns="" xmlns:a16="http://schemas.microsoft.com/office/drawing/2014/main" val="1347023592"/>
                    </a:ext>
                  </a:extLst>
                </a:gridCol>
                <a:gridCol w="2104535">
                  <a:extLst>
                    <a:ext uri="{9D8B030D-6E8A-4147-A177-3AD203B41FA5}">
                      <a16:colId xmlns="" xmlns:a16="http://schemas.microsoft.com/office/drawing/2014/main" val="522071030"/>
                    </a:ext>
                  </a:extLst>
                </a:gridCol>
                <a:gridCol w="2104535">
                  <a:extLst>
                    <a:ext uri="{9D8B030D-6E8A-4147-A177-3AD203B41FA5}">
                      <a16:colId xmlns="" xmlns:a16="http://schemas.microsoft.com/office/drawing/2014/main" val="3704235313"/>
                    </a:ext>
                  </a:extLst>
                </a:gridCol>
              </a:tblGrid>
              <a:tr h="397346">
                <a:tc>
                  <a:txBody>
                    <a:bodyPr/>
                    <a:lstStyle/>
                    <a:p>
                      <a:pPr algn="ctr" fontAlgn="ct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버튼명</a:t>
                      </a:r>
                      <a:endParaRPr lang="en-US" altLang="ko-KR" sz="900" b="1"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ko-KR" altLang="en-US" sz="900" b="1"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영역</a:t>
                      </a:r>
                      <a:endParaRPr lang="en-US" altLang="ko-KR" sz="900" b="1"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구분</a:t>
                      </a:r>
                      <a:endParaRPr lang="en-US" altLang="ko-KR" sz="900" b="1"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조건</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메시지</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1" i="0" u="none" strike="noStrike" dirty="0">
                          <a:solidFill>
                            <a:srgbClr val="000000"/>
                          </a:solidFill>
                          <a:effectLst/>
                          <a:latin typeface="아리따-돋움(TTF)-Light" panose="02020603020101020101" pitchFamily="18" charset="-127"/>
                          <a:ea typeface="아리따-돋움(TTF)-Light" panose="02020603020101020101" pitchFamily="18" charset="-127"/>
                        </a:rPr>
                        <a:t>액션</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 xmlns:a16="http://schemas.microsoft.com/office/drawing/2014/main" val="2276073513"/>
                  </a:ext>
                </a:extLst>
              </a:tr>
              <a:tr h="99760">
                <a:tc rowSpan="9">
                  <a:txBody>
                    <a:bodyPr/>
                    <a:lstStyle/>
                    <a:p>
                      <a:pPr algn="ctr"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신청</a:t>
                      </a: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신청자 이름</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이름을 미 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dirty="0" smtClean="0">
                          <a:latin typeface="아리따-돋움(TTF)-Light" panose="02020603020101020101" pitchFamily="18" charset="-127"/>
                          <a:ea typeface="아리따-돋움(TTF)-Light" panose="02020603020101020101" pitchFamily="18" charset="-127"/>
                          <a:sym typeface="Wingdings" pitchFamily="2" charset="2"/>
                        </a:rPr>
                        <a:t>신청하실 분의 이름을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 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기준에 충족하지 않게 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p>
                    <a:p>
                      <a:pPr algn="l" fontAlgn="ct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입력값에 공백포함</a:t>
                      </a:r>
                      <a:endPar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p>
                      <a:pPr algn="l" fontAlgn="ct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숫자만 입력</a:t>
                      </a:r>
                      <a:endPar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특수문자</a:t>
                      </a:r>
                      <a:r>
                        <a:rPr lang="ko-KR" altLang="en-US" sz="800" b="0" i="0" u="none" strike="noStrike" baseline="0" smtClean="0">
                          <a:solidFill>
                            <a:srgbClr val="000000"/>
                          </a:solidFill>
                          <a:effectLst/>
                          <a:latin typeface="아리따-돋움(TTF)-Light" panose="02020603020101020101" pitchFamily="18" charset="-127"/>
                          <a:ea typeface="아리따-돋움(TTF)-Light" panose="02020603020101020101" pitchFamily="18" charset="-127"/>
                        </a:rPr>
                        <a:t> 포함 입력</a:t>
                      </a:r>
                      <a:endParaRPr lang="en-US" altLang="ko-KR" sz="800" b="0" i="0" u="none" strike="noStrike" baseline="0"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dirty="0" smtClean="0">
                          <a:latin typeface="아리따-돋움(TTF)-Light" panose="02020603020101020101" pitchFamily="18" charset="-127"/>
                          <a:ea typeface="아리따-돋움(TTF)-Light" panose="02020603020101020101" pitchFamily="18" charset="-127"/>
                          <a:sym typeface="Wingdings" pitchFamily="2" charset="2"/>
                        </a:rPr>
                        <a:t>이름을 정확히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 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입력값은 자동삭제됨</a:t>
                      </a:r>
                      <a:endPar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휴대폰번호</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휴대폰번호를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미 입력</a:t>
                      </a:r>
                      <a:r>
                        <a:rPr lang="ko-KR" altLang="en-US" sz="800" b="0" i="0" u="none" strike="noStrike" baseline="0" smtClean="0">
                          <a:solidFill>
                            <a:srgbClr val="000000"/>
                          </a:solidFill>
                          <a:effectLst/>
                          <a:latin typeface="아리따-돋움(TTF)-Light" panose="02020603020101020101" pitchFamily="18" charset="-127"/>
                          <a:ea typeface="아리따-돋움(TTF)-Light" panose="02020603020101020101" pitchFamily="18" charset="-127"/>
                        </a:rPr>
                        <a:t> 시</a:t>
                      </a:r>
                      <a:r>
                        <a:rPr lang="en-US" altLang="ko-KR" sz="800" b="0" i="0" u="none" strike="noStrike" baseline="0"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dirty="0" smtClean="0">
                          <a:latin typeface="아리따-돋움(TTF)-Light" panose="02020603020101020101" pitchFamily="18" charset="-127"/>
                          <a:ea typeface="아리따-돋움(TTF)-Light" panose="02020603020101020101" pitchFamily="18" charset="-127"/>
                          <a:sym typeface="Wingdings" pitchFamily="2" charset="2"/>
                        </a:rPr>
                        <a:t>휴대폰번호를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연령대선택</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연령대를 미 선택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연령대를 선택해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endPar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latinLnBrk="1"/>
                      <a:endParaRPr lang="ko-KR" altLang="en-US"/>
                    </a:p>
                  </a:txBody>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성별선택</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성별 미 선택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성별을 선택해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a:t>
                      </a:r>
                      <a:r>
                        <a:rPr lang="ko-KR" altLang="en-US" sz="800" b="0" i="0" u="none" strike="noStrike" dirty="0" err="1" smtClean="0">
                          <a:solidFill>
                            <a:srgbClr val="000000"/>
                          </a:solidFill>
                          <a:effectLst/>
                          <a:latin typeface="아리따-돋움(TTF)-Light" panose="02020603020101020101" pitchFamily="18" charset="-127"/>
                          <a:ea typeface="아리따-돋움(TTF)-Light" panose="02020603020101020101" pitchFamily="18" charset="-127"/>
                        </a:rPr>
                        <a:t>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r>
                        <a:rPr lang="en-US" altLang="ko-KR" sz="800" b="0" i="0" u="none" strike="noStrike" baseline="0"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baseline="0"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endPar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동반인원선택</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동반인원 참여 여부 미 선택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endParaRPr lang="ko-KR" altLang="en-US"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동반인원에 대해 선택해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endPar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동반인원 이름</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동반인원 참여 선택 후</a:t>
                      </a:r>
                      <a:endPar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p>
                      <a:pPr algn="l" fontAlgn="ct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동반인원이름 미 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동반인원의 이름을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동반인원 휴대폰번호</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동반인원 참여 선택 후</a:t>
                      </a:r>
                      <a:endPar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endParaRPr>
                    </a:p>
                    <a:p>
                      <a:pPr algn="l" fontAlgn="ct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동반인원 휴대폰번호 미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dirty="0" smtClean="0">
                          <a:latin typeface="아리따-돋움(TTF)-Light" panose="02020603020101020101" pitchFamily="18" charset="-127"/>
                          <a:ea typeface="아리따-돋움(TTF)-Light" panose="02020603020101020101" pitchFamily="18" charset="-127"/>
                          <a:sym typeface="Wingdings" pitchFamily="2" charset="2"/>
                        </a:rPr>
                        <a:t>동반인원의 휴대폰번호를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9760">
                <a:tc vMerge="1">
                  <a:txBody>
                    <a:bodyPr/>
                    <a:lstStyle/>
                    <a:p>
                      <a:pPr algn="ctr" fontAlgn="ctr"/>
                      <a:endParaRPr lang="en-US" altLang="ko-KR" sz="800" b="0" i="0" u="none" strike="noStrike" dirty="0">
                        <a:solidFill>
                          <a:srgbClr val="000000"/>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chemeClr val="tx1"/>
                          </a:solidFill>
                          <a:effectLst/>
                          <a:latin typeface="아리따-돋움(TTF)-Light" panose="02020603020101020101" pitchFamily="18" charset="-127"/>
                          <a:ea typeface="아리따-돋움(TTF)-Light" panose="02020603020101020101" pitchFamily="18" charset="-127"/>
                        </a:rPr>
                        <a:t>신청이유</a:t>
                      </a:r>
                      <a:endParaRPr lang="ko-KR" altLang="en-US" sz="800" b="0" i="0" u="none" strike="noStrike" dirty="0">
                        <a:solidFill>
                          <a:schemeClr val="tx1"/>
                        </a:solidFill>
                        <a:effectLst/>
                        <a:latin typeface="아리따-돋움(TTF)-Light" panose="02020603020101020101" pitchFamily="18" charset="-127"/>
                        <a:ea typeface="아리따-돋움(TTF)-Light" panose="02020603020101020101" pitchFamily="18" charset="-127"/>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FALSE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신청이유 미 입력 시</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kumimoji="1" lang="ko-KR" altLang="en-US" sz="800" u="none" smtClean="0">
                          <a:latin typeface="아리따-돋움(TTF)-Light" panose="02020603020101020101" pitchFamily="18" charset="-127"/>
                          <a:ea typeface="아리따-돋움(TTF)-Light" panose="02020603020101020101" pitchFamily="18" charset="-127"/>
                          <a:sym typeface="Wingdings" pitchFamily="2" charset="2"/>
                        </a:rPr>
                        <a:t>신청이유를 입력해 주세요</a:t>
                      </a:r>
                      <a:r>
                        <a:rPr kumimoji="1" lang="en-US" altLang="ko-KR" sz="800" u="none" dirty="0" smtClean="0">
                          <a:latin typeface="아리따-돋움(TTF)-Light" panose="02020603020101020101" pitchFamily="18" charset="-127"/>
                          <a:ea typeface="아리따-돋움(TTF)-Light" panose="02020603020101020101" pitchFamily="18" charset="-127"/>
                          <a:sym typeface="Wingdings" pitchFamily="2" charset="2"/>
                        </a:rPr>
                        <a:t>.</a:t>
                      </a:r>
                      <a:endParaRPr kumimoji="1" lang="en-US" altLang="ko-KR" sz="800" u="none" dirty="0">
                        <a:latin typeface="아리따-돋움(TTF)-Light" panose="02020603020101020101" pitchFamily="18" charset="-127"/>
                        <a:ea typeface="아리따-돋움(TTF)-Light" panose="02020603020101020101" pitchFamily="18" charset="-127"/>
                        <a:sym typeface="Wingdings" pitchFamily="2" charset="2"/>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확인 선택 시 알럿닫힘</a:t>
                      </a:r>
                      <a:r>
                        <a:rPr lang="en-US" altLang="ko-KR" sz="800" b="0" i="0" u="none" strike="noStrike" dirty="0" smtClean="0">
                          <a:solidFill>
                            <a:srgbClr val="000000"/>
                          </a:solidFill>
                          <a:effectLst/>
                          <a:latin typeface="아리따-돋움(TTF)-Light" panose="02020603020101020101" pitchFamily="18" charset="-127"/>
                          <a:ea typeface="아리따-돋움(TTF)-Light" panose="02020603020101020101" pitchFamily="18" charset="-127"/>
                        </a:rPr>
                        <a:t>, </a:t>
                      </a:r>
                      <a:r>
                        <a:rPr lang="ko-KR" altLang="en-US" sz="800" b="0" i="0" u="none" strike="noStrike" smtClean="0">
                          <a:solidFill>
                            <a:srgbClr val="000000"/>
                          </a:solidFill>
                          <a:effectLst/>
                          <a:latin typeface="아리따-돋움(TTF)-Light" panose="02020603020101020101" pitchFamily="18" charset="-127"/>
                          <a:ea typeface="아리따-돋움(TTF)-Light" panose="02020603020101020101" pitchFamily="18" charset="-127"/>
                        </a:rPr>
                        <a:t>포커스 해당 위치로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직사각형 2"/>
          <p:cNvSpPr/>
          <p:nvPr/>
        </p:nvSpPr>
        <p:spPr>
          <a:xfrm>
            <a:off x="17583" y="85209"/>
            <a:ext cx="4286751" cy="369332"/>
          </a:xfrm>
          <a:prstGeom prst="rect">
            <a:avLst/>
          </a:prstGeom>
        </p:spPr>
        <p:txBody>
          <a:bodyPr wrap="none">
            <a:spAutoFit/>
          </a:bodyPr>
          <a:lstStyle/>
          <a:p>
            <a:pPr fontAlgn="ctr"/>
            <a:r>
              <a:rPr lang="ko-KR" altLang="en-US" b="1" dirty="0" smtClean="0">
                <a:solidFill>
                  <a:srgbClr val="000000"/>
                </a:solidFill>
                <a:latin typeface="+mn-ea"/>
              </a:rPr>
              <a:t>■ 청춘강연 신청정보입력 </a:t>
            </a:r>
            <a:r>
              <a:rPr lang="en-US" altLang="ko-KR" b="1" dirty="0" smtClean="0">
                <a:solidFill>
                  <a:srgbClr val="000000"/>
                </a:solidFill>
                <a:latin typeface="+mn-ea"/>
              </a:rPr>
              <a:t>Alert </a:t>
            </a:r>
            <a:r>
              <a:rPr lang="ko-KR" altLang="en-US" b="1" smtClean="0">
                <a:solidFill>
                  <a:srgbClr val="000000"/>
                </a:solidFill>
                <a:latin typeface="+mn-ea"/>
              </a:rPr>
              <a:t>메시지 정의</a:t>
            </a:r>
            <a:endParaRPr lang="en-US" altLang="ko-KR" b="1" dirty="0" smtClean="0">
              <a:solidFill>
                <a:srgbClr val="000000"/>
              </a:solidFill>
              <a:latin typeface="+mn-ea"/>
            </a:endParaRPr>
          </a:p>
        </p:txBody>
      </p:sp>
    </p:spTree>
    <p:extLst>
      <p:ext uri="{BB962C8B-B14F-4D97-AF65-F5344CB8AC3E}">
        <p14:creationId xmlns:p14="http://schemas.microsoft.com/office/powerpoint/2010/main" val="3873140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직사각형 174">
            <a:extLst>
              <a:ext uri="{FF2B5EF4-FFF2-40B4-BE49-F238E27FC236}">
                <a16:creationId xmlns:a16="http://schemas.microsoft.com/office/drawing/2014/main" xmlns="" id="{6AF5287D-7FD4-446C-924E-7BD79DEA5595}"/>
              </a:ext>
            </a:extLst>
          </p:cNvPr>
          <p:cNvSpPr/>
          <p:nvPr/>
        </p:nvSpPr>
        <p:spPr>
          <a:xfrm>
            <a:off x="3800872" y="414710"/>
            <a:ext cx="3593506" cy="6326657"/>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xmlns="" id="{F7DC3291-0A32-4FEC-AC23-57CC97299A6F}"/>
              </a:ext>
            </a:extLst>
          </p:cNvPr>
          <p:cNvSpPr/>
          <p:nvPr/>
        </p:nvSpPr>
        <p:spPr>
          <a:xfrm>
            <a:off x="200472" y="3107657"/>
            <a:ext cx="3405560" cy="2447676"/>
          </a:xfrm>
          <a:prstGeom prst="rect">
            <a:avLst/>
          </a:prstGeom>
          <a:pattFill prst="ltUpDiag">
            <a:fgClr>
              <a:schemeClr val="bg1">
                <a:lumMod val="75000"/>
              </a:schemeClr>
            </a:fgClr>
            <a:bgClr>
              <a:schemeClr val="bg1"/>
            </a:bgClr>
          </a:patt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r>
              <a:rPr lang="ko-KR" altLang="en-US" sz="1000">
                <a:solidFill>
                  <a:schemeClr val="tx1">
                    <a:lumMod val="65000"/>
                    <a:lumOff val="35000"/>
                  </a:schemeClr>
                </a:solidFill>
              </a:rPr>
              <a:t>검색 결과 영역</a:t>
            </a:r>
          </a:p>
        </p:txBody>
      </p:sp>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EH.BC.08.002.FNS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err="1"/>
              <a:t>매장찾기</a:t>
            </a:r>
            <a:r>
              <a:rPr lang="en-US" altLang="ko-KR" dirty="0"/>
              <a:t>_</a:t>
            </a:r>
            <a:r>
              <a:rPr lang="ko-KR" altLang="en-US" dirty="0"/>
              <a:t>매장명</a:t>
            </a:r>
            <a:r>
              <a:rPr lang="en-US" altLang="ko-KR" dirty="0"/>
              <a:t>/</a:t>
            </a:r>
            <a:r>
              <a:rPr lang="ko-KR" altLang="en-US" dirty="0" err="1"/>
              <a:t>지역명</a:t>
            </a:r>
            <a:endParaRPr lang="ko-KR" altLang="en-US" dirty="0"/>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err="1"/>
              <a:t>매장찾기</a:t>
            </a:r>
            <a:endParaRPr lang="ko-KR" altLang="en-US" dirty="0"/>
          </a:p>
        </p:txBody>
      </p:sp>
      <p:sp>
        <p:nvSpPr>
          <p:cNvPr id="53" name="직사각형 52">
            <a:extLst>
              <a:ext uri="{FF2B5EF4-FFF2-40B4-BE49-F238E27FC236}">
                <a16:creationId xmlns:a16="http://schemas.microsoft.com/office/drawing/2014/main" xmlns="" id="{D159D08D-25D6-4DD4-AFCD-D4D3FA150B61}"/>
              </a:ext>
            </a:extLst>
          </p:cNvPr>
          <p:cNvSpPr/>
          <p:nvPr/>
        </p:nvSpPr>
        <p:spPr>
          <a:xfrm>
            <a:off x="205579" y="1653049"/>
            <a:ext cx="1713158" cy="354178"/>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a:solidFill>
                  <a:schemeClr val="bg1"/>
                </a:solidFill>
              </a:rPr>
              <a:t>매장명</a:t>
            </a:r>
            <a:r>
              <a:rPr lang="en-US" altLang="ko-KR" sz="900" b="1">
                <a:solidFill>
                  <a:schemeClr val="bg1"/>
                </a:solidFill>
              </a:rPr>
              <a:t>/</a:t>
            </a:r>
            <a:r>
              <a:rPr lang="ko-KR" altLang="en-US" sz="900" b="1">
                <a:solidFill>
                  <a:schemeClr val="bg1"/>
                </a:solidFill>
              </a:rPr>
              <a:t>지역명</a:t>
            </a:r>
          </a:p>
        </p:txBody>
      </p:sp>
      <p:sp>
        <p:nvSpPr>
          <p:cNvPr id="54" name="직사각형 53">
            <a:extLst>
              <a:ext uri="{FF2B5EF4-FFF2-40B4-BE49-F238E27FC236}">
                <a16:creationId xmlns:a16="http://schemas.microsoft.com/office/drawing/2014/main" xmlns="" id="{FC3C55DC-BA27-4FBE-A063-3C7875A02DE3}"/>
              </a:ext>
            </a:extLst>
          </p:cNvPr>
          <p:cNvSpPr/>
          <p:nvPr/>
        </p:nvSpPr>
        <p:spPr>
          <a:xfrm>
            <a:off x="1896817" y="1653049"/>
            <a:ext cx="1713158" cy="35417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a:solidFill>
                  <a:schemeClr val="tx1">
                    <a:lumMod val="75000"/>
                    <a:lumOff val="25000"/>
                  </a:schemeClr>
                </a:solidFill>
              </a:rPr>
              <a:t>가까운 매장</a:t>
            </a:r>
            <a:r>
              <a:rPr lang="en-US" altLang="ko-KR" sz="900" b="1">
                <a:solidFill>
                  <a:schemeClr val="tx1">
                    <a:lumMod val="75000"/>
                    <a:lumOff val="25000"/>
                  </a:schemeClr>
                </a:solidFill>
              </a:rPr>
              <a:t>(</a:t>
            </a:r>
            <a:r>
              <a:rPr lang="ko-KR" altLang="en-US" sz="900" b="1">
                <a:solidFill>
                  <a:schemeClr val="tx1">
                    <a:lumMod val="75000"/>
                    <a:lumOff val="25000"/>
                  </a:schemeClr>
                </a:solidFill>
              </a:rPr>
              <a:t>위치 기반</a:t>
            </a:r>
            <a:r>
              <a:rPr lang="en-US" altLang="ko-KR" sz="900" b="1">
                <a:solidFill>
                  <a:schemeClr val="tx1">
                    <a:lumMod val="75000"/>
                    <a:lumOff val="25000"/>
                  </a:schemeClr>
                </a:solidFill>
              </a:rPr>
              <a:t>)</a:t>
            </a:r>
            <a:endParaRPr lang="ko-KR" altLang="en-US" sz="900" b="1">
              <a:solidFill>
                <a:schemeClr val="tx1">
                  <a:lumMod val="75000"/>
                  <a:lumOff val="25000"/>
                </a:schemeClr>
              </a:solidFill>
            </a:endParaRPr>
          </a:p>
        </p:txBody>
      </p:sp>
      <p:sp>
        <p:nvSpPr>
          <p:cNvPr id="55" name="TextBox 54">
            <a:extLst>
              <a:ext uri="{FF2B5EF4-FFF2-40B4-BE49-F238E27FC236}">
                <a16:creationId xmlns:a16="http://schemas.microsoft.com/office/drawing/2014/main" xmlns="" id="{EFB1BE41-F13A-41EC-B38B-6F5AC22C3944}"/>
              </a:ext>
            </a:extLst>
          </p:cNvPr>
          <p:cNvSpPr txBox="1"/>
          <p:nvPr/>
        </p:nvSpPr>
        <p:spPr>
          <a:xfrm>
            <a:off x="144880" y="2052382"/>
            <a:ext cx="2839239" cy="215444"/>
          </a:xfrm>
          <a:prstGeom prst="rect">
            <a:avLst/>
          </a:prstGeom>
          <a:noFill/>
        </p:spPr>
        <p:txBody>
          <a:bodyPr wrap="none" rtlCol="0">
            <a:spAutoFit/>
          </a:bodyPr>
          <a:lstStyle/>
          <a:p>
            <a:r>
              <a:rPr lang="ko-KR" altLang="en-US" sz="800" dirty="0"/>
              <a:t>찾고자 하는 매장명 또는 지역명을 입력하신 후 검색을 누르세요</a:t>
            </a:r>
            <a:r>
              <a:rPr lang="en-US" altLang="ko-KR" sz="800" dirty="0"/>
              <a:t>.</a:t>
            </a:r>
            <a:endParaRPr lang="ko-KR" altLang="en-US" sz="800" dirty="0"/>
          </a:p>
        </p:txBody>
      </p:sp>
      <p:sp>
        <p:nvSpPr>
          <p:cNvPr id="56" name="TextBox 55">
            <a:extLst>
              <a:ext uri="{FF2B5EF4-FFF2-40B4-BE49-F238E27FC236}">
                <a16:creationId xmlns:a16="http://schemas.microsoft.com/office/drawing/2014/main" xmlns="" id="{C103246A-C61E-43C9-9B7A-DC237068EF9A}"/>
              </a:ext>
            </a:extLst>
          </p:cNvPr>
          <p:cNvSpPr txBox="1"/>
          <p:nvPr/>
        </p:nvSpPr>
        <p:spPr>
          <a:xfrm>
            <a:off x="144880" y="2257546"/>
            <a:ext cx="995785" cy="215444"/>
          </a:xfrm>
          <a:prstGeom prst="rect">
            <a:avLst/>
          </a:prstGeom>
          <a:noFill/>
        </p:spPr>
        <p:txBody>
          <a:bodyPr wrap="none" rtlCol="0">
            <a:spAutoFit/>
          </a:bodyPr>
          <a:lstStyle/>
          <a:p>
            <a:r>
              <a:rPr lang="ko-KR" altLang="en-US" sz="800" dirty="0">
                <a:solidFill>
                  <a:schemeClr val="tx1">
                    <a:lumMod val="75000"/>
                    <a:lumOff val="25000"/>
                  </a:schemeClr>
                </a:solidFill>
              </a:rPr>
              <a:t>예</a:t>
            </a:r>
            <a:r>
              <a:rPr lang="en-US" altLang="ko-KR" sz="800" dirty="0">
                <a:solidFill>
                  <a:schemeClr val="tx1">
                    <a:lumMod val="75000"/>
                    <a:lumOff val="25000"/>
                  </a:schemeClr>
                </a:solidFill>
              </a:rPr>
              <a:t>)</a:t>
            </a:r>
            <a:r>
              <a:rPr lang="ko-KR" altLang="en-US" sz="800" dirty="0">
                <a:solidFill>
                  <a:schemeClr val="tx1">
                    <a:lumMod val="75000"/>
                    <a:lumOff val="25000"/>
                  </a:schemeClr>
                </a:solidFill>
              </a:rPr>
              <a:t> 명동</a:t>
            </a:r>
            <a:r>
              <a:rPr lang="en-US" altLang="ko-KR" sz="800" dirty="0">
                <a:solidFill>
                  <a:schemeClr val="tx1">
                    <a:lumMod val="75000"/>
                    <a:lumOff val="25000"/>
                  </a:schemeClr>
                </a:solidFill>
              </a:rPr>
              <a:t>1</a:t>
            </a:r>
            <a:r>
              <a:rPr lang="ko-KR" altLang="en-US" sz="800" dirty="0" err="1">
                <a:solidFill>
                  <a:schemeClr val="tx1">
                    <a:lumMod val="75000"/>
                    <a:lumOff val="25000"/>
                  </a:schemeClr>
                </a:solidFill>
              </a:rPr>
              <a:t>호점</a:t>
            </a:r>
            <a:r>
              <a:rPr lang="en-US" altLang="ko-KR" sz="800" dirty="0">
                <a:solidFill>
                  <a:schemeClr val="tx1">
                    <a:lumMod val="75000"/>
                    <a:lumOff val="25000"/>
                  </a:schemeClr>
                </a:solidFill>
              </a:rPr>
              <a:t>, </a:t>
            </a:r>
            <a:r>
              <a:rPr lang="ko-KR" altLang="en-US" sz="800" dirty="0">
                <a:solidFill>
                  <a:schemeClr val="tx1">
                    <a:lumMod val="75000"/>
                    <a:lumOff val="25000"/>
                  </a:schemeClr>
                </a:solidFill>
              </a:rPr>
              <a:t>강남</a:t>
            </a:r>
          </a:p>
        </p:txBody>
      </p:sp>
      <p:sp>
        <p:nvSpPr>
          <p:cNvPr id="57" name="모서리가 둥근 직사각형 427">
            <a:extLst>
              <a:ext uri="{FF2B5EF4-FFF2-40B4-BE49-F238E27FC236}">
                <a16:creationId xmlns:a16="http://schemas.microsoft.com/office/drawing/2014/main" xmlns="" id="{631984D2-3C70-417C-9DA3-E1B76D3E6A29}"/>
              </a:ext>
            </a:extLst>
          </p:cNvPr>
          <p:cNvSpPr/>
          <p:nvPr/>
        </p:nvSpPr>
        <p:spPr bwMode="auto">
          <a:xfrm>
            <a:off x="2676354" y="2536531"/>
            <a:ext cx="855098" cy="288000"/>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검색</a:t>
            </a:r>
          </a:p>
        </p:txBody>
      </p:sp>
      <p:sp>
        <p:nvSpPr>
          <p:cNvPr id="58" name="직사각형 57">
            <a:extLst>
              <a:ext uri="{FF2B5EF4-FFF2-40B4-BE49-F238E27FC236}">
                <a16:creationId xmlns:a16="http://schemas.microsoft.com/office/drawing/2014/main" xmlns="" id="{1F000E7D-2CC3-4758-AC75-B54BC8DEA54A}"/>
              </a:ext>
            </a:extLst>
          </p:cNvPr>
          <p:cNvSpPr/>
          <p:nvPr/>
        </p:nvSpPr>
        <p:spPr>
          <a:xfrm>
            <a:off x="248156" y="2536531"/>
            <a:ext cx="2418844" cy="275304"/>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50000"/>
                  </a:schemeClr>
                </a:solidFill>
              </a:rPr>
              <a:t>매장명 또는 </a:t>
            </a:r>
            <a:r>
              <a:rPr lang="ko-KR" altLang="en-US" sz="900" dirty="0" err="1">
                <a:solidFill>
                  <a:schemeClr val="bg1">
                    <a:lumMod val="50000"/>
                  </a:schemeClr>
                </a:solidFill>
              </a:rPr>
              <a:t>지역명</a:t>
            </a:r>
            <a:endParaRPr lang="en-US" altLang="ko-KR" sz="900" dirty="0">
              <a:solidFill>
                <a:schemeClr val="bg1">
                  <a:lumMod val="50000"/>
                </a:schemeClr>
              </a:solidFill>
            </a:endParaRPr>
          </a:p>
        </p:txBody>
      </p:sp>
      <p:sp>
        <p:nvSpPr>
          <p:cNvPr id="59" name="TextBox 58">
            <a:extLst>
              <a:ext uri="{FF2B5EF4-FFF2-40B4-BE49-F238E27FC236}">
                <a16:creationId xmlns:a16="http://schemas.microsoft.com/office/drawing/2014/main" xmlns="" id="{CFADF7C4-F7CB-4310-94AC-D205A8E80162}"/>
              </a:ext>
            </a:extLst>
          </p:cNvPr>
          <p:cNvSpPr txBox="1"/>
          <p:nvPr/>
        </p:nvSpPr>
        <p:spPr>
          <a:xfrm>
            <a:off x="144880" y="2847748"/>
            <a:ext cx="1718740" cy="215444"/>
          </a:xfrm>
          <a:prstGeom prst="rect">
            <a:avLst/>
          </a:prstGeom>
          <a:noFill/>
        </p:spPr>
        <p:txBody>
          <a:bodyPr wrap="none" rtlCol="0">
            <a:spAutoFit/>
          </a:bodyPr>
          <a:lstStyle/>
          <a:p>
            <a:r>
              <a:rPr lang="ko-KR" altLang="en-US" sz="800" dirty="0">
                <a:solidFill>
                  <a:srgbClr val="FF0000"/>
                </a:solidFill>
              </a:rPr>
              <a:t>매장명 또는 지역명을 입력해 주세요</a:t>
            </a:r>
            <a:r>
              <a:rPr lang="en-US" altLang="ko-KR" sz="800" dirty="0">
                <a:solidFill>
                  <a:srgbClr val="FF0000"/>
                </a:solidFill>
              </a:rPr>
              <a:t>.</a:t>
            </a:r>
            <a:endParaRPr lang="ko-KR" altLang="en-US" sz="800" dirty="0">
              <a:solidFill>
                <a:srgbClr val="FF0000"/>
              </a:solidFill>
            </a:endParaRPr>
          </a:p>
        </p:txBody>
      </p:sp>
      <p:cxnSp>
        <p:nvCxnSpPr>
          <p:cNvPr id="60" name="직선 연결선 59">
            <a:extLst>
              <a:ext uri="{FF2B5EF4-FFF2-40B4-BE49-F238E27FC236}">
                <a16:creationId xmlns:a16="http://schemas.microsoft.com/office/drawing/2014/main" xmlns="" id="{03966D31-FD51-4515-9E8F-F8B5E25D700A}"/>
              </a:ext>
            </a:extLst>
          </p:cNvPr>
          <p:cNvCxnSpPr>
            <a:cxnSpLocks/>
          </p:cNvCxnSpPr>
          <p:nvPr/>
        </p:nvCxnSpPr>
        <p:spPr>
          <a:xfrm>
            <a:off x="219522" y="1997702"/>
            <a:ext cx="33865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2" name="표 81">
            <a:extLst>
              <a:ext uri="{FF2B5EF4-FFF2-40B4-BE49-F238E27FC236}">
                <a16:creationId xmlns:a16="http://schemas.microsoft.com/office/drawing/2014/main" xmlns="" id="{AE4E95A0-8B36-46FC-B223-06C504AFC98F}"/>
              </a:ext>
            </a:extLst>
          </p:cNvPr>
          <p:cNvGraphicFramePr>
            <a:graphicFrameLocks noGrp="1"/>
          </p:cNvGraphicFramePr>
          <p:nvPr>
            <p:extLst/>
          </p:nvPr>
        </p:nvGraphicFramePr>
        <p:xfrm>
          <a:off x="435707" y="3383732"/>
          <a:ext cx="2855826" cy="1056144"/>
        </p:xfrm>
        <a:graphic>
          <a:graphicData uri="http://schemas.openxmlformats.org/drawingml/2006/table">
            <a:tbl>
              <a:tblPr firstRow="1" bandRow="1">
                <a:tableStyleId>{5C22544A-7EE6-4342-B048-85BDC9FD1C3A}</a:tableStyleId>
              </a:tblPr>
              <a:tblGrid>
                <a:gridCol w="2855826">
                  <a:extLst>
                    <a:ext uri="{9D8B030D-6E8A-4147-A177-3AD203B41FA5}">
                      <a16:colId xmlns:a16="http://schemas.microsoft.com/office/drawing/2014/main" xmlns="" val="2438799920"/>
                    </a:ext>
                  </a:extLst>
                </a:gridCol>
              </a:tblGrid>
              <a:tr h="1056144">
                <a:tc>
                  <a:txBody>
                    <a:bodyPr/>
                    <a:lstStyle/>
                    <a:p>
                      <a:pPr algn="ctr" latinLnBrk="1"/>
                      <a:r>
                        <a:rPr lang="en-US" altLang="ko-KR" sz="900" dirty="0">
                          <a:solidFill>
                            <a:srgbClr val="FF0000"/>
                          </a:solidFill>
                        </a:rPr>
                        <a:t>{</a:t>
                      </a:r>
                      <a:r>
                        <a:rPr lang="en-US" altLang="ko-KR" sz="900" dirty="0" err="1">
                          <a:solidFill>
                            <a:schemeClr val="tx1">
                              <a:lumMod val="65000"/>
                              <a:lumOff val="35000"/>
                            </a:schemeClr>
                          </a:solidFill>
                        </a:rPr>
                        <a:t>aaa</a:t>
                      </a:r>
                      <a:r>
                        <a:rPr lang="en-US" altLang="ko-KR" sz="900" dirty="0">
                          <a:solidFill>
                            <a:srgbClr val="FF0000"/>
                          </a:solidFill>
                        </a:rPr>
                        <a:t>}</a:t>
                      </a:r>
                    </a:p>
                    <a:p>
                      <a:pPr algn="ctr" latinLnBrk="1"/>
                      <a:r>
                        <a:rPr lang="ko-KR" altLang="en-US" sz="900" dirty="0">
                          <a:solidFill>
                            <a:schemeClr val="tx1">
                              <a:lumMod val="65000"/>
                              <a:lumOff val="35000"/>
                            </a:schemeClr>
                          </a:solidFill>
                        </a:rPr>
                        <a:t>매장 검색 결과가 없습니다</a:t>
                      </a:r>
                      <a:r>
                        <a:rPr lang="en-US" altLang="ko-KR" sz="900" dirty="0">
                          <a:solidFill>
                            <a:schemeClr val="tx1">
                              <a:lumMod val="65000"/>
                              <a:lumOff val="35000"/>
                            </a:schemeClr>
                          </a:solidFill>
                        </a:rPr>
                        <a:t>.</a:t>
                      </a:r>
                    </a:p>
                    <a:p>
                      <a:pPr algn="ctr" latinLnBrk="1"/>
                      <a:endParaRPr lang="en-US" altLang="ko-KR" sz="900" dirty="0">
                        <a:solidFill>
                          <a:schemeClr val="tx1">
                            <a:lumMod val="65000"/>
                            <a:lumOff val="3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dirty="0" err="1">
                          <a:solidFill>
                            <a:schemeClr val="tx1">
                              <a:lumMod val="75000"/>
                              <a:lumOff val="25000"/>
                            </a:schemeClr>
                          </a:solidFill>
                        </a:rPr>
                        <a:t>ㆍ입력하신</a:t>
                      </a:r>
                      <a:r>
                        <a:rPr lang="ko-KR" altLang="en-US" sz="900" b="0" dirty="0">
                          <a:solidFill>
                            <a:schemeClr val="tx1">
                              <a:lumMod val="75000"/>
                              <a:lumOff val="25000"/>
                            </a:schemeClr>
                          </a:solidFill>
                        </a:rPr>
                        <a:t> 매장명 또는 지역명을 다시 확인해 주세요</a:t>
                      </a:r>
                      <a:r>
                        <a:rPr lang="en-US" altLang="ko-KR" sz="900" b="0" dirty="0">
                          <a:solidFill>
                            <a:schemeClr val="tx1">
                              <a:lumMod val="75000"/>
                              <a:lumOff val="25000"/>
                            </a:schemeClr>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dirty="0" err="1">
                          <a:solidFill>
                            <a:schemeClr val="tx1">
                              <a:lumMod val="75000"/>
                              <a:lumOff val="25000"/>
                            </a:schemeClr>
                          </a:solidFill>
                        </a:rPr>
                        <a:t>ㆍ관련</a:t>
                      </a:r>
                      <a:r>
                        <a:rPr lang="ko-KR" altLang="en-US" sz="900" b="0" dirty="0">
                          <a:solidFill>
                            <a:schemeClr val="tx1">
                              <a:lumMod val="75000"/>
                              <a:lumOff val="25000"/>
                            </a:schemeClr>
                          </a:solidFill>
                        </a:rPr>
                        <a:t> 문의는 고객센터 </a:t>
                      </a:r>
                      <a:r>
                        <a:rPr lang="en-US" altLang="ko-KR" sz="900" b="0" dirty="0">
                          <a:solidFill>
                            <a:schemeClr val="tx1">
                              <a:lumMod val="75000"/>
                              <a:lumOff val="25000"/>
                            </a:schemeClr>
                          </a:solidFill>
                        </a:rPr>
                        <a:t>(1544-5418)</a:t>
                      </a:r>
                      <a:r>
                        <a:rPr lang="ko-KR" altLang="en-US" sz="900" b="0" dirty="0">
                          <a:solidFill>
                            <a:schemeClr val="tx1">
                              <a:lumMod val="75000"/>
                              <a:lumOff val="25000"/>
                            </a:schemeClr>
                          </a:solidFill>
                        </a:rPr>
                        <a:t>로 연락주세요</a:t>
                      </a:r>
                      <a:r>
                        <a:rPr lang="en-US" altLang="ko-KR" sz="900" b="0" dirty="0">
                          <a:solidFill>
                            <a:schemeClr val="tx1">
                              <a:lumMod val="75000"/>
                              <a:lumOff val="25000"/>
                            </a:schemeClr>
                          </a:solidFill>
                        </a:rPr>
                        <a:t>.</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33195037"/>
                  </a:ext>
                </a:extLst>
              </a:tr>
            </a:tbl>
          </a:graphicData>
        </a:graphic>
      </p:graphicFrame>
      <p:sp>
        <p:nvSpPr>
          <p:cNvPr id="87" name="TextBox 86">
            <a:extLst>
              <a:ext uri="{FF2B5EF4-FFF2-40B4-BE49-F238E27FC236}">
                <a16:creationId xmlns:a16="http://schemas.microsoft.com/office/drawing/2014/main" xmlns="" id="{8E321AAD-6F37-43AE-8313-243248F20B5B}"/>
              </a:ext>
            </a:extLst>
          </p:cNvPr>
          <p:cNvSpPr txBox="1"/>
          <p:nvPr/>
        </p:nvSpPr>
        <p:spPr>
          <a:xfrm>
            <a:off x="3877394" y="897845"/>
            <a:ext cx="2395207" cy="584775"/>
          </a:xfrm>
          <a:prstGeom prst="rect">
            <a:avLst/>
          </a:prstGeom>
          <a:noFill/>
        </p:spPr>
        <p:txBody>
          <a:bodyPr wrap="none" rtlCol="0">
            <a:spAutoFit/>
          </a:bodyPr>
          <a:lstStyle/>
          <a:p>
            <a:r>
              <a:rPr lang="ko-KR" altLang="en-US" sz="800" dirty="0"/>
              <a:t>단골매장으로 등록하실 매장의       를 선택해 주세요</a:t>
            </a:r>
            <a:r>
              <a:rPr lang="en-US" altLang="ko-KR" sz="800" dirty="0"/>
              <a:t>.</a:t>
            </a:r>
          </a:p>
          <a:p>
            <a:r>
              <a:rPr lang="ko-KR" altLang="en-US" sz="800" dirty="0"/>
              <a:t>       </a:t>
            </a:r>
            <a:endParaRPr lang="en-US" altLang="ko-KR" sz="800" dirty="0"/>
          </a:p>
          <a:p>
            <a:endParaRPr lang="en-US" altLang="ko-KR" sz="800" dirty="0"/>
          </a:p>
          <a:p>
            <a:r>
              <a:rPr lang="en-US" altLang="ko-KR" sz="800" dirty="0"/>
              <a:t>          </a:t>
            </a:r>
            <a:r>
              <a:rPr lang="ko-KR" altLang="en-US" sz="800" dirty="0"/>
              <a:t>지도보기          </a:t>
            </a:r>
            <a:r>
              <a:rPr lang="ko-KR" altLang="en-US" sz="800"/>
              <a:t>마이컬러파인더</a:t>
            </a:r>
            <a:r>
              <a:rPr lang="ko-KR" altLang="en-US" sz="800" dirty="0"/>
              <a:t> 매장</a:t>
            </a:r>
          </a:p>
        </p:txBody>
      </p:sp>
      <p:sp>
        <p:nvSpPr>
          <p:cNvPr id="88" name="TextBox 87">
            <a:extLst>
              <a:ext uri="{FF2B5EF4-FFF2-40B4-BE49-F238E27FC236}">
                <a16:creationId xmlns:a16="http://schemas.microsoft.com/office/drawing/2014/main" xmlns="" id="{8F320B21-90F6-4C2B-A367-4F760F0607FE}"/>
              </a:ext>
            </a:extLst>
          </p:cNvPr>
          <p:cNvSpPr txBox="1"/>
          <p:nvPr/>
        </p:nvSpPr>
        <p:spPr>
          <a:xfrm>
            <a:off x="6308173" y="897845"/>
            <a:ext cx="955711" cy="215444"/>
          </a:xfrm>
          <a:prstGeom prst="rect">
            <a:avLst/>
          </a:prstGeom>
          <a:noFill/>
        </p:spPr>
        <p:txBody>
          <a:bodyPr wrap="none" rtlCol="0">
            <a:spAutoFit/>
          </a:bodyPr>
          <a:lstStyle/>
          <a:p>
            <a:r>
              <a:rPr lang="en-US" altLang="ko-KR" sz="800" dirty="0"/>
              <a:t>(</a:t>
            </a:r>
            <a:r>
              <a:rPr lang="ko-KR" altLang="en-US" sz="800" dirty="0"/>
              <a:t>검색 결과 </a:t>
            </a:r>
            <a:r>
              <a:rPr lang="en-US" altLang="ko-KR" sz="800" b="1" dirty="0">
                <a:solidFill>
                  <a:srgbClr val="FF0066"/>
                </a:solidFill>
              </a:rPr>
              <a:t>000</a:t>
            </a:r>
            <a:r>
              <a:rPr lang="ko-KR" altLang="en-US" sz="800" dirty="0"/>
              <a:t>개</a:t>
            </a:r>
            <a:r>
              <a:rPr lang="en-US" altLang="ko-KR" sz="800" dirty="0"/>
              <a:t>)</a:t>
            </a:r>
            <a:endParaRPr lang="ko-KR" altLang="en-US" sz="800" dirty="0"/>
          </a:p>
        </p:txBody>
      </p:sp>
      <p:sp>
        <p:nvSpPr>
          <p:cNvPr id="98" name="모서리가 둥근 직사각형 427">
            <a:extLst>
              <a:ext uri="{FF2B5EF4-FFF2-40B4-BE49-F238E27FC236}">
                <a16:creationId xmlns:a16="http://schemas.microsoft.com/office/drawing/2014/main" xmlns="" id="{69B10D06-EB3D-4AA1-B2F6-BDC6F7013E11}"/>
              </a:ext>
            </a:extLst>
          </p:cNvPr>
          <p:cNvSpPr/>
          <p:nvPr/>
        </p:nvSpPr>
        <p:spPr bwMode="auto">
          <a:xfrm>
            <a:off x="6372054" y="495839"/>
            <a:ext cx="855098" cy="288000"/>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검색</a:t>
            </a:r>
          </a:p>
        </p:txBody>
      </p:sp>
      <p:sp>
        <p:nvSpPr>
          <p:cNvPr id="99" name="직사각형 98">
            <a:extLst>
              <a:ext uri="{FF2B5EF4-FFF2-40B4-BE49-F238E27FC236}">
                <a16:creationId xmlns:a16="http://schemas.microsoft.com/office/drawing/2014/main" xmlns="" id="{DB35EDCF-AB98-4BEC-A2A9-A51CF9C081FD}"/>
              </a:ext>
            </a:extLst>
          </p:cNvPr>
          <p:cNvSpPr/>
          <p:nvPr/>
        </p:nvSpPr>
        <p:spPr>
          <a:xfrm>
            <a:off x="3943856" y="495839"/>
            <a:ext cx="2473602" cy="28403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강남</a:t>
            </a:r>
            <a:endParaRPr lang="en-US" altLang="ko-KR" sz="900">
              <a:solidFill>
                <a:schemeClr val="bg1">
                  <a:lumMod val="50000"/>
                </a:schemeClr>
              </a:solidFill>
            </a:endParaRPr>
          </a:p>
        </p:txBody>
      </p:sp>
      <p:sp>
        <p:nvSpPr>
          <p:cNvPr id="102" name="TextBox 101">
            <a:extLst>
              <a:ext uri="{FF2B5EF4-FFF2-40B4-BE49-F238E27FC236}">
                <a16:creationId xmlns:a16="http://schemas.microsoft.com/office/drawing/2014/main" xmlns="" id="{9DEBF4D8-FA28-4BE0-B041-71E936D693D1}"/>
              </a:ext>
            </a:extLst>
          </p:cNvPr>
          <p:cNvSpPr txBox="1"/>
          <p:nvPr/>
        </p:nvSpPr>
        <p:spPr>
          <a:xfrm>
            <a:off x="3746376" y="432298"/>
            <a:ext cx="261610" cy="215444"/>
          </a:xfrm>
          <a:prstGeom prst="rect">
            <a:avLst/>
          </a:prstGeom>
          <a:noFill/>
        </p:spPr>
        <p:txBody>
          <a:bodyPr wrap="none" rtlCol="0">
            <a:spAutoFit/>
          </a:bodyPr>
          <a:lstStyle/>
          <a:p>
            <a:r>
              <a:rPr lang="ko-KR" altLang="en-US" sz="800">
                <a:solidFill>
                  <a:srgbClr val="FF0066"/>
                </a:solidFill>
              </a:rPr>
              <a:t>●</a:t>
            </a:r>
          </a:p>
        </p:txBody>
      </p:sp>
      <p:graphicFrame>
        <p:nvGraphicFramePr>
          <p:cNvPr id="104" name="표 103">
            <a:extLst>
              <a:ext uri="{FF2B5EF4-FFF2-40B4-BE49-F238E27FC236}">
                <a16:creationId xmlns:a16="http://schemas.microsoft.com/office/drawing/2014/main" xmlns="" id="{E155210E-7518-40C0-87E4-F58754ECC5A2}"/>
              </a:ext>
            </a:extLst>
          </p:cNvPr>
          <p:cNvGraphicFramePr>
            <a:graphicFrameLocks noGrp="1"/>
          </p:cNvGraphicFramePr>
          <p:nvPr>
            <p:extLst/>
          </p:nvPr>
        </p:nvGraphicFramePr>
        <p:xfrm>
          <a:off x="3893765" y="1489053"/>
          <a:ext cx="3419475" cy="1179182"/>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371787">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807395">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105" name="직사각형 104">
            <a:extLst>
              <a:ext uri="{FF2B5EF4-FFF2-40B4-BE49-F238E27FC236}">
                <a16:creationId xmlns:a16="http://schemas.microsoft.com/office/drawing/2014/main" xmlns="" id="{5EEDA963-435E-4313-9FFD-E7DBAE429F9E}"/>
              </a:ext>
            </a:extLst>
          </p:cNvPr>
          <p:cNvSpPr/>
          <p:nvPr/>
        </p:nvSpPr>
        <p:spPr>
          <a:xfrm>
            <a:off x="3888940" y="2331065"/>
            <a:ext cx="1703577"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lumMod val="75000"/>
                  <a:lumOff val="25000"/>
                </a:schemeClr>
              </a:solidFill>
            </a:endParaRPr>
          </a:p>
        </p:txBody>
      </p:sp>
      <p:sp>
        <p:nvSpPr>
          <p:cNvPr id="106" name="직사각형 105">
            <a:extLst>
              <a:ext uri="{FF2B5EF4-FFF2-40B4-BE49-F238E27FC236}">
                <a16:creationId xmlns:a16="http://schemas.microsoft.com/office/drawing/2014/main" xmlns="" id="{CBDBBBBC-78B9-4E6E-BC7B-5ADC4C362BDA}"/>
              </a:ext>
            </a:extLst>
          </p:cNvPr>
          <p:cNvSpPr/>
          <p:nvPr/>
        </p:nvSpPr>
        <p:spPr>
          <a:xfrm>
            <a:off x="5600748" y="2331065"/>
            <a:ext cx="1703577"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lumMod val="75000"/>
                    <a:lumOff val="25000"/>
                  </a:schemeClr>
                </a:solidFill>
              </a:rPr>
              <a:t>☎ </a:t>
            </a:r>
            <a:r>
              <a:rPr lang="en-US" altLang="ko-KR" sz="900">
                <a:solidFill>
                  <a:schemeClr val="tx1">
                    <a:lumMod val="75000"/>
                    <a:lumOff val="25000"/>
                  </a:schemeClr>
                </a:solidFill>
              </a:rPr>
              <a:t>031-286-6206</a:t>
            </a:r>
            <a:endParaRPr lang="ko-KR" altLang="en-US" sz="900">
              <a:solidFill>
                <a:schemeClr val="tx1">
                  <a:lumMod val="75000"/>
                  <a:lumOff val="25000"/>
                </a:schemeClr>
              </a:solidFill>
            </a:endParaRPr>
          </a:p>
        </p:txBody>
      </p:sp>
      <p:pic>
        <p:nvPicPr>
          <p:cNvPr id="108" name="그림 107">
            <a:extLst>
              <a:ext uri="{FF2B5EF4-FFF2-40B4-BE49-F238E27FC236}">
                <a16:creationId xmlns:a16="http://schemas.microsoft.com/office/drawing/2014/main" xmlns="" id="{7768C948-A035-48D0-B674-54DCB9AB7257}"/>
              </a:ext>
            </a:extLst>
          </p:cNvPr>
          <p:cNvPicPr>
            <a:picLocks noChangeAspect="1"/>
          </p:cNvPicPr>
          <p:nvPr/>
        </p:nvPicPr>
        <p:blipFill>
          <a:blip r:embed="rId2"/>
          <a:stretch>
            <a:fillRect/>
          </a:stretch>
        </p:blipFill>
        <p:spPr>
          <a:xfrm>
            <a:off x="6995923" y="1595087"/>
            <a:ext cx="238125" cy="228600"/>
          </a:xfrm>
          <a:prstGeom prst="rect">
            <a:avLst/>
          </a:prstGeom>
        </p:spPr>
      </p:pic>
      <p:sp>
        <p:nvSpPr>
          <p:cNvPr id="109" name="TextBox 108">
            <a:extLst>
              <a:ext uri="{FF2B5EF4-FFF2-40B4-BE49-F238E27FC236}">
                <a16:creationId xmlns:a16="http://schemas.microsoft.com/office/drawing/2014/main" xmlns="" id="{888DBF00-755B-4F79-9EB0-C97537754690}"/>
              </a:ext>
            </a:extLst>
          </p:cNvPr>
          <p:cNvSpPr txBox="1"/>
          <p:nvPr/>
        </p:nvSpPr>
        <p:spPr>
          <a:xfrm>
            <a:off x="3929430" y="1892736"/>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pic>
        <p:nvPicPr>
          <p:cNvPr id="110" name="그림 109">
            <a:extLst>
              <a:ext uri="{FF2B5EF4-FFF2-40B4-BE49-F238E27FC236}">
                <a16:creationId xmlns:a16="http://schemas.microsoft.com/office/drawing/2014/main" xmlns="" id="{BFCBEFE8-79F5-4C88-91A5-5E1527B0535A}"/>
              </a:ext>
            </a:extLst>
          </p:cNvPr>
          <p:cNvPicPr>
            <a:picLocks noChangeAspect="1"/>
          </p:cNvPicPr>
          <p:nvPr/>
        </p:nvPicPr>
        <p:blipFill>
          <a:blip r:embed="rId3"/>
          <a:stretch>
            <a:fillRect/>
          </a:stretch>
        </p:blipFill>
        <p:spPr>
          <a:xfrm>
            <a:off x="4520686" y="2363814"/>
            <a:ext cx="222286" cy="283606"/>
          </a:xfrm>
          <a:prstGeom prst="rect">
            <a:avLst/>
          </a:prstGeom>
        </p:spPr>
      </p:pic>
      <p:sp>
        <p:nvSpPr>
          <p:cNvPr id="126" name="직사각형 125">
            <a:extLst>
              <a:ext uri="{FF2B5EF4-FFF2-40B4-BE49-F238E27FC236}">
                <a16:creationId xmlns:a16="http://schemas.microsoft.com/office/drawing/2014/main" xmlns="" id="{120E8AE3-CE8C-4EBB-8847-E755A2C8B0B0}"/>
              </a:ext>
            </a:extLst>
          </p:cNvPr>
          <p:cNvSpPr/>
          <p:nvPr/>
        </p:nvSpPr>
        <p:spPr>
          <a:xfrm>
            <a:off x="5060412" y="6538627"/>
            <a:ext cx="125433" cy="130029"/>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solidFill>
                  <a:schemeClr val="bg1"/>
                </a:solidFill>
              </a:rPr>
              <a:t>1</a:t>
            </a:r>
            <a:endParaRPr lang="ko-KR" altLang="en-US" sz="900" b="1">
              <a:solidFill>
                <a:schemeClr val="bg1"/>
              </a:solidFill>
            </a:endParaRPr>
          </a:p>
        </p:txBody>
      </p:sp>
      <p:sp>
        <p:nvSpPr>
          <p:cNvPr id="127" name="TextBox 126">
            <a:extLst>
              <a:ext uri="{FF2B5EF4-FFF2-40B4-BE49-F238E27FC236}">
                <a16:creationId xmlns:a16="http://schemas.microsoft.com/office/drawing/2014/main" xmlns="" id="{593D73A2-D2BC-47BE-A364-7F6902E5CFCC}"/>
              </a:ext>
            </a:extLst>
          </p:cNvPr>
          <p:cNvSpPr txBox="1"/>
          <p:nvPr/>
        </p:nvSpPr>
        <p:spPr>
          <a:xfrm>
            <a:off x="5183532" y="6495101"/>
            <a:ext cx="1316386" cy="215444"/>
          </a:xfrm>
          <a:prstGeom prst="rect">
            <a:avLst/>
          </a:prstGeom>
          <a:noFill/>
        </p:spPr>
        <p:txBody>
          <a:bodyPr wrap="none" rtlCol="0">
            <a:spAutoFit/>
          </a:bodyPr>
          <a:lstStyle/>
          <a:p>
            <a:r>
              <a:rPr lang="en-US" altLang="ko-KR" sz="800" spc="300"/>
              <a:t>| 2 | 3 | 4 | 5</a:t>
            </a:r>
            <a:endParaRPr lang="ko-KR" altLang="en-US" sz="800" spc="300"/>
          </a:p>
        </p:txBody>
      </p:sp>
      <p:sp>
        <p:nvSpPr>
          <p:cNvPr id="128" name="TextBox 127">
            <a:extLst>
              <a:ext uri="{FF2B5EF4-FFF2-40B4-BE49-F238E27FC236}">
                <a16:creationId xmlns:a16="http://schemas.microsoft.com/office/drawing/2014/main" xmlns="" id="{E4A56EC4-387A-40EB-B8B3-B5862B9CD35B}"/>
              </a:ext>
            </a:extLst>
          </p:cNvPr>
          <p:cNvSpPr txBox="1"/>
          <p:nvPr/>
        </p:nvSpPr>
        <p:spPr>
          <a:xfrm>
            <a:off x="4762251" y="6499796"/>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sp>
        <p:nvSpPr>
          <p:cNvPr id="129" name="TextBox 128">
            <a:extLst>
              <a:ext uri="{FF2B5EF4-FFF2-40B4-BE49-F238E27FC236}">
                <a16:creationId xmlns:a16="http://schemas.microsoft.com/office/drawing/2014/main" xmlns="" id="{A8774FC2-DA94-43EC-A769-D185D4142957}"/>
              </a:ext>
            </a:extLst>
          </p:cNvPr>
          <p:cNvSpPr txBox="1"/>
          <p:nvPr/>
        </p:nvSpPr>
        <p:spPr>
          <a:xfrm rot="10800000">
            <a:off x="6383233" y="6499796"/>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graphicFrame>
        <p:nvGraphicFramePr>
          <p:cNvPr id="131" name="Group 57">
            <a:extLst>
              <a:ext uri="{FF2B5EF4-FFF2-40B4-BE49-F238E27FC236}">
                <a16:creationId xmlns:a16="http://schemas.microsoft.com/office/drawing/2014/main" xmlns="" id="{8C552FEF-29EB-4C73-9AB0-8263E38BA93D}"/>
              </a:ext>
            </a:extLst>
          </p:cNvPr>
          <p:cNvGraphicFramePr>
            <a:graphicFrameLocks noGrp="1"/>
          </p:cNvGraphicFramePr>
          <p:nvPr>
            <p:extLst>
              <p:ext uri="{D42A27DB-BD31-4B8C-83A1-F6EECF244321}">
                <p14:modId xmlns:p14="http://schemas.microsoft.com/office/powerpoint/2010/main" val="4127982226"/>
              </p:ext>
            </p:extLst>
          </p:nvPr>
        </p:nvGraphicFramePr>
        <p:xfrm>
          <a:off x="7464287" y="414711"/>
          <a:ext cx="2441713" cy="6653892"/>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https://m.etudehouse.com/kr/ko/mobile/store.do</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a:solidFill>
                            <a:schemeClr val="tx1"/>
                          </a:solidFill>
                          <a:latin typeface="아리따-돋움(TTF)-Medium" panose="02020603020101020101" pitchFamily="18" charset="-127"/>
                          <a:ea typeface="아리따-돋움(TTF)-Medium" panose="02020603020101020101" pitchFamily="18" charset="-127"/>
                        </a:rPr>
                        <a:t>- As-is</a:t>
                      </a:r>
                      <a:r>
                        <a:rPr lang="ko-KR" altLang="en-US" sz="800">
                          <a:solidFill>
                            <a:schemeClr val="tx1"/>
                          </a:solidFill>
                          <a:latin typeface="아리따-돋움(TTF)-Medium" panose="02020603020101020101" pitchFamily="18" charset="-127"/>
                          <a:ea typeface="아리따-돋움(TTF)-Medium" panose="02020603020101020101" pitchFamily="18" charset="-127"/>
                        </a:rPr>
                        <a:t> </a:t>
                      </a:r>
                      <a:r>
                        <a:rPr lang="en-US" altLang="ko-KR" sz="800">
                          <a:solidFill>
                            <a:schemeClr val="tx1"/>
                          </a:solidFill>
                          <a:latin typeface="아리따-돋움(TTF)-Medium" panose="02020603020101020101" pitchFamily="18" charset="-127"/>
                          <a:ea typeface="아리따-돋움(TTF)-Medium" panose="02020603020101020101" pitchFamily="18" charset="-127"/>
                        </a:rPr>
                        <a:t>[</a:t>
                      </a:r>
                      <a:r>
                        <a:rPr lang="ko-KR" altLang="en-US" sz="800">
                          <a:solidFill>
                            <a:schemeClr val="tx1"/>
                          </a:solidFill>
                          <a:latin typeface="아리따-돋움(TTF)-Medium" panose="02020603020101020101" pitchFamily="18" charset="-127"/>
                          <a:ea typeface="아리따-돋움(TTF)-Medium" panose="02020603020101020101" pitchFamily="18" charset="-127"/>
                        </a:rPr>
                        <a:t>매장명 찾기</a:t>
                      </a:r>
                      <a:r>
                        <a:rPr lang="en-US" altLang="ko-KR" sz="800">
                          <a:solidFill>
                            <a:schemeClr val="tx1"/>
                          </a:solidFill>
                          <a:latin typeface="아리따-돋움(TTF)-Medium" panose="02020603020101020101" pitchFamily="18" charset="-127"/>
                          <a:ea typeface="아리따-돋움(TTF)-Medium" panose="02020603020101020101" pitchFamily="18" charset="-127"/>
                        </a:rPr>
                        <a:t>]</a:t>
                      </a:r>
                      <a:r>
                        <a:rPr lang="ko-KR" altLang="en-US" sz="800">
                          <a:solidFill>
                            <a:schemeClr val="tx1"/>
                          </a:solidFill>
                          <a:latin typeface="아리따-돋움(TTF)-Medium" panose="02020603020101020101" pitchFamily="18" charset="-127"/>
                          <a:ea typeface="아리따-돋움(TTF)-Medium" panose="02020603020101020101" pitchFamily="18" charset="-127"/>
                        </a:rPr>
                        <a:t>와 </a:t>
                      </a:r>
                      <a:r>
                        <a:rPr lang="en-US" altLang="ko-KR" sz="800">
                          <a:solidFill>
                            <a:schemeClr val="tx1"/>
                          </a:solidFill>
                          <a:latin typeface="아리따-돋움(TTF)-Medium" panose="02020603020101020101" pitchFamily="18" charset="-127"/>
                          <a:ea typeface="아리따-돋움(TTF)-Medium" panose="02020603020101020101" pitchFamily="18" charset="-127"/>
                        </a:rPr>
                        <a:t>[</a:t>
                      </a:r>
                      <a:r>
                        <a:rPr lang="ko-KR" altLang="en-US" sz="800">
                          <a:solidFill>
                            <a:schemeClr val="tx1"/>
                          </a:solidFill>
                          <a:latin typeface="아리따-돋움(TTF)-Medium" panose="02020603020101020101" pitchFamily="18" charset="-127"/>
                          <a:ea typeface="아리따-돋움(TTF)-Medium" panose="02020603020101020101" pitchFamily="18" charset="-127"/>
                        </a:rPr>
                        <a:t>지역 찾기</a:t>
                      </a:r>
                      <a:r>
                        <a:rPr lang="en-US" altLang="ko-KR" sz="800">
                          <a:solidFill>
                            <a:schemeClr val="tx1"/>
                          </a:solidFill>
                          <a:latin typeface="아리따-돋움(TTF)-Medium" panose="02020603020101020101" pitchFamily="18" charset="-127"/>
                          <a:ea typeface="아리따-돋움(TTF)-Medium" panose="02020603020101020101" pitchFamily="18" charset="-127"/>
                        </a:rPr>
                        <a:t>] </a:t>
                      </a:r>
                      <a:r>
                        <a:rPr lang="ko-KR" altLang="en-US" sz="800">
                          <a:solidFill>
                            <a:schemeClr val="tx1"/>
                          </a:solidFill>
                          <a:latin typeface="아리따-돋움(TTF)-Medium" panose="02020603020101020101" pitchFamily="18" charset="-127"/>
                          <a:ea typeface="아리따-돋움(TTF)-Medium" panose="02020603020101020101" pitchFamily="18" charset="-127"/>
                        </a:rPr>
                        <a:t>통합</a:t>
                      </a:r>
                      <a:endParaRPr lang="en-US" altLang="ko-KR" sz="80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a:solidFill>
                            <a:schemeClr val="tx1"/>
                          </a:solidFill>
                          <a:latin typeface="아리따-돋움(TTF)-Medium" panose="02020603020101020101" pitchFamily="18" charset="-127"/>
                          <a:ea typeface="아리따-돋움(TTF)-Medium" panose="02020603020101020101" pitchFamily="18" charset="-127"/>
                        </a:rPr>
                        <a:t>- [</a:t>
                      </a:r>
                      <a:r>
                        <a:rPr lang="ko-KR" altLang="en-US" sz="800">
                          <a:solidFill>
                            <a:schemeClr val="tx1"/>
                          </a:solidFill>
                          <a:latin typeface="아리따-돋움(TTF)-Medium" panose="02020603020101020101" pitchFamily="18" charset="-127"/>
                          <a:ea typeface="아리따-돋움(TTF)-Medium" panose="02020603020101020101" pitchFamily="18" charset="-127"/>
                        </a:rPr>
                        <a:t>매장명</a:t>
                      </a:r>
                      <a:r>
                        <a:rPr lang="en-US" altLang="ko-KR" sz="800">
                          <a:solidFill>
                            <a:schemeClr val="tx1"/>
                          </a:solidFill>
                          <a:latin typeface="아리따-돋움(TTF)-Medium" panose="02020603020101020101" pitchFamily="18" charset="-127"/>
                          <a:ea typeface="아리따-돋움(TTF)-Medium" panose="02020603020101020101" pitchFamily="18" charset="-127"/>
                        </a:rPr>
                        <a:t>] tab </a:t>
                      </a:r>
                      <a:r>
                        <a:rPr lang="ko-KR" altLang="en-US" sz="800">
                          <a:solidFill>
                            <a:schemeClr val="tx1"/>
                          </a:solidFill>
                          <a:latin typeface="아리따-돋움(TTF)-Medium" panose="02020603020101020101" pitchFamily="18" charset="-127"/>
                          <a:ea typeface="아리따-돋움(TTF)-Medium" panose="02020603020101020101" pitchFamily="18" charset="-127"/>
                        </a:rPr>
                        <a:t>화면 </a:t>
                      </a:r>
                      <a:r>
                        <a:rPr lang="en-US" altLang="ko-KR" sz="800">
                          <a:solidFill>
                            <a:schemeClr val="tx1"/>
                          </a:solidFill>
                          <a:latin typeface="아리따-돋움(TTF)-Medium" panose="02020603020101020101" pitchFamily="18" charset="-127"/>
                          <a:ea typeface="아리따-돋움(TTF)-Medium" panose="02020603020101020101" pitchFamily="18" charset="-127"/>
                        </a:rPr>
                        <a:t>Default </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매장명 찾기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tab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화면</a:t>
                      </a:r>
                      <a:r>
                        <a:rPr lang="en-US" altLang="ko-KR" sz="800" b="1" dirty="0">
                          <a:solidFill>
                            <a:schemeClr val="tx1"/>
                          </a:solidFill>
                          <a:latin typeface="아리따-돋움(TTF)-Medium" panose="02020603020101020101" pitchFamily="18" charset="-127"/>
                          <a:ea typeface="아리따-돋움(TTF)-Medium" panose="02020603020101020101" pitchFamily="18" charset="-127"/>
                        </a:rPr>
                        <a:t/>
                      </a:r>
                      <a:br>
                        <a:rPr lang="en-US" altLang="ko-KR" sz="800" b="1"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입력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text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에 대해 매장명과 주소정보 동시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search.</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t/>
                      </a:r>
                      <a:br>
                        <a:rPr lang="en-US" altLang="ko-KR" sz="800" dirty="0"/>
                      </a:br>
                      <a:r>
                        <a:rPr lang="en-US" altLang="ko-KR" sz="800" b="1" dirty="0">
                          <a:solidFill>
                            <a:schemeClr val="tx1"/>
                          </a:solidFill>
                          <a:latin typeface="아리따-돋움(TTF)-Medium" panose="02020603020101020101" pitchFamily="18" charset="-127"/>
                          <a:ea typeface="아리따-돋움(TTF)-Medium" panose="02020603020101020101" pitchFamily="18" charset="-127"/>
                        </a:rPr>
                        <a:t>1a. Input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field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필수 입력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문자</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국문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영문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숫자</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특수문자</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기호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모두 입력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Button</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검색 결과 하단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input field Null</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인 경우</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Alert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1d.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결과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결과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List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내 상하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Scroll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적용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171450" marR="0" lvl="0" indent="-171450" algn="l" defTabSz="844083" rtl="0" eaLnBrk="1" fontAlgn="auto" latinLnBrk="1" hangingPunct="1">
                        <a:lnSpc>
                          <a:spcPct val="100000"/>
                        </a:lnSpc>
                        <a:spcBef>
                          <a:spcPts val="0"/>
                        </a:spcBef>
                        <a:spcAft>
                          <a:spcPts val="0"/>
                        </a:spcAft>
                        <a:buClrTx/>
                        <a:buSzTx/>
                        <a:buFontTx/>
                        <a:buChar char="-"/>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Scroll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영역 내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5</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항목 기본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1e.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없음 메시지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입력 검색어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 재시도를 위한 안내 메시지 구성</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1f.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결과 개수 노출</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자리</a:t>
                      </a:r>
                      <a:r>
                        <a:rPr lang="en-US" altLang="ko-KR" sz="800" b="0" dirty="0">
                          <a:solidFill>
                            <a:schemeClr val="tx1"/>
                          </a:solidFill>
                          <a:latin typeface="아리따-돋움(TTF)-Medium" panose="02020603020101020101" pitchFamily="18" charset="-127"/>
                          <a:ea typeface="아리따-돋움(TTF)-Medium" panose="02020603020101020101" pitchFamily="18" charset="-127"/>
                        </a:rPr>
                        <a:t>(ex. 999)</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1g.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단골매장만 보기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체크 시 단골매장만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소팅해서</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리스팅</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비로그인 시 로그인 팝업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기능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1h.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단골 매장 등록</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해제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Button</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 등록된 단골 매장인 경우 활성화 표기</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활성화 상태 선택 시 해제 완료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Alert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1" dirty="0">
                          <a:solidFill>
                            <a:srgbClr val="FF0000"/>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매장명</a:t>
                      </a:r>
                      <a:r>
                        <a:rPr lang="en-US" altLang="ko-KR" sz="800" b="1" dirty="0">
                          <a:solidFill>
                            <a:srgbClr val="FF0000"/>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 단골 매장에서 해제 되었습니다</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비활성화 표기된 경우 선택 시 설정 완료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Alert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1" dirty="0">
                          <a:solidFill>
                            <a:srgbClr val="FF0000"/>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매장명</a:t>
                      </a:r>
                      <a:r>
                        <a:rPr lang="en-US" altLang="ko-KR" sz="800" b="1" dirty="0">
                          <a:solidFill>
                            <a:srgbClr val="FF0000"/>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 단골 매장으로 설정 되었습니다</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MAX</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선택 활성화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제한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초과 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Alert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단골 매장은 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까지만 추가가 가능합니다</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1i.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지도보기 버튼</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a:solidFill>
                            <a:schemeClr val="tx1"/>
                          </a:solidFill>
                          <a:latin typeface="아리따-돋움(TTF)-Medium" panose="02020603020101020101" pitchFamily="18" charset="-127"/>
                          <a:ea typeface="아리따-돋움(TTF)-Medium" panose="02020603020101020101" pitchFamily="18" charset="-127"/>
                        </a:rPr>
                        <a:t>마이컬러파인더</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매장 아이콘</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단골 매장 등록 리스트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내 동일 기능과 요건 동일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a:solidFill>
                            <a:schemeClr val="tx1"/>
                          </a:solidFill>
                          <a:latin typeface="아리따-돋움(TTF)-Medium" panose="02020603020101020101" pitchFamily="18" charset="-127"/>
                          <a:ea typeface="아리따-돋움(TTF)-Medium" panose="02020603020101020101" pitchFamily="18" charset="-127"/>
                        </a:rPr>
                        <a:t>마이컬러파인더</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매장의 경우 해당 서비스하는 매장만 표시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링크 없음</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1i. Tell Number</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단골 매장 등록 리스트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내 동일 기능과 요건 동일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1k. Page Number</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- 1page</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(10line)</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초과 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page Number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생성</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Number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page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전환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2. </a:t>
                      </a:r>
                      <a:r>
                        <a:rPr lang="ko-KR" altLang="en-US" sz="800" b="1">
                          <a:solidFill>
                            <a:schemeClr val="tx1"/>
                          </a:solidFill>
                          <a:latin typeface="아리따-돋움(TTF)-Medium" panose="02020603020101020101" pitchFamily="18" charset="-127"/>
                          <a:ea typeface="아리따-돋움(TTF)-Medium" panose="02020603020101020101" pitchFamily="18" charset="-127"/>
                        </a:rPr>
                        <a:t>마이컬러파인더</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서비스 안내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bl>
          </a:graphicData>
        </a:graphic>
      </p:graphicFrame>
      <p:sp>
        <p:nvSpPr>
          <p:cNvPr id="132" name="직사각형 131">
            <a:extLst>
              <a:ext uri="{FF2B5EF4-FFF2-40B4-BE49-F238E27FC236}">
                <a16:creationId xmlns:a16="http://schemas.microsoft.com/office/drawing/2014/main" xmlns="" id="{784A1924-D63A-49D2-BF33-F0869F1ADF2C}"/>
              </a:ext>
            </a:extLst>
          </p:cNvPr>
          <p:cNvSpPr/>
          <p:nvPr/>
        </p:nvSpPr>
        <p:spPr bwMode="auto">
          <a:xfrm>
            <a:off x="332454" y="156108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33" name="직사각형 132">
            <a:extLst>
              <a:ext uri="{FF2B5EF4-FFF2-40B4-BE49-F238E27FC236}">
                <a16:creationId xmlns:a16="http://schemas.microsoft.com/office/drawing/2014/main" xmlns="" id="{59EC74DD-CA1C-4D9F-BCFA-15724915B49F}"/>
              </a:ext>
            </a:extLst>
          </p:cNvPr>
          <p:cNvSpPr/>
          <p:nvPr/>
        </p:nvSpPr>
        <p:spPr bwMode="auto">
          <a:xfrm>
            <a:off x="1516277" y="2513314"/>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35" name="직사각형 134">
            <a:extLst>
              <a:ext uri="{FF2B5EF4-FFF2-40B4-BE49-F238E27FC236}">
                <a16:creationId xmlns:a16="http://schemas.microsoft.com/office/drawing/2014/main" xmlns="" id="{239384D9-DEC6-474E-95FF-EC88BFADF373}"/>
              </a:ext>
            </a:extLst>
          </p:cNvPr>
          <p:cNvSpPr/>
          <p:nvPr/>
        </p:nvSpPr>
        <p:spPr bwMode="auto">
          <a:xfrm>
            <a:off x="3079404" y="2497728"/>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1b</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pic>
        <p:nvPicPr>
          <p:cNvPr id="141" name="그림 140">
            <a:extLst>
              <a:ext uri="{FF2B5EF4-FFF2-40B4-BE49-F238E27FC236}">
                <a16:creationId xmlns:a16="http://schemas.microsoft.com/office/drawing/2014/main" xmlns="" id="{B0765526-52CC-42B7-8407-CBDEF5A36EB6}"/>
              </a:ext>
            </a:extLst>
          </p:cNvPr>
          <p:cNvPicPr>
            <a:picLocks noChangeAspect="1"/>
          </p:cNvPicPr>
          <p:nvPr/>
        </p:nvPicPr>
        <p:blipFill rotWithShape="1">
          <a:blip r:embed="rId2"/>
          <a:srcRect l="12322" t="14963" r="15898" b="17064"/>
          <a:stretch/>
        </p:blipFill>
        <p:spPr>
          <a:xfrm>
            <a:off x="5324287" y="952538"/>
            <a:ext cx="104776" cy="95251"/>
          </a:xfrm>
          <a:prstGeom prst="rect">
            <a:avLst/>
          </a:prstGeom>
        </p:spPr>
      </p:pic>
      <p:sp>
        <p:nvSpPr>
          <p:cNvPr id="143" name="직사각형 142">
            <a:extLst>
              <a:ext uri="{FF2B5EF4-FFF2-40B4-BE49-F238E27FC236}">
                <a16:creationId xmlns:a16="http://schemas.microsoft.com/office/drawing/2014/main" xmlns="" id="{8761AE29-DE21-4C64-92E4-67A7EE310B57}"/>
              </a:ext>
            </a:extLst>
          </p:cNvPr>
          <p:cNvSpPr/>
          <p:nvPr/>
        </p:nvSpPr>
        <p:spPr bwMode="auto">
          <a:xfrm>
            <a:off x="7117229" y="919563"/>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1f</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44" name="직사각형 143">
            <a:extLst>
              <a:ext uri="{FF2B5EF4-FFF2-40B4-BE49-F238E27FC236}">
                <a16:creationId xmlns:a16="http://schemas.microsoft.com/office/drawing/2014/main" xmlns="" id="{148E4586-B0E0-4F90-A7E5-C57EDADBF0F1}"/>
              </a:ext>
            </a:extLst>
          </p:cNvPr>
          <p:cNvSpPr/>
          <p:nvPr/>
        </p:nvSpPr>
        <p:spPr bwMode="auto">
          <a:xfrm>
            <a:off x="6874505" y="1666071"/>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1h</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50" name="사각형: 둥근 모서리 149">
            <a:extLst>
              <a:ext uri="{FF2B5EF4-FFF2-40B4-BE49-F238E27FC236}">
                <a16:creationId xmlns:a16="http://schemas.microsoft.com/office/drawing/2014/main" xmlns="" id="{61F022E9-6D4D-42D1-9EEB-44D604A12E30}"/>
              </a:ext>
            </a:extLst>
          </p:cNvPr>
          <p:cNvSpPr/>
          <p:nvPr/>
        </p:nvSpPr>
        <p:spPr>
          <a:xfrm>
            <a:off x="7301732" y="1185766"/>
            <a:ext cx="74657" cy="488467"/>
          </a:xfrm>
          <a:prstGeom prst="roundRect">
            <a:avLst>
              <a:gd name="adj" fmla="val 5000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직사각형 150">
            <a:extLst>
              <a:ext uri="{FF2B5EF4-FFF2-40B4-BE49-F238E27FC236}">
                <a16:creationId xmlns:a16="http://schemas.microsoft.com/office/drawing/2014/main" xmlns="" id="{366FFBF1-7FA9-4540-8394-FA5C77C312E7}"/>
              </a:ext>
            </a:extLst>
          </p:cNvPr>
          <p:cNvSpPr/>
          <p:nvPr/>
        </p:nvSpPr>
        <p:spPr bwMode="auto">
          <a:xfrm>
            <a:off x="4411506" y="2381519"/>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1i</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52" name="직사각형 151">
            <a:extLst>
              <a:ext uri="{FF2B5EF4-FFF2-40B4-BE49-F238E27FC236}">
                <a16:creationId xmlns:a16="http://schemas.microsoft.com/office/drawing/2014/main" xmlns="" id="{73D87FA5-210E-4436-A5C0-74694E413BF0}"/>
              </a:ext>
            </a:extLst>
          </p:cNvPr>
          <p:cNvSpPr/>
          <p:nvPr/>
        </p:nvSpPr>
        <p:spPr bwMode="auto">
          <a:xfrm>
            <a:off x="5800272" y="2381519"/>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1j</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53" name="직사각형 152">
            <a:extLst>
              <a:ext uri="{FF2B5EF4-FFF2-40B4-BE49-F238E27FC236}">
                <a16:creationId xmlns:a16="http://schemas.microsoft.com/office/drawing/2014/main" xmlns="" id="{D8695495-01E1-4CC7-908D-0BC711323B18}"/>
              </a:ext>
            </a:extLst>
          </p:cNvPr>
          <p:cNvSpPr/>
          <p:nvPr/>
        </p:nvSpPr>
        <p:spPr bwMode="auto">
          <a:xfrm>
            <a:off x="4788146" y="6507663"/>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1k</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aphicFrame>
        <p:nvGraphicFramePr>
          <p:cNvPr id="183" name="표 182">
            <a:extLst>
              <a:ext uri="{FF2B5EF4-FFF2-40B4-BE49-F238E27FC236}">
                <a16:creationId xmlns:a16="http://schemas.microsoft.com/office/drawing/2014/main" xmlns="" id="{B4127D3F-770F-42DC-B57C-C728FDDCF591}"/>
              </a:ext>
            </a:extLst>
          </p:cNvPr>
          <p:cNvGraphicFramePr>
            <a:graphicFrameLocks noGrp="1"/>
          </p:cNvGraphicFramePr>
          <p:nvPr>
            <p:extLst/>
          </p:nvPr>
        </p:nvGraphicFramePr>
        <p:xfrm>
          <a:off x="3893765" y="5289528"/>
          <a:ext cx="3419475" cy="1179182"/>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371787">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807395">
                <a:tc>
                  <a:txBody>
                    <a:bodyPr/>
                    <a:lstStyle/>
                    <a:p>
                      <a:pPr latinLnBrk="1"/>
                      <a:endParaRPr lang="ko-KR" altLang="en-US" sz="90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184" name="직사각형 183">
            <a:extLst>
              <a:ext uri="{FF2B5EF4-FFF2-40B4-BE49-F238E27FC236}">
                <a16:creationId xmlns:a16="http://schemas.microsoft.com/office/drawing/2014/main" xmlns="" id="{9ED18703-C6EA-4DFD-A69F-6275BD1CE494}"/>
              </a:ext>
            </a:extLst>
          </p:cNvPr>
          <p:cNvSpPr/>
          <p:nvPr/>
        </p:nvSpPr>
        <p:spPr>
          <a:xfrm>
            <a:off x="3888940" y="6131540"/>
            <a:ext cx="1703577"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lumMod val="75000"/>
                  <a:lumOff val="25000"/>
                </a:schemeClr>
              </a:solidFill>
            </a:endParaRPr>
          </a:p>
        </p:txBody>
      </p:sp>
      <p:sp>
        <p:nvSpPr>
          <p:cNvPr id="185" name="직사각형 184">
            <a:extLst>
              <a:ext uri="{FF2B5EF4-FFF2-40B4-BE49-F238E27FC236}">
                <a16:creationId xmlns:a16="http://schemas.microsoft.com/office/drawing/2014/main" xmlns="" id="{8A8AB919-5679-470E-916D-8FE3258F0AD6}"/>
              </a:ext>
            </a:extLst>
          </p:cNvPr>
          <p:cNvSpPr/>
          <p:nvPr/>
        </p:nvSpPr>
        <p:spPr>
          <a:xfrm>
            <a:off x="5600748" y="6131540"/>
            <a:ext cx="1703577"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lumMod val="75000"/>
                    <a:lumOff val="25000"/>
                  </a:schemeClr>
                </a:solidFill>
              </a:rPr>
              <a:t>☎ </a:t>
            </a:r>
            <a:r>
              <a:rPr lang="en-US" altLang="ko-KR" sz="900">
                <a:solidFill>
                  <a:schemeClr val="tx1">
                    <a:lumMod val="75000"/>
                    <a:lumOff val="25000"/>
                  </a:schemeClr>
                </a:solidFill>
              </a:rPr>
              <a:t>031-286-6206</a:t>
            </a:r>
            <a:endParaRPr lang="ko-KR" altLang="en-US" sz="900">
              <a:solidFill>
                <a:schemeClr val="tx1">
                  <a:lumMod val="75000"/>
                  <a:lumOff val="25000"/>
                </a:schemeClr>
              </a:solidFill>
            </a:endParaRPr>
          </a:p>
        </p:txBody>
      </p:sp>
      <p:sp>
        <p:nvSpPr>
          <p:cNvPr id="186" name="TextBox 185">
            <a:extLst>
              <a:ext uri="{FF2B5EF4-FFF2-40B4-BE49-F238E27FC236}">
                <a16:creationId xmlns:a16="http://schemas.microsoft.com/office/drawing/2014/main" xmlns="" id="{F96728F2-F6D9-41A6-8A78-E8929DBE8B0F}"/>
              </a:ext>
            </a:extLst>
          </p:cNvPr>
          <p:cNvSpPr txBox="1"/>
          <p:nvPr/>
        </p:nvSpPr>
        <p:spPr>
          <a:xfrm>
            <a:off x="3929430" y="5693211"/>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pic>
        <p:nvPicPr>
          <p:cNvPr id="187" name="그림 186">
            <a:extLst>
              <a:ext uri="{FF2B5EF4-FFF2-40B4-BE49-F238E27FC236}">
                <a16:creationId xmlns:a16="http://schemas.microsoft.com/office/drawing/2014/main" xmlns="" id="{4544202C-4AC9-4819-B241-69A23BDCF880}"/>
              </a:ext>
            </a:extLst>
          </p:cNvPr>
          <p:cNvPicPr>
            <a:picLocks noChangeAspect="1"/>
          </p:cNvPicPr>
          <p:nvPr/>
        </p:nvPicPr>
        <p:blipFill>
          <a:blip r:embed="rId3"/>
          <a:stretch>
            <a:fillRect/>
          </a:stretch>
        </p:blipFill>
        <p:spPr>
          <a:xfrm>
            <a:off x="4528119" y="6164289"/>
            <a:ext cx="222286" cy="283606"/>
          </a:xfrm>
          <a:prstGeom prst="rect">
            <a:avLst/>
          </a:prstGeom>
        </p:spPr>
      </p:pic>
      <p:sp>
        <p:nvSpPr>
          <p:cNvPr id="189" name="순서도: 천공 테이프 188">
            <a:extLst>
              <a:ext uri="{FF2B5EF4-FFF2-40B4-BE49-F238E27FC236}">
                <a16:creationId xmlns:a16="http://schemas.microsoft.com/office/drawing/2014/main" xmlns="" id="{63A1D7D1-BDA6-4FEC-9266-C968EBAEB228}"/>
              </a:ext>
            </a:extLst>
          </p:cNvPr>
          <p:cNvSpPr/>
          <p:nvPr/>
        </p:nvSpPr>
        <p:spPr>
          <a:xfrm>
            <a:off x="3819108" y="5228480"/>
            <a:ext cx="3563280" cy="887006"/>
          </a:xfrm>
          <a:prstGeom prst="flowChartPunchedTap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a:extLst>
              <a:ext uri="{FF2B5EF4-FFF2-40B4-BE49-F238E27FC236}">
                <a16:creationId xmlns:a16="http://schemas.microsoft.com/office/drawing/2014/main" xmlns="" id="{D50B9B27-C051-4B9E-BE6E-FFEF266EAF74}"/>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75" name="직사각형 74">
            <a:extLst>
              <a:ext uri="{FF2B5EF4-FFF2-40B4-BE49-F238E27FC236}">
                <a16:creationId xmlns:a16="http://schemas.microsoft.com/office/drawing/2014/main" xmlns="" id="{B03550C3-1401-413D-B8B1-E8CB0C2C8D6A}"/>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76" name="직사각형 75">
            <a:extLst>
              <a:ext uri="{FF2B5EF4-FFF2-40B4-BE49-F238E27FC236}">
                <a16:creationId xmlns:a16="http://schemas.microsoft.com/office/drawing/2014/main" xmlns="" id="{05DB1A7F-8CBE-486B-AE46-2D8249A24F1B}"/>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매장안내▼</a:t>
            </a:r>
            <a:endParaRPr lang="ko-KR" altLang="en-US" sz="900" b="1" dirty="0">
              <a:solidFill>
                <a:schemeClr val="tx2">
                  <a:lumMod val="60000"/>
                  <a:lumOff val="40000"/>
                </a:schemeClr>
              </a:solidFill>
            </a:endParaRPr>
          </a:p>
        </p:txBody>
      </p:sp>
      <p:sp>
        <p:nvSpPr>
          <p:cNvPr id="77" name="직사각형 76">
            <a:extLst>
              <a:ext uri="{FF2B5EF4-FFF2-40B4-BE49-F238E27FC236}">
                <a16:creationId xmlns:a16="http://schemas.microsoft.com/office/drawing/2014/main" xmlns="" id="{31CDC2B8-DE35-49C4-8470-2D3E04D22C57}"/>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78" name="사각형: 둥근 모서리 77">
            <a:extLst>
              <a:ext uri="{FF2B5EF4-FFF2-40B4-BE49-F238E27FC236}">
                <a16:creationId xmlns:a16="http://schemas.microsoft.com/office/drawing/2014/main" xmlns="" id="{0C6A8679-FFD6-4070-AC85-698991801AB6}"/>
              </a:ext>
            </a:extLst>
          </p:cNvPr>
          <p:cNvSpPr/>
          <p:nvPr/>
        </p:nvSpPr>
        <p:spPr>
          <a:xfrm>
            <a:off x="189038" y="1052736"/>
            <a:ext cx="1200734" cy="359784"/>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찾기</a:t>
            </a:r>
          </a:p>
        </p:txBody>
      </p:sp>
      <p:sp>
        <p:nvSpPr>
          <p:cNvPr id="80" name="사각형: 둥근 모서리 79">
            <a:extLst>
              <a:ext uri="{FF2B5EF4-FFF2-40B4-BE49-F238E27FC236}">
                <a16:creationId xmlns:a16="http://schemas.microsoft.com/office/drawing/2014/main" xmlns="" id="{63B337B5-6D31-4020-94CB-161447F33648}"/>
              </a:ext>
            </a:extLst>
          </p:cNvPr>
          <p:cNvSpPr/>
          <p:nvPr/>
        </p:nvSpPr>
        <p:spPr>
          <a:xfrm>
            <a:off x="1394698" y="1052736"/>
            <a:ext cx="1121075"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개설 문의</a:t>
            </a:r>
          </a:p>
        </p:txBody>
      </p:sp>
      <p:sp>
        <p:nvSpPr>
          <p:cNvPr id="83" name="직사각형 82">
            <a:extLst>
              <a:ext uri="{FF2B5EF4-FFF2-40B4-BE49-F238E27FC236}">
                <a16:creationId xmlns:a16="http://schemas.microsoft.com/office/drawing/2014/main" xmlns="" id="{A656F931-BB3D-4032-A453-05B84AFA9137}"/>
              </a:ext>
            </a:extLst>
          </p:cNvPr>
          <p:cNvSpPr/>
          <p:nvPr/>
        </p:nvSpPr>
        <p:spPr>
          <a:xfrm>
            <a:off x="184400" y="1412520"/>
            <a:ext cx="3410423" cy="522227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84" name="사각형: 둥근 모서리 83">
            <a:extLst>
              <a:ext uri="{FF2B5EF4-FFF2-40B4-BE49-F238E27FC236}">
                <a16:creationId xmlns:a16="http://schemas.microsoft.com/office/drawing/2014/main" xmlns="" id="{301AFC66-33DE-41D0-9AF0-3CBA60DCFB9E}"/>
              </a:ext>
            </a:extLst>
          </p:cNvPr>
          <p:cNvSpPr/>
          <p:nvPr/>
        </p:nvSpPr>
        <p:spPr>
          <a:xfrm>
            <a:off x="2515773" y="1053471"/>
            <a:ext cx="1092612"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칭찬</a:t>
            </a:r>
          </a:p>
        </p:txBody>
      </p:sp>
      <p:sp>
        <p:nvSpPr>
          <p:cNvPr id="136" name="직사각형 135">
            <a:extLst>
              <a:ext uri="{FF2B5EF4-FFF2-40B4-BE49-F238E27FC236}">
                <a16:creationId xmlns:a16="http://schemas.microsoft.com/office/drawing/2014/main" xmlns="" id="{737370D3-9080-41E5-8D4D-6F3BC71C3235}"/>
              </a:ext>
            </a:extLst>
          </p:cNvPr>
          <p:cNvSpPr/>
          <p:nvPr/>
        </p:nvSpPr>
        <p:spPr bwMode="auto">
          <a:xfrm>
            <a:off x="67317" y="2878468"/>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1c</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37" name="직사각형 136">
            <a:extLst>
              <a:ext uri="{FF2B5EF4-FFF2-40B4-BE49-F238E27FC236}">
                <a16:creationId xmlns:a16="http://schemas.microsoft.com/office/drawing/2014/main" xmlns="" id="{88355E01-5A4A-424D-B4C6-4D1F03FB676D}"/>
              </a:ext>
            </a:extLst>
          </p:cNvPr>
          <p:cNvSpPr/>
          <p:nvPr/>
        </p:nvSpPr>
        <p:spPr bwMode="auto">
          <a:xfrm>
            <a:off x="212916" y="3238226"/>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1d</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40" name="직사각형 139">
            <a:extLst>
              <a:ext uri="{FF2B5EF4-FFF2-40B4-BE49-F238E27FC236}">
                <a16:creationId xmlns:a16="http://schemas.microsoft.com/office/drawing/2014/main" xmlns="" id="{D71AF22B-3A9B-45D0-8B6C-AB920FCFC054}"/>
              </a:ext>
            </a:extLst>
          </p:cNvPr>
          <p:cNvSpPr/>
          <p:nvPr/>
        </p:nvSpPr>
        <p:spPr bwMode="auto">
          <a:xfrm>
            <a:off x="438222" y="3676225"/>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1e</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5" name="TextBox 84">
            <a:extLst>
              <a:ext uri="{FF2B5EF4-FFF2-40B4-BE49-F238E27FC236}">
                <a16:creationId xmlns:a16="http://schemas.microsoft.com/office/drawing/2014/main" xmlns="" id="{6EFCCDE4-DB4B-464A-A7B9-160C0776DAB8}"/>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81" name="TextBox 80">
            <a:extLst>
              <a:ext uri="{FF2B5EF4-FFF2-40B4-BE49-F238E27FC236}">
                <a16:creationId xmlns:a16="http://schemas.microsoft.com/office/drawing/2014/main" xmlns="" id="{57FF83B0-7AE5-4A58-B277-7DC390D42FF2}"/>
              </a:ext>
            </a:extLst>
          </p:cNvPr>
          <p:cNvSpPr txBox="1"/>
          <p:nvPr/>
        </p:nvSpPr>
        <p:spPr>
          <a:xfrm>
            <a:off x="50676" y="2472990"/>
            <a:ext cx="261610" cy="215444"/>
          </a:xfrm>
          <a:prstGeom prst="rect">
            <a:avLst/>
          </a:prstGeom>
          <a:noFill/>
        </p:spPr>
        <p:txBody>
          <a:bodyPr wrap="none" rtlCol="0">
            <a:spAutoFit/>
          </a:bodyPr>
          <a:lstStyle/>
          <a:p>
            <a:r>
              <a:rPr lang="ko-KR" altLang="en-US" sz="800">
                <a:solidFill>
                  <a:srgbClr val="FF0066"/>
                </a:solidFill>
              </a:rPr>
              <a:t>●</a:t>
            </a:r>
          </a:p>
        </p:txBody>
      </p:sp>
      <p:pic>
        <p:nvPicPr>
          <p:cNvPr id="91" name="그림 90">
            <a:extLst>
              <a:ext uri="{FF2B5EF4-FFF2-40B4-BE49-F238E27FC236}">
                <a16:creationId xmlns:a16="http://schemas.microsoft.com/office/drawing/2014/main" xmlns="" id="{5D76D382-0DA1-47BD-AF70-18AC2DA74C4F}"/>
              </a:ext>
            </a:extLst>
          </p:cNvPr>
          <p:cNvPicPr>
            <a:picLocks noChangeAspect="1"/>
          </p:cNvPicPr>
          <p:nvPr/>
        </p:nvPicPr>
        <p:blipFill>
          <a:blip r:embed="rId3"/>
          <a:stretch>
            <a:fillRect/>
          </a:stretch>
        </p:blipFill>
        <p:spPr>
          <a:xfrm>
            <a:off x="4028386" y="1201178"/>
            <a:ext cx="222286" cy="283606"/>
          </a:xfrm>
          <a:prstGeom prst="rect">
            <a:avLst/>
          </a:prstGeom>
        </p:spPr>
      </p:pic>
      <p:sp>
        <p:nvSpPr>
          <p:cNvPr id="94" name="직사각형 93">
            <a:extLst>
              <a:ext uri="{FF2B5EF4-FFF2-40B4-BE49-F238E27FC236}">
                <a16:creationId xmlns:a16="http://schemas.microsoft.com/office/drawing/2014/main" xmlns="" id="{4F84C019-B6E1-4A3A-BDEB-740F3EFC42F0}"/>
              </a:ext>
            </a:extLst>
          </p:cNvPr>
          <p:cNvSpPr/>
          <p:nvPr/>
        </p:nvSpPr>
        <p:spPr>
          <a:xfrm>
            <a:off x="229525" y="5644185"/>
            <a:ext cx="3323750" cy="92470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마이컬러파인더 서비스는</a:t>
            </a:r>
            <a:r>
              <a:rPr lang="en-US" altLang="ko-KR" sz="900" b="1" dirty="0">
                <a:solidFill>
                  <a:schemeClr val="tx1"/>
                </a:solidFill>
              </a:rPr>
              <a:t>?</a:t>
            </a:r>
          </a:p>
          <a:p>
            <a:endParaRPr lang="en-US" altLang="ko-KR" sz="900" dirty="0">
              <a:solidFill>
                <a:schemeClr val="tx1"/>
              </a:solidFill>
            </a:endParaRPr>
          </a:p>
          <a:p>
            <a:r>
              <a:rPr lang="ko-KR" altLang="en-US" sz="900" dirty="0" err="1">
                <a:solidFill>
                  <a:schemeClr val="tx1"/>
                </a:solidFill>
              </a:rPr>
              <a:t>에뛰드하우스의</a:t>
            </a:r>
            <a:r>
              <a:rPr lang="ko-KR" altLang="en-US" sz="900" dirty="0">
                <a:solidFill>
                  <a:schemeClr val="tx1"/>
                </a:solidFill>
              </a:rPr>
              <a:t>  전국의 매장에서 </a:t>
            </a:r>
            <a:r>
              <a:rPr lang="ko-KR" altLang="en-US" sz="900" dirty="0" err="1">
                <a:solidFill>
                  <a:schemeClr val="tx1"/>
                </a:solidFill>
              </a:rPr>
              <a:t>뷰티아티스트가</a:t>
            </a:r>
            <a:r>
              <a:rPr lang="ko-KR" altLang="en-US" sz="900" dirty="0">
                <a:solidFill>
                  <a:schemeClr val="tx1"/>
                </a:solidFill>
              </a:rPr>
              <a:t> 고객님께 맞는 컬러를 찾아 제품을 추천해 드리는 서비스입니다</a:t>
            </a:r>
            <a:r>
              <a:rPr lang="en-US" altLang="ko-KR" sz="900" dirty="0">
                <a:solidFill>
                  <a:schemeClr val="tx1"/>
                </a:solidFill>
              </a:rPr>
              <a:t>. </a:t>
            </a:r>
            <a:r>
              <a:rPr lang="ko-KR" altLang="en-US" sz="900" dirty="0">
                <a:solidFill>
                  <a:schemeClr val="tx1"/>
                </a:solidFill>
              </a:rPr>
              <a:t>매장 찾기에서 </a:t>
            </a:r>
            <a:r>
              <a:rPr lang="ko-KR" altLang="en-US" sz="900">
                <a:solidFill>
                  <a:schemeClr val="tx1"/>
                </a:solidFill>
              </a:rPr>
              <a:t>마이컬러파인더</a:t>
            </a:r>
            <a:r>
              <a:rPr lang="ko-KR" altLang="en-US" sz="900" dirty="0">
                <a:solidFill>
                  <a:schemeClr val="tx1"/>
                </a:solidFill>
              </a:rPr>
              <a:t> 매장이 표시된 매장을 방문하시면 서비스를 이용하실 수 있습니다</a:t>
            </a:r>
            <a:r>
              <a:rPr lang="en-US" altLang="ko-KR" sz="900" dirty="0">
                <a:solidFill>
                  <a:schemeClr val="tx1"/>
                </a:solidFill>
              </a:rPr>
              <a:t>.</a:t>
            </a:r>
          </a:p>
        </p:txBody>
      </p:sp>
      <p:sp>
        <p:nvSpPr>
          <p:cNvPr id="95" name="직사각형 94">
            <a:extLst>
              <a:ext uri="{FF2B5EF4-FFF2-40B4-BE49-F238E27FC236}">
                <a16:creationId xmlns:a16="http://schemas.microsoft.com/office/drawing/2014/main" xmlns="" id="{1E23A993-9CD9-4163-8F79-C0E3EF93A6E7}"/>
              </a:ext>
            </a:extLst>
          </p:cNvPr>
          <p:cNvSpPr/>
          <p:nvPr/>
        </p:nvSpPr>
        <p:spPr>
          <a:xfrm>
            <a:off x="7470900" y="-3220"/>
            <a:ext cx="2431815" cy="1485839"/>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p>
          <a:p>
            <a:pPr algn="ctr"/>
            <a:r>
              <a:rPr lang="ko-KR" altLang="en-US" dirty="0"/>
              <a:t>마이컬러파인더 서비스 안내 문구 변경될 수 있음</a:t>
            </a:r>
            <a:r>
              <a:rPr lang="en-US" altLang="ko-KR" dirty="0"/>
              <a:t>.</a:t>
            </a:r>
            <a:endParaRPr lang="ko-KR" altLang="en-US" dirty="0"/>
          </a:p>
        </p:txBody>
      </p:sp>
      <p:pic>
        <p:nvPicPr>
          <p:cNvPr id="90" name="그림 89">
            <a:extLst>
              <a:ext uri="{FF2B5EF4-FFF2-40B4-BE49-F238E27FC236}">
                <a16:creationId xmlns:a16="http://schemas.microsoft.com/office/drawing/2014/main" xmlns="" id="{A096D255-29DA-4FF9-A517-27DBF3DA3A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7111" y="1250684"/>
            <a:ext cx="161255" cy="217830"/>
          </a:xfrm>
          <a:prstGeom prst="rect">
            <a:avLst/>
          </a:prstGeom>
        </p:spPr>
      </p:pic>
      <p:pic>
        <p:nvPicPr>
          <p:cNvPr id="93" name="그림 92">
            <a:extLst>
              <a:ext uri="{FF2B5EF4-FFF2-40B4-BE49-F238E27FC236}">
                <a16:creationId xmlns:a16="http://schemas.microsoft.com/office/drawing/2014/main" xmlns="" id="{5A016085-FFEA-4BC3-8664-6EA149E355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2372" y="2392760"/>
            <a:ext cx="161255" cy="217830"/>
          </a:xfrm>
          <a:prstGeom prst="rect">
            <a:avLst/>
          </a:prstGeom>
        </p:spPr>
      </p:pic>
      <p:sp>
        <p:nvSpPr>
          <p:cNvPr id="100" name="직사각형 99">
            <a:extLst>
              <a:ext uri="{FF2B5EF4-FFF2-40B4-BE49-F238E27FC236}">
                <a16:creationId xmlns:a16="http://schemas.microsoft.com/office/drawing/2014/main" xmlns="" id="{87066ACE-5714-4B7C-BCBF-5B85335CAD3F}"/>
              </a:ext>
            </a:extLst>
          </p:cNvPr>
          <p:cNvSpPr/>
          <p:nvPr/>
        </p:nvSpPr>
        <p:spPr bwMode="auto">
          <a:xfrm>
            <a:off x="122399" y="557827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pic>
        <p:nvPicPr>
          <p:cNvPr id="89" name="그림 88">
            <a:extLst>
              <a:ext uri="{FF2B5EF4-FFF2-40B4-BE49-F238E27FC236}">
                <a16:creationId xmlns:a16="http://schemas.microsoft.com/office/drawing/2014/main" xmlns="" id="{022812AF-4D5C-4C06-BFC9-080AB480AF69}"/>
              </a:ext>
            </a:extLst>
          </p:cNvPr>
          <p:cNvPicPr>
            <a:picLocks noChangeAspect="1"/>
          </p:cNvPicPr>
          <p:nvPr/>
        </p:nvPicPr>
        <p:blipFill>
          <a:blip r:embed="rId5"/>
          <a:stretch>
            <a:fillRect/>
          </a:stretch>
        </p:blipFill>
        <p:spPr>
          <a:xfrm>
            <a:off x="3903100" y="2674664"/>
            <a:ext cx="3414713" cy="2158046"/>
          </a:xfrm>
          <a:prstGeom prst="rect">
            <a:avLst/>
          </a:prstGeom>
          <a:ln>
            <a:solidFill>
              <a:schemeClr val="bg1">
                <a:lumMod val="65000"/>
              </a:schemeClr>
            </a:solidFill>
          </a:ln>
        </p:spPr>
      </p:pic>
      <p:sp>
        <p:nvSpPr>
          <p:cNvPr id="92" name="직사각형 91">
            <a:extLst>
              <a:ext uri="{FF2B5EF4-FFF2-40B4-BE49-F238E27FC236}">
                <a16:creationId xmlns:a16="http://schemas.microsoft.com/office/drawing/2014/main" xmlns="" id="{DB7D6A76-45C3-426B-AE6A-0F6215E92454}"/>
              </a:ext>
            </a:extLst>
          </p:cNvPr>
          <p:cNvSpPr/>
          <p:nvPr/>
        </p:nvSpPr>
        <p:spPr>
          <a:xfrm>
            <a:off x="3888813" y="4833058"/>
            <a:ext cx="3438525" cy="33814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bg1"/>
                </a:solidFill>
              </a:rPr>
              <a:t>닫기</a:t>
            </a:r>
            <a:endParaRPr lang="ko-KR" altLang="en-US" sz="700" b="1" dirty="0">
              <a:solidFill>
                <a:schemeClr val="bg1"/>
              </a:solidFill>
            </a:endParaRPr>
          </a:p>
        </p:txBody>
      </p:sp>
      <p:sp>
        <p:nvSpPr>
          <p:cNvPr id="69" name="TextBox 68">
            <a:extLst>
              <a:ext uri="{FF2B5EF4-FFF2-40B4-BE49-F238E27FC236}">
                <a16:creationId xmlns:a16="http://schemas.microsoft.com/office/drawing/2014/main" xmlns="" id="{38808CD3-3995-4104-BC40-E6A4D3C4AA66}"/>
              </a:ext>
            </a:extLst>
          </p:cNvPr>
          <p:cNvSpPr txBox="1"/>
          <p:nvPr/>
        </p:nvSpPr>
        <p:spPr>
          <a:xfrm>
            <a:off x="6264850" y="1237397"/>
            <a:ext cx="1047082" cy="215444"/>
          </a:xfrm>
          <a:prstGeom prst="rect">
            <a:avLst/>
          </a:prstGeom>
          <a:noFill/>
        </p:spPr>
        <p:txBody>
          <a:bodyPr wrap="none" rtlCol="0">
            <a:spAutoFit/>
          </a:bodyPr>
          <a:lstStyle/>
          <a:p>
            <a:pPr marL="171450" indent="-171450">
              <a:buFont typeface="Wingdings" panose="05000000000000000000" pitchFamily="2" charset="2"/>
              <a:buChar char="ü"/>
            </a:pPr>
            <a:r>
              <a:rPr lang="ko-KR" altLang="en-US" sz="800" dirty="0"/>
              <a:t>단골매장만 보기</a:t>
            </a:r>
          </a:p>
        </p:txBody>
      </p:sp>
      <p:sp>
        <p:nvSpPr>
          <p:cNvPr id="70" name="직사각형 69">
            <a:extLst>
              <a:ext uri="{FF2B5EF4-FFF2-40B4-BE49-F238E27FC236}">
                <a16:creationId xmlns:a16="http://schemas.microsoft.com/office/drawing/2014/main" xmlns="" id="{A8CE083F-C6A1-4517-8E4B-46291A4FFBE1}"/>
              </a:ext>
            </a:extLst>
          </p:cNvPr>
          <p:cNvSpPr/>
          <p:nvPr/>
        </p:nvSpPr>
        <p:spPr bwMode="auto">
          <a:xfrm>
            <a:off x="6282666" y="1163425"/>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1g</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340909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FC07D081-B9EA-4D79-9E04-8F21A09B4FCA}"/>
              </a:ext>
            </a:extLst>
          </p:cNvPr>
          <p:cNvSpPr>
            <a:spLocks noGrp="1"/>
          </p:cNvSpPr>
          <p:nvPr>
            <p:ph type="body" idx="1"/>
          </p:nvPr>
        </p:nvSpPr>
        <p:spPr>
          <a:xfrm>
            <a:off x="801364" y="14199"/>
            <a:ext cx="1991396" cy="180360"/>
          </a:xfrm>
        </p:spPr>
        <p:txBody>
          <a:bodyPr/>
          <a:lstStyle/>
          <a:p>
            <a:r>
              <a:rPr lang="en-US" altLang="ko-KR" dirty="0"/>
              <a:t>EH.BC.08.002.LCS </a:t>
            </a:r>
            <a:endParaRPr lang="ko-KR" altLang="en-US" dirty="0"/>
          </a:p>
        </p:txBody>
      </p:sp>
      <p:sp>
        <p:nvSpPr>
          <p:cNvPr id="28" name="텍스트 개체 틀 27">
            <a:extLst>
              <a:ext uri="{FF2B5EF4-FFF2-40B4-BE49-F238E27FC236}">
                <a16:creationId xmlns:a16="http://schemas.microsoft.com/office/drawing/2014/main" xmlns="" id="{662A7E14-CA9D-4E39-AC16-DA895F467543}"/>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err="1"/>
              <a:t>매장찾기</a:t>
            </a:r>
            <a:r>
              <a:rPr lang="en-US" altLang="ko-KR" dirty="0"/>
              <a:t>_</a:t>
            </a:r>
            <a:r>
              <a:rPr lang="ko-KR" altLang="en-US" dirty="0"/>
              <a:t>가까운 매장</a:t>
            </a:r>
          </a:p>
        </p:txBody>
      </p:sp>
      <p:sp>
        <p:nvSpPr>
          <p:cNvPr id="38" name="텍스트 개체 틀 37">
            <a:extLst>
              <a:ext uri="{FF2B5EF4-FFF2-40B4-BE49-F238E27FC236}">
                <a16:creationId xmlns:a16="http://schemas.microsoft.com/office/drawing/2014/main" xmlns="" id="{E1E8C6F0-1244-461D-81B2-65E999B35E22}"/>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err="1"/>
              <a:t>매장찾기</a:t>
            </a:r>
            <a:endParaRPr lang="ko-KR" altLang="en-US" dirty="0"/>
          </a:p>
        </p:txBody>
      </p:sp>
      <p:sp>
        <p:nvSpPr>
          <p:cNvPr id="9" name="직사각형 8">
            <a:extLst>
              <a:ext uri="{FF2B5EF4-FFF2-40B4-BE49-F238E27FC236}">
                <a16:creationId xmlns:a16="http://schemas.microsoft.com/office/drawing/2014/main" xmlns="" id="{FC3F3CED-408A-4D3A-9951-259A426B5B5F}"/>
              </a:ext>
            </a:extLst>
          </p:cNvPr>
          <p:cNvSpPr/>
          <p:nvPr/>
        </p:nvSpPr>
        <p:spPr>
          <a:xfrm>
            <a:off x="205579" y="1653049"/>
            <a:ext cx="1713158" cy="35417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매장명</a:t>
            </a:r>
            <a:r>
              <a:rPr lang="en-US" altLang="ko-KR" sz="900" b="1" dirty="0">
                <a:solidFill>
                  <a:schemeClr val="tx1"/>
                </a:solidFill>
              </a:rPr>
              <a:t>/</a:t>
            </a:r>
            <a:r>
              <a:rPr lang="ko-KR" altLang="en-US" sz="900" b="1" dirty="0" err="1">
                <a:solidFill>
                  <a:schemeClr val="tx1"/>
                </a:solidFill>
              </a:rPr>
              <a:t>지역명</a:t>
            </a:r>
            <a:endParaRPr lang="ko-KR" altLang="en-US" sz="900" b="1" dirty="0">
              <a:solidFill>
                <a:schemeClr val="tx1"/>
              </a:solidFill>
            </a:endParaRPr>
          </a:p>
        </p:txBody>
      </p:sp>
      <p:sp>
        <p:nvSpPr>
          <p:cNvPr id="10" name="직사각형 9">
            <a:extLst>
              <a:ext uri="{FF2B5EF4-FFF2-40B4-BE49-F238E27FC236}">
                <a16:creationId xmlns:a16="http://schemas.microsoft.com/office/drawing/2014/main" xmlns="" id="{D071B3CD-5EC4-442B-A599-BCB2EB2B2625}"/>
              </a:ext>
            </a:extLst>
          </p:cNvPr>
          <p:cNvSpPr/>
          <p:nvPr/>
        </p:nvSpPr>
        <p:spPr>
          <a:xfrm>
            <a:off x="1896817" y="1653049"/>
            <a:ext cx="1713158" cy="354178"/>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bg1"/>
                </a:solidFill>
              </a:rPr>
              <a:t>가까운 매장</a:t>
            </a:r>
            <a:r>
              <a:rPr lang="en-US" altLang="ko-KR" sz="900" b="1" dirty="0">
                <a:solidFill>
                  <a:schemeClr val="bg1"/>
                </a:solidFill>
              </a:rPr>
              <a:t>(</a:t>
            </a:r>
            <a:r>
              <a:rPr lang="ko-KR" altLang="en-US" sz="900" b="1" dirty="0">
                <a:solidFill>
                  <a:schemeClr val="bg1"/>
                </a:solidFill>
              </a:rPr>
              <a:t>위치 기반</a:t>
            </a:r>
            <a:r>
              <a:rPr lang="en-US" altLang="ko-KR" sz="900" b="1" dirty="0">
                <a:solidFill>
                  <a:schemeClr val="bg1"/>
                </a:solidFill>
              </a:rPr>
              <a:t>)</a:t>
            </a:r>
            <a:endParaRPr lang="ko-KR" altLang="en-US" sz="900" b="1" dirty="0">
              <a:solidFill>
                <a:schemeClr val="bg1"/>
              </a:solidFill>
            </a:endParaRPr>
          </a:p>
        </p:txBody>
      </p:sp>
      <p:cxnSp>
        <p:nvCxnSpPr>
          <p:cNvPr id="11" name="직선 연결선 10">
            <a:extLst>
              <a:ext uri="{FF2B5EF4-FFF2-40B4-BE49-F238E27FC236}">
                <a16:creationId xmlns:a16="http://schemas.microsoft.com/office/drawing/2014/main" xmlns="" id="{63553924-58B5-437B-994C-E0F5F4F8C43D}"/>
              </a:ext>
            </a:extLst>
          </p:cNvPr>
          <p:cNvCxnSpPr>
            <a:cxnSpLocks/>
          </p:cNvCxnSpPr>
          <p:nvPr/>
        </p:nvCxnSpPr>
        <p:spPr>
          <a:xfrm>
            <a:off x="219522" y="1997702"/>
            <a:ext cx="33865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모서리가 둥근 직사각형 427">
            <a:extLst>
              <a:ext uri="{FF2B5EF4-FFF2-40B4-BE49-F238E27FC236}">
                <a16:creationId xmlns:a16="http://schemas.microsoft.com/office/drawing/2014/main" xmlns="" id="{A0D596AA-459B-4503-9A35-2F56FC1D0277}"/>
              </a:ext>
            </a:extLst>
          </p:cNvPr>
          <p:cNvSpPr/>
          <p:nvPr/>
        </p:nvSpPr>
        <p:spPr bwMode="auto">
          <a:xfrm>
            <a:off x="2676354" y="2204864"/>
            <a:ext cx="855098" cy="274175"/>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dirty="0">
                <a:solidFill>
                  <a:schemeClr val="bg1"/>
                </a:solidFill>
                <a:latin typeface="+mn-ea"/>
                <a:cs typeface="Modern H Light" charset="-127"/>
              </a:rPr>
              <a:t>검색</a:t>
            </a:r>
          </a:p>
        </p:txBody>
      </p:sp>
      <p:sp>
        <p:nvSpPr>
          <p:cNvPr id="23" name="직사각형 22">
            <a:extLst>
              <a:ext uri="{FF2B5EF4-FFF2-40B4-BE49-F238E27FC236}">
                <a16:creationId xmlns:a16="http://schemas.microsoft.com/office/drawing/2014/main" xmlns="" id="{4FBE0059-CD77-4D4C-9C95-E23C12104BA6}"/>
              </a:ext>
            </a:extLst>
          </p:cNvPr>
          <p:cNvSpPr/>
          <p:nvPr/>
        </p:nvSpPr>
        <p:spPr>
          <a:xfrm>
            <a:off x="248156" y="2204864"/>
            <a:ext cx="2418844" cy="27417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현재위치</a:t>
            </a:r>
            <a:endParaRPr lang="en-US" altLang="ko-KR" sz="900">
              <a:solidFill>
                <a:schemeClr val="bg1">
                  <a:lumMod val="50000"/>
                </a:schemeClr>
              </a:solidFill>
            </a:endParaRPr>
          </a:p>
        </p:txBody>
      </p:sp>
      <p:sp>
        <p:nvSpPr>
          <p:cNvPr id="29" name="직사각형 28">
            <a:extLst>
              <a:ext uri="{FF2B5EF4-FFF2-40B4-BE49-F238E27FC236}">
                <a16:creationId xmlns:a16="http://schemas.microsoft.com/office/drawing/2014/main" xmlns="" id="{4962A9DD-D4DC-4509-8100-C5A0073E5136}"/>
              </a:ext>
            </a:extLst>
          </p:cNvPr>
          <p:cNvSpPr/>
          <p:nvPr/>
        </p:nvSpPr>
        <p:spPr>
          <a:xfrm>
            <a:off x="200472" y="2642414"/>
            <a:ext cx="3405560" cy="2912919"/>
          </a:xfrm>
          <a:prstGeom prst="rect">
            <a:avLst/>
          </a:prstGeom>
          <a:pattFill prst="ltUpDiag">
            <a:fgClr>
              <a:schemeClr val="bg1">
                <a:lumMod val="75000"/>
              </a:schemeClr>
            </a:fgClr>
            <a:bgClr>
              <a:schemeClr val="bg1"/>
            </a:bgClr>
          </a:patt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r>
              <a:rPr lang="ko-KR" altLang="en-US" sz="1000">
                <a:solidFill>
                  <a:schemeClr val="tx1">
                    <a:lumMod val="65000"/>
                    <a:lumOff val="35000"/>
                  </a:schemeClr>
                </a:solidFill>
              </a:rPr>
              <a:t>검색 결과 영역</a:t>
            </a:r>
          </a:p>
        </p:txBody>
      </p:sp>
      <p:graphicFrame>
        <p:nvGraphicFramePr>
          <p:cNvPr id="30" name="표 29">
            <a:extLst>
              <a:ext uri="{FF2B5EF4-FFF2-40B4-BE49-F238E27FC236}">
                <a16:creationId xmlns:a16="http://schemas.microsoft.com/office/drawing/2014/main" xmlns="" id="{C5B936A4-7255-4884-B9F4-F48D3AD9B638}"/>
              </a:ext>
            </a:extLst>
          </p:cNvPr>
          <p:cNvGraphicFramePr>
            <a:graphicFrameLocks noGrp="1"/>
          </p:cNvGraphicFramePr>
          <p:nvPr>
            <p:extLst/>
          </p:nvPr>
        </p:nvGraphicFramePr>
        <p:xfrm>
          <a:off x="435707" y="3383732"/>
          <a:ext cx="2855826" cy="837356"/>
        </p:xfrm>
        <a:graphic>
          <a:graphicData uri="http://schemas.openxmlformats.org/drawingml/2006/table">
            <a:tbl>
              <a:tblPr firstRow="1" bandRow="1">
                <a:tableStyleId>{5C22544A-7EE6-4342-B048-85BDC9FD1C3A}</a:tableStyleId>
              </a:tblPr>
              <a:tblGrid>
                <a:gridCol w="2855826">
                  <a:extLst>
                    <a:ext uri="{9D8B030D-6E8A-4147-A177-3AD203B41FA5}">
                      <a16:colId xmlns:a16="http://schemas.microsoft.com/office/drawing/2014/main" xmlns="" val="2438799920"/>
                    </a:ext>
                  </a:extLst>
                </a:gridCol>
              </a:tblGrid>
              <a:tr h="837356">
                <a:tc>
                  <a:txBody>
                    <a:bodyPr/>
                    <a:lstStyle/>
                    <a:p>
                      <a:pPr algn="ctr" latinLnBrk="1"/>
                      <a:r>
                        <a:rPr lang="ko-KR" altLang="en-US" sz="900" dirty="0">
                          <a:solidFill>
                            <a:schemeClr val="tx1">
                              <a:lumMod val="65000"/>
                              <a:lumOff val="35000"/>
                            </a:schemeClr>
                          </a:solidFill>
                        </a:rPr>
                        <a:t>고객님의 위치 기반으로 매장 검색 결과가 없습니다</a:t>
                      </a:r>
                      <a:r>
                        <a:rPr lang="en-US" altLang="ko-KR" sz="900" dirty="0">
                          <a:solidFill>
                            <a:schemeClr val="tx1">
                              <a:lumMod val="65000"/>
                              <a:lumOff val="35000"/>
                            </a:schemeClr>
                          </a:solidFill>
                        </a:rPr>
                        <a:t>.</a:t>
                      </a:r>
                    </a:p>
                    <a:p>
                      <a:pPr algn="ctr" latinLnBrk="1"/>
                      <a:endParaRPr lang="en-US" altLang="ko-KR" sz="900" dirty="0">
                        <a:solidFill>
                          <a:schemeClr val="tx1">
                            <a:lumMod val="65000"/>
                            <a:lumOff val="3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dirty="0" err="1">
                          <a:solidFill>
                            <a:schemeClr val="tx1">
                              <a:lumMod val="75000"/>
                              <a:lumOff val="25000"/>
                            </a:schemeClr>
                          </a:solidFill>
                        </a:rPr>
                        <a:t>ㆍ관련</a:t>
                      </a:r>
                      <a:r>
                        <a:rPr lang="ko-KR" altLang="en-US" sz="900" b="0" dirty="0">
                          <a:solidFill>
                            <a:schemeClr val="tx1">
                              <a:lumMod val="75000"/>
                              <a:lumOff val="25000"/>
                            </a:schemeClr>
                          </a:solidFill>
                        </a:rPr>
                        <a:t> 문의는 고객센터 </a:t>
                      </a:r>
                      <a:r>
                        <a:rPr lang="en-US" altLang="ko-KR" sz="900" b="0" dirty="0">
                          <a:solidFill>
                            <a:schemeClr val="tx1">
                              <a:lumMod val="75000"/>
                              <a:lumOff val="25000"/>
                            </a:schemeClr>
                          </a:solidFill>
                        </a:rPr>
                        <a:t>(1544-5418)</a:t>
                      </a:r>
                      <a:r>
                        <a:rPr lang="ko-KR" altLang="en-US" sz="900" b="0" dirty="0">
                          <a:solidFill>
                            <a:schemeClr val="tx1">
                              <a:lumMod val="75000"/>
                              <a:lumOff val="25000"/>
                            </a:schemeClr>
                          </a:solidFill>
                        </a:rPr>
                        <a:t>로 연락주세요</a:t>
                      </a:r>
                      <a:r>
                        <a:rPr lang="en-US" altLang="ko-KR" sz="900" b="0" dirty="0">
                          <a:solidFill>
                            <a:schemeClr val="tx1">
                              <a:lumMod val="75000"/>
                              <a:lumOff val="25000"/>
                            </a:schemeClr>
                          </a:solidFill>
                        </a:rPr>
                        <a:t>.</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33195037"/>
                  </a:ext>
                </a:extLst>
              </a:tr>
            </a:tbl>
          </a:graphicData>
        </a:graphic>
      </p:graphicFrame>
      <p:sp>
        <p:nvSpPr>
          <p:cNvPr id="32" name="직사각형 31">
            <a:extLst>
              <a:ext uri="{FF2B5EF4-FFF2-40B4-BE49-F238E27FC236}">
                <a16:creationId xmlns:a16="http://schemas.microsoft.com/office/drawing/2014/main" xmlns="" id="{1380B093-CCED-4657-80FA-7BFA2368B71F}"/>
              </a:ext>
            </a:extLst>
          </p:cNvPr>
          <p:cNvSpPr/>
          <p:nvPr/>
        </p:nvSpPr>
        <p:spPr bwMode="auto">
          <a:xfrm>
            <a:off x="212916" y="2735620"/>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1d</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34" name="직사각형 33">
            <a:extLst>
              <a:ext uri="{FF2B5EF4-FFF2-40B4-BE49-F238E27FC236}">
                <a16:creationId xmlns:a16="http://schemas.microsoft.com/office/drawing/2014/main" xmlns="" id="{3C59EC0F-F642-4904-B948-82A133A26E40}"/>
              </a:ext>
            </a:extLst>
          </p:cNvPr>
          <p:cNvSpPr/>
          <p:nvPr/>
        </p:nvSpPr>
        <p:spPr bwMode="auto">
          <a:xfrm>
            <a:off x="438222" y="3553463"/>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1e</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graphicFrame>
        <p:nvGraphicFramePr>
          <p:cNvPr id="83" name="Group 57">
            <a:extLst>
              <a:ext uri="{FF2B5EF4-FFF2-40B4-BE49-F238E27FC236}">
                <a16:creationId xmlns:a16="http://schemas.microsoft.com/office/drawing/2014/main" xmlns="" id="{A4385AA1-20EF-4D8A-9BEA-6B81E0605D97}"/>
              </a:ext>
            </a:extLst>
          </p:cNvPr>
          <p:cNvGraphicFramePr>
            <a:graphicFrameLocks noGrp="1"/>
          </p:cNvGraphicFramePr>
          <p:nvPr>
            <p:extLst/>
          </p:nvPr>
        </p:nvGraphicFramePr>
        <p:xfrm>
          <a:off x="7464287" y="414711"/>
          <a:ext cx="2441713" cy="522442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a:latin typeface="아리따-돋움(TTF)-Medium" panose="02020603020101020101" pitchFamily="18" charset="-127"/>
                          <a:ea typeface="아리따-돋움(TTF)-Medium" panose="02020603020101020101" pitchFamily="18" charset="-127"/>
                        </a:rPr>
                        <a:t>https://m.etudehouse.com/kr/ko/mobile/store.do?method=favStoreList#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 </a:t>
                      </a:r>
                      <a:r>
                        <a:rPr lang="ko-KR" altLang="en-US" sz="800" dirty="0">
                          <a:solidFill>
                            <a:schemeClr val="tx1"/>
                          </a:solidFill>
                          <a:latin typeface="아리따-돋움(TTF)-Medium" panose="02020603020101020101" pitchFamily="18" charset="-127"/>
                          <a:ea typeface="아리따-돋움(TTF)-Medium" panose="02020603020101020101" pitchFamily="18" charset="-127"/>
                        </a:rPr>
                        <a:t>사용자</a:t>
                      </a:r>
                      <a:r>
                        <a:rPr lang="en-US" altLang="ko-KR" sz="800" dirty="0">
                          <a:solidFill>
                            <a:schemeClr val="tx1"/>
                          </a:solidFill>
                          <a:latin typeface="아리따-돋움(TTF)-Medium" panose="02020603020101020101" pitchFamily="18" charset="-127"/>
                          <a:ea typeface="아리따-돋움(TTF)-Medium" panose="02020603020101020101" pitchFamily="18" charset="-127"/>
                        </a:rPr>
                        <a:t> </a:t>
                      </a:r>
                      <a:r>
                        <a:rPr lang="ko-KR" altLang="en-US" sz="800" dirty="0">
                          <a:solidFill>
                            <a:schemeClr val="tx1"/>
                          </a:solidFill>
                          <a:latin typeface="아리따-돋움(TTF)-Medium" panose="02020603020101020101" pitchFamily="18" charset="-127"/>
                          <a:ea typeface="아리따-돋움(TTF)-Medium" panose="02020603020101020101" pitchFamily="18" charset="-127"/>
                        </a:rPr>
                        <a:t>위치기반 매장 검색 반경 기준은</a:t>
                      </a:r>
                      <a:r>
                        <a:rPr lang="en-US" altLang="ko-KR" sz="800" dirty="0">
                          <a:solidFill>
                            <a:schemeClr val="tx1"/>
                          </a:solidFill>
                          <a:latin typeface="아리따-돋움(TTF)-Medium" panose="02020603020101020101" pitchFamily="18" charset="-127"/>
                          <a:ea typeface="아리따-돋움(TTF)-Medium" panose="02020603020101020101" pitchFamily="18" charset="-127"/>
                        </a:rPr>
                        <a:t/>
                      </a:r>
                      <a:br>
                        <a:rPr lang="en-US" altLang="ko-KR" sz="800" dirty="0">
                          <a:solidFill>
                            <a:schemeClr val="tx1"/>
                          </a:solidFill>
                          <a:latin typeface="아리따-돋움(TTF)-Medium" panose="02020603020101020101" pitchFamily="18" charset="-127"/>
                          <a:ea typeface="아리따-돋움(TTF)-Medium" panose="02020603020101020101" pitchFamily="18" charset="-127"/>
                        </a:rPr>
                      </a:br>
                      <a:r>
                        <a:rPr lang="en-US" altLang="ko-KR" sz="800" dirty="0">
                          <a:solidFill>
                            <a:schemeClr val="tx1"/>
                          </a:solidFill>
                          <a:latin typeface="아리따-돋움(TTF)-Medium" panose="02020603020101020101" pitchFamily="18" charset="-127"/>
                          <a:ea typeface="아리따-돋움(TTF)-Medium" panose="02020603020101020101" pitchFamily="18" charset="-127"/>
                        </a:rPr>
                        <a:t>  As-is</a:t>
                      </a:r>
                      <a:r>
                        <a:rPr lang="ko-KR" altLang="en-US" sz="800" dirty="0">
                          <a:solidFill>
                            <a:schemeClr val="tx1"/>
                          </a:solidFill>
                          <a:latin typeface="아리따-돋움(TTF)-Medium" panose="02020603020101020101" pitchFamily="18" charset="-127"/>
                          <a:ea typeface="아리따-돋움(TTF)-Medium" panose="02020603020101020101" pitchFamily="18" charset="-127"/>
                        </a:rPr>
                        <a:t>와 동일함</a:t>
                      </a:r>
                      <a:r>
                        <a:rPr lang="en-US" altLang="ko-KR" sz="800" dirty="0">
                          <a:solidFill>
                            <a:schemeClr val="tx1"/>
                          </a:solidFill>
                          <a:latin typeface="아리따-돋움(TTF)-Medium" panose="02020603020101020101" pitchFamily="18" charset="-127"/>
                          <a:ea typeface="아리따-돋움(TTF)-Medium" panose="02020603020101020101" pitchFamily="18" charset="-127"/>
                        </a:rPr>
                        <a:t>.</a:t>
                      </a:r>
                      <a:br>
                        <a:rPr lang="en-US" altLang="ko-KR" sz="80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PC =&gt;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사용자 접속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IP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대역 기반</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Mobile Device =&gt; GPS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정보 기반</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위치정보 활용 동의 되어 있는 경우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회원탈퇴＇ 전까지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Value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유지함</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r>
                        <a:rPr lang="en-US" altLang="ko-KR" sz="900" b="1">
                          <a:latin typeface="아리따-돋움(TTF)-Medium" panose="02020603020101020101" pitchFamily="18" charset="-127"/>
                          <a:ea typeface="아리따-돋움(TTF)-Medium" panose="02020603020101020101" pitchFamily="18" charset="-127"/>
                        </a:rPr>
                        <a:t>1</a:t>
                      </a:r>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가까운 매장</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위치기반</a:t>
                      </a:r>
                      <a:r>
                        <a:rPr lang="en-US" altLang="ko-KR" sz="800" b="1" dirty="0">
                          <a:solidFill>
                            <a:schemeClr val="tx1"/>
                          </a:solidFill>
                          <a:latin typeface="아리따-돋움(TTF)-Medium" panose="02020603020101020101" pitchFamily="18" charset="-127"/>
                          <a:ea typeface="아리따-돋움(TTF)-Medium" panose="02020603020101020101" pitchFamily="18" charset="-127"/>
                        </a:rPr>
                        <a:t>) tab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화면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1" dirty="0">
                          <a:solidFill>
                            <a:schemeClr val="tx1"/>
                          </a:solidFill>
                          <a:latin typeface="아리따-돋움(TTF)-Medium" panose="02020603020101020101" pitchFamily="18" charset="-127"/>
                          <a:ea typeface="아리따-돋움(TTF)-Medium" panose="02020603020101020101" pitchFamily="18" charset="-127"/>
                        </a:rPr>
                        <a:t>1a. Input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field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Key-in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불가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사용자 위치정보</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주소</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가 노출되는 영역</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Button</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위치정보 활용 동의 여부 검증</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동의 안되어 있는 경우 동의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Layer popup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1" dirty="0">
                          <a:solidFill>
                            <a:srgbClr val="FF0000"/>
                          </a:solidFill>
                          <a:latin typeface="아리따-돋움(TTF)-Medium" panose="02020603020101020101" pitchFamily="18" charset="-127"/>
                          <a:ea typeface="아리따-돋움(TTF)-Medium" panose="02020603020101020101" pitchFamily="18" charset="-127"/>
                        </a:rPr>
                        <a:t>다음 페이지 설명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동의 되어 있는 경우 위치정보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에 노출 후</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 결과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Listing.</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1d.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결과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결과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List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내 상하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Scroll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적용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171450" marR="0" lvl="0" indent="-171450" algn="l" defTabSz="844083" rtl="0" eaLnBrk="1" fontAlgn="auto" latinLnBrk="1" hangingPunct="1">
                        <a:lnSpc>
                          <a:spcPct val="100000"/>
                        </a:lnSpc>
                        <a:spcBef>
                          <a:spcPts val="0"/>
                        </a:spcBef>
                        <a:spcAft>
                          <a:spcPts val="0"/>
                        </a:spcAft>
                        <a:buClrTx/>
                        <a:buSzTx/>
                        <a:buFontTx/>
                        <a:buChar char="-"/>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Scroll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영역 내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5</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항목 기본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1e.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오류 메시지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입력 검색어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 재시도를 위한 안내 메시지 구성</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1f.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결과 개수 노출</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자리</a:t>
                      </a:r>
                      <a:r>
                        <a:rPr lang="en-US" altLang="ko-KR" sz="800" b="0" dirty="0">
                          <a:solidFill>
                            <a:schemeClr val="tx1"/>
                          </a:solidFill>
                          <a:latin typeface="아리따-돋움(TTF)-Medium" panose="02020603020101020101" pitchFamily="18" charset="-127"/>
                          <a:ea typeface="아리따-돋움(TTF)-Medium" panose="02020603020101020101" pitchFamily="18" charset="-127"/>
                        </a:rPr>
                        <a:t>(ex. 999)</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1g.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결과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List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영역</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매장명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지역명</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화면 내 검색 결과 요건과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99769604"/>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84" name="직사각형 83">
            <a:extLst>
              <a:ext uri="{FF2B5EF4-FFF2-40B4-BE49-F238E27FC236}">
                <a16:creationId xmlns:a16="http://schemas.microsoft.com/office/drawing/2014/main" xmlns="" id="{4F453DEC-5BDE-4DF8-B376-C8F65EDA499A}"/>
              </a:ext>
            </a:extLst>
          </p:cNvPr>
          <p:cNvSpPr/>
          <p:nvPr/>
        </p:nvSpPr>
        <p:spPr bwMode="auto">
          <a:xfrm>
            <a:off x="194372" y="2136829"/>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6" name="직사각형 85">
            <a:extLst>
              <a:ext uri="{FF2B5EF4-FFF2-40B4-BE49-F238E27FC236}">
                <a16:creationId xmlns:a16="http://schemas.microsoft.com/office/drawing/2014/main" xmlns="" id="{35DEEB50-EBE0-4A89-926F-B6145B3A6A5D}"/>
              </a:ext>
            </a:extLst>
          </p:cNvPr>
          <p:cNvSpPr/>
          <p:nvPr/>
        </p:nvSpPr>
        <p:spPr bwMode="auto">
          <a:xfrm>
            <a:off x="3325028" y="2126025"/>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7" name="직사각형 86">
            <a:extLst>
              <a:ext uri="{FF2B5EF4-FFF2-40B4-BE49-F238E27FC236}">
                <a16:creationId xmlns:a16="http://schemas.microsoft.com/office/drawing/2014/main" xmlns="" id="{7130DBBA-2F22-4E47-818F-0E0B03CC79A4}"/>
              </a:ext>
            </a:extLst>
          </p:cNvPr>
          <p:cNvSpPr/>
          <p:nvPr/>
        </p:nvSpPr>
        <p:spPr bwMode="auto">
          <a:xfrm>
            <a:off x="2380329" y="157061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82" name="직사각형 81">
            <a:extLst>
              <a:ext uri="{FF2B5EF4-FFF2-40B4-BE49-F238E27FC236}">
                <a16:creationId xmlns:a16="http://schemas.microsoft.com/office/drawing/2014/main" xmlns="" id="{7458203F-9745-4D23-AD1A-BE7EED47A7CB}"/>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88" name="직사각형 87">
            <a:extLst>
              <a:ext uri="{FF2B5EF4-FFF2-40B4-BE49-F238E27FC236}">
                <a16:creationId xmlns:a16="http://schemas.microsoft.com/office/drawing/2014/main" xmlns="" id="{B7989DF2-B5BD-4F73-9E4A-31959D58B2A8}"/>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89" name="직사각형 88">
            <a:extLst>
              <a:ext uri="{FF2B5EF4-FFF2-40B4-BE49-F238E27FC236}">
                <a16:creationId xmlns:a16="http://schemas.microsoft.com/office/drawing/2014/main" xmlns="" id="{34FADBE8-CA47-4905-B5F7-66870B5DEDA7}"/>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매장안내▼</a:t>
            </a:r>
            <a:endParaRPr lang="ko-KR" altLang="en-US" sz="900" b="1" dirty="0">
              <a:solidFill>
                <a:schemeClr val="tx2">
                  <a:lumMod val="60000"/>
                  <a:lumOff val="40000"/>
                </a:schemeClr>
              </a:solidFill>
            </a:endParaRPr>
          </a:p>
        </p:txBody>
      </p:sp>
      <p:sp>
        <p:nvSpPr>
          <p:cNvPr id="90" name="직사각형 89">
            <a:extLst>
              <a:ext uri="{FF2B5EF4-FFF2-40B4-BE49-F238E27FC236}">
                <a16:creationId xmlns:a16="http://schemas.microsoft.com/office/drawing/2014/main" xmlns="" id="{73778EB5-172E-4F0E-8F94-4007527DA709}"/>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94" name="직사각형 93">
            <a:extLst>
              <a:ext uri="{FF2B5EF4-FFF2-40B4-BE49-F238E27FC236}">
                <a16:creationId xmlns:a16="http://schemas.microsoft.com/office/drawing/2014/main" xmlns="" id="{EAE5910A-0C72-43CE-A0E3-54F708A3A968}"/>
              </a:ext>
            </a:extLst>
          </p:cNvPr>
          <p:cNvSpPr/>
          <p:nvPr/>
        </p:nvSpPr>
        <p:spPr>
          <a:xfrm>
            <a:off x="184400" y="1412520"/>
            <a:ext cx="3410423" cy="522227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98" name="TextBox 97">
            <a:extLst>
              <a:ext uri="{FF2B5EF4-FFF2-40B4-BE49-F238E27FC236}">
                <a16:creationId xmlns:a16="http://schemas.microsoft.com/office/drawing/2014/main" xmlns="" id="{79ADD786-BD1F-482F-AD29-D71071CE3880}"/>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99" name="사각형: 둥근 모서리 98">
            <a:extLst>
              <a:ext uri="{FF2B5EF4-FFF2-40B4-BE49-F238E27FC236}">
                <a16:creationId xmlns:a16="http://schemas.microsoft.com/office/drawing/2014/main" xmlns="" id="{73357367-62C3-4456-AF05-1842D90FFBA8}"/>
              </a:ext>
            </a:extLst>
          </p:cNvPr>
          <p:cNvSpPr/>
          <p:nvPr/>
        </p:nvSpPr>
        <p:spPr>
          <a:xfrm>
            <a:off x="189038" y="1052736"/>
            <a:ext cx="1200734" cy="359784"/>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찾기</a:t>
            </a:r>
          </a:p>
        </p:txBody>
      </p:sp>
      <p:sp>
        <p:nvSpPr>
          <p:cNvPr id="100" name="사각형: 둥근 모서리 99">
            <a:extLst>
              <a:ext uri="{FF2B5EF4-FFF2-40B4-BE49-F238E27FC236}">
                <a16:creationId xmlns:a16="http://schemas.microsoft.com/office/drawing/2014/main" xmlns="" id="{38B2DF02-1F2A-42EC-9971-C47A9EF87599}"/>
              </a:ext>
            </a:extLst>
          </p:cNvPr>
          <p:cNvSpPr/>
          <p:nvPr/>
        </p:nvSpPr>
        <p:spPr>
          <a:xfrm>
            <a:off x="1394698" y="1052736"/>
            <a:ext cx="1121075"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개설 문의</a:t>
            </a:r>
          </a:p>
        </p:txBody>
      </p:sp>
      <p:sp>
        <p:nvSpPr>
          <p:cNvPr id="101" name="사각형: 둥근 모서리 100">
            <a:extLst>
              <a:ext uri="{FF2B5EF4-FFF2-40B4-BE49-F238E27FC236}">
                <a16:creationId xmlns:a16="http://schemas.microsoft.com/office/drawing/2014/main" xmlns="" id="{BE2424D7-E052-4BB3-A45F-EC467B0B3ED2}"/>
              </a:ext>
            </a:extLst>
          </p:cNvPr>
          <p:cNvSpPr/>
          <p:nvPr/>
        </p:nvSpPr>
        <p:spPr>
          <a:xfrm>
            <a:off x="2515773" y="1053471"/>
            <a:ext cx="1092612"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칭찬</a:t>
            </a:r>
          </a:p>
        </p:txBody>
      </p:sp>
      <p:sp>
        <p:nvSpPr>
          <p:cNvPr id="107" name="직사각형 106">
            <a:extLst>
              <a:ext uri="{FF2B5EF4-FFF2-40B4-BE49-F238E27FC236}">
                <a16:creationId xmlns:a16="http://schemas.microsoft.com/office/drawing/2014/main" xmlns="" id="{FE164D1C-46A2-4BC8-8A3D-CBB840BAB714}"/>
              </a:ext>
            </a:extLst>
          </p:cNvPr>
          <p:cNvSpPr/>
          <p:nvPr/>
        </p:nvSpPr>
        <p:spPr>
          <a:xfrm>
            <a:off x="229525" y="5644185"/>
            <a:ext cx="3323750" cy="92470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마이컬러파인더 서비스는</a:t>
            </a:r>
            <a:r>
              <a:rPr lang="en-US" altLang="ko-KR" sz="900" b="1" dirty="0">
                <a:solidFill>
                  <a:schemeClr val="tx1"/>
                </a:solidFill>
              </a:rPr>
              <a:t>?</a:t>
            </a:r>
          </a:p>
          <a:p>
            <a:endParaRPr lang="en-US" altLang="ko-KR" sz="900" dirty="0">
              <a:solidFill>
                <a:schemeClr val="tx1"/>
              </a:solidFill>
            </a:endParaRPr>
          </a:p>
          <a:p>
            <a:r>
              <a:rPr lang="ko-KR" altLang="en-US" sz="900" dirty="0" err="1">
                <a:solidFill>
                  <a:schemeClr val="tx1"/>
                </a:solidFill>
              </a:rPr>
              <a:t>에뛰드하우스의</a:t>
            </a:r>
            <a:r>
              <a:rPr lang="ko-KR" altLang="en-US" sz="900" dirty="0">
                <a:solidFill>
                  <a:schemeClr val="tx1"/>
                </a:solidFill>
              </a:rPr>
              <a:t>  전국의 매장에서 </a:t>
            </a:r>
            <a:r>
              <a:rPr lang="ko-KR" altLang="en-US" sz="900" dirty="0" err="1">
                <a:solidFill>
                  <a:schemeClr val="tx1"/>
                </a:solidFill>
              </a:rPr>
              <a:t>뷰티아티스트가</a:t>
            </a:r>
            <a:r>
              <a:rPr lang="ko-KR" altLang="en-US" sz="900" dirty="0">
                <a:solidFill>
                  <a:schemeClr val="tx1"/>
                </a:solidFill>
              </a:rPr>
              <a:t> 고객님께 맞는 컬러를 찾아 제품을 추천해 드리는 서비스입니다</a:t>
            </a:r>
            <a:r>
              <a:rPr lang="en-US" altLang="ko-KR" sz="900" dirty="0">
                <a:solidFill>
                  <a:schemeClr val="tx1"/>
                </a:solidFill>
              </a:rPr>
              <a:t>. </a:t>
            </a:r>
            <a:r>
              <a:rPr lang="ko-KR" altLang="en-US" sz="900" dirty="0">
                <a:solidFill>
                  <a:schemeClr val="tx1"/>
                </a:solidFill>
              </a:rPr>
              <a:t>매장 찾기에서 </a:t>
            </a:r>
            <a:r>
              <a:rPr lang="ko-KR" altLang="en-US" sz="900">
                <a:solidFill>
                  <a:schemeClr val="tx1"/>
                </a:solidFill>
              </a:rPr>
              <a:t>마이컬러파인더</a:t>
            </a:r>
            <a:r>
              <a:rPr lang="ko-KR" altLang="en-US" sz="900" dirty="0">
                <a:solidFill>
                  <a:schemeClr val="tx1"/>
                </a:solidFill>
              </a:rPr>
              <a:t> 매장이 표시된 매장을 방문하시면 서비스를 이용하실 수 있습니다</a:t>
            </a:r>
            <a:r>
              <a:rPr lang="en-US" altLang="ko-KR" sz="900" dirty="0">
                <a:solidFill>
                  <a:schemeClr val="tx1"/>
                </a:solidFill>
              </a:rPr>
              <a:t>.</a:t>
            </a:r>
          </a:p>
        </p:txBody>
      </p:sp>
      <p:sp>
        <p:nvSpPr>
          <p:cNvPr id="95" name="직사각형 94">
            <a:extLst>
              <a:ext uri="{FF2B5EF4-FFF2-40B4-BE49-F238E27FC236}">
                <a16:creationId xmlns:a16="http://schemas.microsoft.com/office/drawing/2014/main" xmlns="" id="{E449CE4D-D4C5-465D-9A61-291652E95071}"/>
              </a:ext>
            </a:extLst>
          </p:cNvPr>
          <p:cNvSpPr/>
          <p:nvPr/>
        </p:nvSpPr>
        <p:spPr>
          <a:xfrm>
            <a:off x="7470900" y="-3220"/>
            <a:ext cx="2431815" cy="1279383"/>
          </a:xfrm>
          <a:prstGeom prst="rect">
            <a:avLst/>
          </a:pr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TBD</a:t>
            </a:r>
          </a:p>
          <a:p>
            <a:pPr algn="ctr"/>
            <a:r>
              <a:rPr lang="ko-KR" altLang="en-US" dirty="0"/>
              <a:t>마이컬러파인더 서비스 안내 문구 변경될 수 있음</a:t>
            </a:r>
            <a:r>
              <a:rPr lang="en-US" altLang="ko-KR" dirty="0"/>
              <a:t>.</a:t>
            </a:r>
            <a:endParaRPr lang="ko-KR" altLang="en-US" dirty="0"/>
          </a:p>
        </p:txBody>
      </p:sp>
      <p:sp>
        <p:nvSpPr>
          <p:cNvPr id="105" name="직사각형 104">
            <a:extLst>
              <a:ext uri="{FF2B5EF4-FFF2-40B4-BE49-F238E27FC236}">
                <a16:creationId xmlns:a16="http://schemas.microsoft.com/office/drawing/2014/main" xmlns="" id="{ADBB2363-1C52-4A83-AF50-1E12311C1831}"/>
              </a:ext>
            </a:extLst>
          </p:cNvPr>
          <p:cNvSpPr/>
          <p:nvPr/>
        </p:nvSpPr>
        <p:spPr>
          <a:xfrm>
            <a:off x="3800872" y="414710"/>
            <a:ext cx="3593506" cy="6326657"/>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TextBox 105">
            <a:extLst>
              <a:ext uri="{FF2B5EF4-FFF2-40B4-BE49-F238E27FC236}">
                <a16:creationId xmlns:a16="http://schemas.microsoft.com/office/drawing/2014/main" xmlns="" id="{33DA588F-F59D-444C-BEE4-97BC9DCF74B0}"/>
              </a:ext>
            </a:extLst>
          </p:cNvPr>
          <p:cNvSpPr txBox="1"/>
          <p:nvPr/>
        </p:nvSpPr>
        <p:spPr>
          <a:xfrm>
            <a:off x="3877394" y="897845"/>
            <a:ext cx="2395207" cy="584775"/>
          </a:xfrm>
          <a:prstGeom prst="rect">
            <a:avLst/>
          </a:prstGeom>
          <a:noFill/>
        </p:spPr>
        <p:txBody>
          <a:bodyPr wrap="none" rtlCol="0">
            <a:spAutoFit/>
          </a:bodyPr>
          <a:lstStyle/>
          <a:p>
            <a:r>
              <a:rPr lang="ko-KR" altLang="en-US" sz="800" dirty="0"/>
              <a:t>단골매장으로 등록하실 매장의       를 선택해 주세요</a:t>
            </a:r>
            <a:r>
              <a:rPr lang="en-US" altLang="ko-KR" sz="800" dirty="0"/>
              <a:t>.</a:t>
            </a:r>
          </a:p>
          <a:p>
            <a:r>
              <a:rPr lang="ko-KR" altLang="en-US" sz="800" dirty="0"/>
              <a:t>       </a:t>
            </a:r>
            <a:endParaRPr lang="en-US" altLang="ko-KR" sz="800" dirty="0"/>
          </a:p>
          <a:p>
            <a:endParaRPr lang="en-US" altLang="ko-KR" sz="800" dirty="0"/>
          </a:p>
          <a:p>
            <a:r>
              <a:rPr lang="en-US" altLang="ko-KR" sz="800" dirty="0"/>
              <a:t>          </a:t>
            </a:r>
            <a:r>
              <a:rPr lang="ko-KR" altLang="en-US" sz="800" dirty="0"/>
              <a:t>지도보기          </a:t>
            </a:r>
            <a:r>
              <a:rPr lang="ko-KR" altLang="en-US" sz="800"/>
              <a:t>마이컬러파인더</a:t>
            </a:r>
            <a:r>
              <a:rPr lang="ko-KR" altLang="en-US" sz="800" dirty="0"/>
              <a:t> 매장</a:t>
            </a:r>
          </a:p>
        </p:txBody>
      </p:sp>
      <p:sp>
        <p:nvSpPr>
          <p:cNvPr id="108" name="TextBox 107">
            <a:extLst>
              <a:ext uri="{FF2B5EF4-FFF2-40B4-BE49-F238E27FC236}">
                <a16:creationId xmlns:a16="http://schemas.microsoft.com/office/drawing/2014/main" xmlns="" id="{576509CB-CE7F-480C-851C-1EEE8792843E}"/>
              </a:ext>
            </a:extLst>
          </p:cNvPr>
          <p:cNvSpPr txBox="1"/>
          <p:nvPr/>
        </p:nvSpPr>
        <p:spPr>
          <a:xfrm>
            <a:off x="6308173" y="897845"/>
            <a:ext cx="955711" cy="215444"/>
          </a:xfrm>
          <a:prstGeom prst="rect">
            <a:avLst/>
          </a:prstGeom>
          <a:noFill/>
        </p:spPr>
        <p:txBody>
          <a:bodyPr wrap="none" rtlCol="0">
            <a:spAutoFit/>
          </a:bodyPr>
          <a:lstStyle/>
          <a:p>
            <a:r>
              <a:rPr lang="en-US" altLang="ko-KR" sz="800" dirty="0"/>
              <a:t>(</a:t>
            </a:r>
            <a:r>
              <a:rPr lang="ko-KR" altLang="en-US" sz="800" dirty="0"/>
              <a:t>검색 결과 </a:t>
            </a:r>
            <a:r>
              <a:rPr lang="en-US" altLang="ko-KR" sz="800" b="1" dirty="0">
                <a:solidFill>
                  <a:srgbClr val="FF0066"/>
                </a:solidFill>
              </a:rPr>
              <a:t>000</a:t>
            </a:r>
            <a:r>
              <a:rPr lang="ko-KR" altLang="en-US" sz="800" dirty="0"/>
              <a:t>개</a:t>
            </a:r>
            <a:r>
              <a:rPr lang="en-US" altLang="ko-KR" sz="800" dirty="0"/>
              <a:t>)</a:t>
            </a:r>
            <a:endParaRPr lang="ko-KR" altLang="en-US" sz="800" dirty="0"/>
          </a:p>
        </p:txBody>
      </p:sp>
      <p:sp>
        <p:nvSpPr>
          <p:cNvPr id="109" name="모서리가 둥근 직사각형 427">
            <a:extLst>
              <a:ext uri="{FF2B5EF4-FFF2-40B4-BE49-F238E27FC236}">
                <a16:creationId xmlns:a16="http://schemas.microsoft.com/office/drawing/2014/main" xmlns="" id="{CF565EFE-47E7-4C1D-9175-F59CDC52717D}"/>
              </a:ext>
            </a:extLst>
          </p:cNvPr>
          <p:cNvSpPr/>
          <p:nvPr/>
        </p:nvSpPr>
        <p:spPr bwMode="auto">
          <a:xfrm>
            <a:off x="6372054" y="495839"/>
            <a:ext cx="855098" cy="288000"/>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검색</a:t>
            </a:r>
          </a:p>
        </p:txBody>
      </p:sp>
      <p:sp>
        <p:nvSpPr>
          <p:cNvPr id="110" name="직사각형 109">
            <a:extLst>
              <a:ext uri="{FF2B5EF4-FFF2-40B4-BE49-F238E27FC236}">
                <a16:creationId xmlns:a16="http://schemas.microsoft.com/office/drawing/2014/main" xmlns="" id="{F9EF45AB-6BAD-4913-9F36-F5A7825A5D59}"/>
              </a:ext>
            </a:extLst>
          </p:cNvPr>
          <p:cNvSpPr/>
          <p:nvPr/>
        </p:nvSpPr>
        <p:spPr>
          <a:xfrm>
            <a:off x="3943856" y="495839"/>
            <a:ext cx="2473602" cy="28403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강남</a:t>
            </a:r>
            <a:endParaRPr lang="en-US" altLang="ko-KR" sz="900">
              <a:solidFill>
                <a:schemeClr val="bg1">
                  <a:lumMod val="50000"/>
                </a:schemeClr>
              </a:solidFill>
            </a:endParaRPr>
          </a:p>
        </p:txBody>
      </p:sp>
      <p:sp>
        <p:nvSpPr>
          <p:cNvPr id="111" name="TextBox 110">
            <a:extLst>
              <a:ext uri="{FF2B5EF4-FFF2-40B4-BE49-F238E27FC236}">
                <a16:creationId xmlns:a16="http://schemas.microsoft.com/office/drawing/2014/main" xmlns="" id="{B9971C4D-DA8D-42FA-A640-BA2D65780549}"/>
              </a:ext>
            </a:extLst>
          </p:cNvPr>
          <p:cNvSpPr txBox="1"/>
          <p:nvPr/>
        </p:nvSpPr>
        <p:spPr>
          <a:xfrm>
            <a:off x="3746376" y="432298"/>
            <a:ext cx="261610" cy="215444"/>
          </a:xfrm>
          <a:prstGeom prst="rect">
            <a:avLst/>
          </a:prstGeom>
          <a:noFill/>
        </p:spPr>
        <p:txBody>
          <a:bodyPr wrap="none" rtlCol="0">
            <a:spAutoFit/>
          </a:bodyPr>
          <a:lstStyle/>
          <a:p>
            <a:r>
              <a:rPr lang="ko-KR" altLang="en-US" sz="800">
                <a:solidFill>
                  <a:srgbClr val="FF0066"/>
                </a:solidFill>
              </a:rPr>
              <a:t>●</a:t>
            </a:r>
          </a:p>
        </p:txBody>
      </p:sp>
      <p:graphicFrame>
        <p:nvGraphicFramePr>
          <p:cNvPr id="112" name="표 111">
            <a:extLst>
              <a:ext uri="{FF2B5EF4-FFF2-40B4-BE49-F238E27FC236}">
                <a16:creationId xmlns:a16="http://schemas.microsoft.com/office/drawing/2014/main" xmlns="" id="{A11DF7FE-DACD-4DCD-BFC7-C538D708D8ED}"/>
              </a:ext>
            </a:extLst>
          </p:cNvPr>
          <p:cNvGraphicFramePr>
            <a:graphicFrameLocks noGrp="1"/>
          </p:cNvGraphicFramePr>
          <p:nvPr>
            <p:extLst/>
          </p:nvPr>
        </p:nvGraphicFramePr>
        <p:xfrm>
          <a:off x="3893765" y="1489053"/>
          <a:ext cx="3419475" cy="1179182"/>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371787">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807395">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113" name="직사각형 112">
            <a:extLst>
              <a:ext uri="{FF2B5EF4-FFF2-40B4-BE49-F238E27FC236}">
                <a16:creationId xmlns:a16="http://schemas.microsoft.com/office/drawing/2014/main" xmlns="" id="{B8CF449B-CF88-4244-A38E-E82A963D9CDC}"/>
              </a:ext>
            </a:extLst>
          </p:cNvPr>
          <p:cNvSpPr/>
          <p:nvPr/>
        </p:nvSpPr>
        <p:spPr>
          <a:xfrm>
            <a:off x="3888940" y="2331065"/>
            <a:ext cx="1703577"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lumMod val="75000"/>
                  <a:lumOff val="25000"/>
                </a:schemeClr>
              </a:solidFill>
            </a:endParaRPr>
          </a:p>
        </p:txBody>
      </p:sp>
      <p:sp>
        <p:nvSpPr>
          <p:cNvPr id="114" name="직사각형 113">
            <a:extLst>
              <a:ext uri="{FF2B5EF4-FFF2-40B4-BE49-F238E27FC236}">
                <a16:creationId xmlns:a16="http://schemas.microsoft.com/office/drawing/2014/main" xmlns="" id="{E9FF7E6F-97FC-4694-AAE5-FA1C92163358}"/>
              </a:ext>
            </a:extLst>
          </p:cNvPr>
          <p:cNvSpPr/>
          <p:nvPr/>
        </p:nvSpPr>
        <p:spPr>
          <a:xfrm>
            <a:off x="5600748" y="2331065"/>
            <a:ext cx="1703577"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lumMod val="75000"/>
                    <a:lumOff val="25000"/>
                  </a:schemeClr>
                </a:solidFill>
              </a:rPr>
              <a:t>☎ </a:t>
            </a:r>
            <a:r>
              <a:rPr lang="en-US" altLang="ko-KR" sz="900">
                <a:solidFill>
                  <a:schemeClr val="tx1">
                    <a:lumMod val="75000"/>
                    <a:lumOff val="25000"/>
                  </a:schemeClr>
                </a:solidFill>
              </a:rPr>
              <a:t>031-286-6206</a:t>
            </a:r>
            <a:endParaRPr lang="ko-KR" altLang="en-US" sz="900">
              <a:solidFill>
                <a:schemeClr val="tx1">
                  <a:lumMod val="75000"/>
                  <a:lumOff val="25000"/>
                </a:schemeClr>
              </a:solidFill>
            </a:endParaRPr>
          </a:p>
        </p:txBody>
      </p:sp>
      <p:pic>
        <p:nvPicPr>
          <p:cNvPr id="115" name="그림 114">
            <a:extLst>
              <a:ext uri="{FF2B5EF4-FFF2-40B4-BE49-F238E27FC236}">
                <a16:creationId xmlns:a16="http://schemas.microsoft.com/office/drawing/2014/main" xmlns="" id="{FEB64D99-40E2-46BE-A1A9-2381511419C0}"/>
              </a:ext>
            </a:extLst>
          </p:cNvPr>
          <p:cNvPicPr>
            <a:picLocks noChangeAspect="1"/>
          </p:cNvPicPr>
          <p:nvPr/>
        </p:nvPicPr>
        <p:blipFill>
          <a:blip r:embed="rId2"/>
          <a:stretch>
            <a:fillRect/>
          </a:stretch>
        </p:blipFill>
        <p:spPr>
          <a:xfrm>
            <a:off x="6995923" y="1595087"/>
            <a:ext cx="238125" cy="228600"/>
          </a:xfrm>
          <a:prstGeom prst="rect">
            <a:avLst/>
          </a:prstGeom>
        </p:spPr>
      </p:pic>
      <p:sp>
        <p:nvSpPr>
          <p:cNvPr id="116" name="TextBox 115">
            <a:extLst>
              <a:ext uri="{FF2B5EF4-FFF2-40B4-BE49-F238E27FC236}">
                <a16:creationId xmlns:a16="http://schemas.microsoft.com/office/drawing/2014/main" xmlns="" id="{6D87558D-016E-4802-ACF9-4ED0B65DD493}"/>
              </a:ext>
            </a:extLst>
          </p:cNvPr>
          <p:cNvSpPr txBox="1"/>
          <p:nvPr/>
        </p:nvSpPr>
        <p:spPr>
          <a:xfrm>
            <a:off x="3929430" y="1892736"/>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pic>
        <p:nvPicPr>
          <p:cNvPr id="117" name="그림 116">
            <a:extLst>
              <a:ext uri="{FF2B5EF4-FFF2-40B4-BE49-F238E27FC236}">
                <a16:creationId xmlns:a16="http://schemas.microsoft.com/office/drawing/2014/main" xmlns="" id="{BAB50F07-45A7-4A20-A810-3FF74B5E594E}"/>
              </a:ext>
            </a:extLst>
          </p:cNvPr>
          <p:cNvPicPr>
            <a:picLocks noChangeAspect="1"/>
          </p:cNvPicPr>
          <p:nvPr/>
        </p:nvPicPr>
        <p:blipFill>
          <a:blip r:embed="rId3"/>
          <a:stretch>
            <a:fillRect/>
          </a:stretch>
        </p:blipFill>
        <p:spPr>
          <a:xfrm>
            <a:off x="4520686" y="2363814"/>
            <a:ext cx="222286" cy="283606"/>
          </a:xfrm>
          <a:prstGeom prst="rect">
            <a:avLst/>
          </a:prstGeom>
        </p:spPr>
      </p:pic>
      <p:sp>
        <p:nvSpPr>
          <p:cNvPr id="118" name="직사각형 117">
            <a:extLst>
              <a:ext uri="{FF2B5EF4-FFF2-40B4-BE49-F238E27FC236}">
                <a16:creationId xmlns:a16="http://schemas.microsoft.com/office/drawing/2014/main" xmlns="" id="{DB4EE038-D82E-429D-AEF8-1B48B9694F3A}"/>
              </a:ext>
            </a:extLst>
          </p:cNvPr>
          <p:cNvSpPr/>
          <p:nvPr/>
        </p:nvSpPr>
        <p:spPr>
          <a:xfrm>
            <a:off x="5060412" y="6538627"/>
            <a:ext cx="125433" cy="130029"/>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solidFill>
                  <a:schemeClr val="bg1"/>
                </a:solidFill>
              </a:rPr>
              <a:t>1</a:t>
            </a:r>
            <a:endParaRPr lang="ko-KR" altLang="en-US" sz="900" b="1">
              <a:solidFill>
                <a:schemeClr val="bg1"/>
              </a:solidFill>
            </a:endParaRPr>
          </a:p>
        </p:txBody>
      </p:sp>
      <p:sp>
        <p:nvSpPr>
          <p:cNvPr id="119" name="TextBox 118">
            <a:extLst>
              <a:ext uri="{FF2B5EF4-FFF2-40B4-BE49-F238E27FC236}">
                <a16:creationId xmlns:a16="http://schemas.microsoft.com/office/drawing/2014/main" xmlns="" id="{8F2552A7-A293-42A1-9D28-01830355DF8A}"/>
              </a:ext>
            </a:extLst>
          </p:cNvPr>
          <p:cNvSpPr txBox="1"/>
          <p:nvPr/>
        </p:nvSpPr>
        <p:spPr>
          <a:xfrm>
            <a:off x="5183532" y="6495101"/>
            <a:ext cx="1316386" cy="215444"/>
          </a:xfrm>
          <a:prstGeom prst="rect">
            <a:avLst/>
          </a:prstGeom>
          <a:noFill/>
        </p:spPr>
        <p:txBody>
          <a:bodyPr wrap="none" rtlCol="0">
            <a:spAutoFit/>
          </a:bodyPr>
          <a:lstStyle/>
          <a:p>
            <a:r>
              <a:rPr lang="en-US" altLang="ko-KR" sz="800" spc="300"/>
              <a:t>| 2 | 3 | 4 | 5</a:t>
            </a:r>
            <a:endParaRPr lang="ko-KR" altLang="en-US" sz="800" spc="300"/>
          </a:p>
        </p:txBody>
      </p:sp>
      <p:sp>
        <p:nvSpPr>
          <p:cNvPr id="120" name="TextBox 119">
            <a:extLst>
              <a:ext uri="{FF2B5EF4-FFF2-40B4-BE49-F238E27FC236}">
                <a16:creationId xmlns:a16="http://schemas.microsoft.com/office/drawing/2014/main" xmlns="" id="{50851D07-AA31-4662-A7A5-ADEB8D02685E}"/>
              </a:ext>
            </a:extLst>
          </p:cNvPr>
          <p:cNvSpPr txBox="1"/>
          <p:nvPr/>
        </p:nvSpPr>
        <p:spPr>
          <a:xfrm>
            <a:off x="4762251" y="6499796"/>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sp>
        <p:nvSpPr>
          <p:cNvPr id="121" name="TextBox 120">
            <a:extLst>
              <a:ext uri="{FF2B5EF4-FFF2-40B4-BE49-F238E27FC236}">
                <a16:creationId xmlns:a16="http://schemas.microsoft.com/office/drawing/2014/main" xmlns="" id="{93EA8DC4-8EAD-4494-9DE6-4C77D6857ED4}"/>
              </a:ext>
            </a:extLst>
          </p:cNvPr>
          <p:cNvSpPr txBox="1"/>
          <p:nvPr/>
        </p:nvSpPr>
        <p:spPr>
          <a:xfrm rot="10800000">
            <a:off x="6383233" y="6499796"/>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pic>
        <p:nvPicPr>
          <p:cNvPr id="122" name="그림 121">
            <a:extLst>
              <a:ext uri="{FF2B5EF4-FFF2-40B4-BE49-F238E27FC236}">
                <a16:creationId xmlns:a16="http://schemas.microsoft.com/office/drawing/2014/main" xmlns="" id="{E9D31084-F2DE-4897-96C5-EEB085047DA0}"/>
              </a:ext>
            </a:extLst>
          </p:cNvPr>
          <p:cNvPicPr>
            <a:picLocks noChangeAspect="1"/>
          </p:cNvPicPr>
          <p:nvPr/>
        </p:nvPicPr>
        <p:blipFill rotWithShape="1">
          <a:blip r:embed="rId2"/>
          <a:srcRect l="12322" t="14963" r="15898" b="17064"/>
          <a:stretch/>
        </p:blipFill>
        <p:spPr>
          <a:xfrm>
            <a:off x="5324287" y="952538"/>
            <a:ext cx="104776" cy="95251"/>
          </a:xfrm>
          <a:prstGeom prst="rect">
            <a:avLst/>
          </a:prstGeom>
        </p:spPr>
      </p:pic>
      <p:sp>
        <p:nvSpPr>
          <p:cNvPr id="123" name="직사각형 122">
            <a:extLst>
              <a:ext uri="{FF2B5EF4-FFF2-40B4-BE49-F238E27FC236}">
                <a16:creationId xmlns:a16="http://schemas.microsoft.com/office/drawing/2014/main" xmlns="" id="{BA88DCAC-FCD4-436E-B4D3-1808E4880444}"/>
              </a:ext>
            </a:extLst>
          </p:cNvPr>
          <p:cNvSpPr/>
          <p:nvPr/>
        </p:nvSpPr>
        <p:spPr bwMode="auto">
          <a:xfrm>
            <a:off x="7117229" y="919563"/>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1f</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25" name="사각형: 둥근 모서리 124">
            <a:extLst>
              <a:ext uri="{FF2B5EF4-FFF2-40B4-BE49-F238E27FC236}">
                <a16:creationId xmlns:a16="http://schemas.microsoft.com/office/drawing/2014/main" xmlns="" id="{B88C65FA-8323-465A-ADD5-B0C51742D6FA}"/>
              </a:ext>
            </a:extLst>
          </p:cNvPr>
          <p:cNvSpPr/>
          <p:nvPr/>
        </p:nvSpPr>
        <p:spPr>
          <a:xfrm>
            <a:off x="7301732" y="1185766"/>
            <a:ext cx="74657" cy="488467"/>
          </a:xfrm>
          <a:prstGeom prst="roundRect">
            <a:avLst>
              <a:gd name="adj" fmla="val 5000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29" name="표 128">
            <a:extLst>
              <a:ext uri="{FF2B5EF4-FFF2-40B4-BE49-F238E27FC236}">
                <a16:creationId xmlns:a16="http://schemas.microsoft.com/office/drawing/2014/main" xmlns="" id="{22E52DC3-D356-498A-AAEA-C8603EF10E4D}"/>
              </a:ext>
            </a:extLst>
          </p:cNvPr>
          <p:cNvGraphicFramePr>
            <a:graphicFrameLocks noGrp="1"/>
          </p:cNvGraphicFramePr>
          <p:nvPr>
            <p:extLst/>
          </p:nvPr>
        </p:nvGraphicFramePr>
        <p:xfrm>
          <a:off x="3893765" y="5289528"/>
          <a:ext cx="3419475" cy="1179182"/>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371787">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807395">
                <a:tc>
                  <a:txBody>
                    <a:bodyPr/>
                    <a:lstStyle/>
                    <a:p>
                      <a:pPr latinLnBrk="1"/>
                      <a:endParaRPr lang="ko-KR" altLang="en-US" sz="90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130" name="직사각형 129">
            <a:extLst>
              <a:ext uri="{FF2B5EF4-FFF2-40B4-BE49-F238E27FC236}">
                <a16:creationId xmlns:a16="http://schemas.microsoft.com/office/drawing/2014/main" xmlns="" id="{BF3654D8-3B82-4F3E-A27A-E98572F1A2B7}"/>
              </a:ext>
            </a:extLst>
          </p:cNvPr>
          <p:cNvSpPr/>
          <p:nvPr/>
        </p:nvSpPr>
        <p:spPr>
          <a:xfrm>
            <a:off x="3888940" y="6131540"/>
            <a:ext cx="1703577"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lumMod val="75000"/>
                  <a:lumOff val="25000"/>
                </a:schemeClr>
              </a:solidFill>
            </a:endParaRPr>
          </a:p>
        </p:txBody>
      </p:sp>
      <p:sp>
        <p:nvSpPr>
          <p:cNvPr id="131" name="직사각형 130">
            <a:extLst>
              <a:ext uri="{FF2B5EF4-FFF2-40B4-BE49-F238E27FC236}">
                <a16:creationId xmlns:a16="http://schemas.microsoft.com/office/drawing/2014/main" xmlns="" id="{23BC294A-98F9-4F2D-A9B0-8A725D3494CF}"/>
              </a:ext>
            </a:extLst>
          </p:cNvPr>
          <p:cNvSpPr/>
          <p:nvPr/>
        </p:nvSpPr>
        <p:spPr>
          <a:xfrm>
            <a:off x="5600748" y="6131540"/>
            <a:ext cx="1703577" cy="3258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lumMod val="75000"/>
                    <a:lumOff val="25000"/>
                  </a:schemeClr>
                </a:solidFill>
              </a:rPr>
              <a:t>☎ </a:t>
            </a:r>
            <a:r>
              <a:rPr lang="en-US" altLang="ko-KR" sz="900">
                <a:solidFill>
                  <a:schemeClr val="tx1">
                    <a:lumMod val="75000"/>
                    <a:lumOff val="25000"/>
                  </a:schemeClr>
                </a:solidFill>
              </a:rPr>
              <a:t>031-286-6206</a:t>
            </a:r>
            <a:endParaRPr lang="ko-KR" altLang="en-US" sz="900">
              <a:solidFill>
                <a:schemeClr val="tx1">
                  <a:lumMod val="75000"/>
                  <a:lumOff val="25000"/>
                </a:schemeClr>
              </a:solidFill>
            </a:endParaRPr>
          </a:p>
        </p:txBody>
      </p:sp>
      <p:sp>
        <p:nvSpPr>
          <p:cNvPr id="132" name="TextBox 131">
            <a:extLst>
              <a:ext uri="{FF2B5EF4-FFF2-40B4-BE49-F238E27FC236}">
                <a16:creationId xmlns:a16="http://schemas.microsoft.com/office/drawing/2014/main" xmlns="" id="{BF66A7E5-00AB-4B42-AA89-5E262DB18DAD}"/>
              </a:ext>
            </a:extLst>
          </p:cNvPr>
          <p:cNvSpPr txBox="1"/>
          <p:nvPr/>
        </p:nvSpPr>
        <p:spPr>
          <a:xfrm>
            <a:off x="3929430" y="5693211"/>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pic>
        <p:nvPicPr>
          <p:cNvPr id="133" name="그림 132">
            <a:extLst>
              <a:ext uri="{FF2B5EF4-FFF2-40B4-BE49-F238E27FC236}">
                <a16:creationId xmlns:a16="http://schemas.microsoft.com/office/drawing/2014/main" xmlns="" id="{A5DCA21A-82B4-4B52-BDA1-DC10D5F11D08}"/>
              </a:ext>
            </a:extLst>
          </p:cNvPr>
          <p:cNvPicPr>
            <a:picLocks noChangeAspect="1"/>
          </p:cNvPicPr>
          <p:nvPr/>
        </p:nvPicPr>
        <p:blipFill>
          <a:blip r:embed="rId3"/>
          <a:stretch>
            <a:fillRect/>
          </a:stretch>
        </p:blipFill>
        <p:spPr>
          <a:xfrm>
            <a:off x="4528119" y="6164289"/>
            <a:ext cx="222286" cy="283606"/>
          </a:xfrm>
          <a:prstGeom prst="rect">
            <a:avLst/>
          </a:prstGeom>
        </p:spPr>
      </p:pic>
      <p:sp>
        <p:nvSpPr>
          <p:cNvPr id="134" name="순서도: 천공 테이프 133">
            <a:extLst>
              <a:ext uri="{FF2B5EF4-FFF2-40B4-BE49-F238E27FC236}">
                <a16:creationId xmlns:a16="http://schemas.microsoft.com/office/drawing/2014/main" xmlns="" id="{F11DCDED-CEEA-41CA-9ACA-C83E59DEAEED}"/>
              </a:ext>
            </a:extLst>
          </p:cNvPr>
          <p:cNvSpPr/>
          <p:nvPr/>
        </p:nvSpPr>
        <p:spPr>
          <a:xfrm>
            <a:off x="3819108" y="5228480"/>
            <a:ext cx="3563280" cy="887006"/>
          </a:xfrm>
          <a:prstGeom prst="flowChartPunchedTap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5" name="그림 134">
            <a:extLst>
              <a:ext uri="{FF2B5EF4-FFF2-40B4-BE49-F238E27FC236}">
                <a16:creationId xmlns:a16="http://schemas.microsoft.com/office/drawing/2014/main" xmlns="" id="{468DF3E3-A740-440C-837C-B4DA64C6334B}"/>
              </a:ext>
            </a:extLst>
          </p:cNvPr>
          <p:cNvPicPr>
            <a:picLocks noChangeAspect="1"/>
          </p:cNvPicPr>
          <p:nvPr/>
        </p:nvPicPr>
        <p:blipFill>
          <a:blip r:embed="rId3"/>
          <a:stretch>
            <a:fillRect/>
          </a:stretch>
        </p:blipFill>
        <p:spPr>
          <a:xfrm>
            <a:off x="4028386" y="1201178"/>
            <a:ext cx="222286" cy="283606"/>
          </a:xfrm>
          <a:prstGeom prst="rect">
            <a:avLst/>
          </a:prstGeom>
        </p:spPr>
      </p:pic>
      <p:pic>
        <p:nvPicPr>
          <p:cNvPr id="136" name="그림 135">
            <a:extLst>
              <a:ext uri="{FF2B5EF4-FFF2-40B4-BE49-F238E27FC236}">
                <a16:creationId xmlns:a16="http://schemas.microsoft.com/office/drawing/2014/main" xmlns="" id="{8BE53140-3717-42F0-BAB9-F67E566E50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7111" y="1250684"/>
            <a:ext cx="161255" cy="217830"/>
          </a:xfrm>
          <a:prstGeom prst="rect">
            <a:avLst/>
          </a:prstGeom>
        </p:spPr>
      </p:pic>
      <p:pic>
        <p:nvPicPr>
          <p:cNvPr id="137" name="그림 136">
            <a:extLst>
              <a:ext uri="{FF2B5EF4-FFF2-40B4-BE49-F238E27FC236}">
                <a16:creationId xmlns:a16="http://schemas.microsoft.com/office/drawing/2014/main" xmlns="" id="{A76018E9-0CB8-49CE-92BA-DD89D7797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2372" y="2392760"/>
            <a:ext cx="161255" cy="217830"/>
          </a:xfrm>
          <a:prstGeom prst="rect">
            <a:avLst/>
          </a:prstGeom>
        </p:spPr>
      </p:pic>
      <p:pic>
        <p:nvPicPr>
          <p:cNvPr id="138" name="그림 137">
            <a:extLst>
              <a:ext uri="{FF2B5EF4-FFF2-40B4-BE49-F238E27FC236}">
                <a16:creationId xmlns:a16="http://schemas.microsoft.com/office/drawing/2014/main" xmlns="" id="{2BDC255F-0211-40F1-8F24-20B9E536468D}"/>
              </a:ext>
            </a:extLst>
          </p:cNvPr>
          <p:cNvPicPr>
            <a:picLocks noChangeAspect="1"/>
          </p:cNvPicPr>
          <p:nvPr/>
        </p:nvPicPr>
        <p:blipFill>
          <a:blip r:embed="rId5"/>
          <a:stretch>
            <a:fillRect/>
          </a:stretch>
        </p:blipFill>
        <p:spPr>
          <a:xfrm>
            <a:off x="3903100" y="2674664"/>
            <a:ext cx="3414713" cy="2158046"/>
          </a:xfrm>
          <a:prstGeom prst="rect">
            <a:avLst/>
          </a:prstGeom>
          <a:ln>
            <a:solidFill>
              <a:schemeClr val="bg1">
                <a:lumMod val="65000"/>
              </a:schemeClr>
            </a:solidFill>
          </a:ln>
        </p:spPr>
      </p:pic>
      <p:sp>
        <p:nvSpPr>
          <p:cNvPr id="139" name="직사각형 138">
            <a:extLst>
              <a:ext uri="{FF2B5EF4-FFF2-40B4-BE49-F238E27FC236}">
                <a16:creationId xmlns:a16="http://schemas.microsoft.com/office/drawing/2014/main" xmlns="" id="{108833AF-F1BF-44D8-B020-8DBC1D036D25}"/>
              </a:ext>
            </a:extLst>
          </p:cNvPr>
          <p:cNvSpPr/>
          <p:nvPr/>
        </p:nvSpPr>
        <p:spPr>
          <a:xfrm>
            <a:off x="3888813" y="4833058"/>
            <a:ext cx="3438525" cy="33814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bg1"/>
                </a:solidFill>
              </a:rPr>
              <a:t>닫기</a:t>
            </a:r>
            <a:endParaRPr lang="ko-KR" altLang="en-US" sz="700" b="1" dirty="0">
              <a:solidFill>
                <a:schemeClr val="bg1"/>
              </a:solidFill>
            </a:endParaRPr>
          </a:p>
        </p:txBody>
      </p:sp>
      <p:sp>
        <p:nvSpPr>
          <p:cNvPr id="140" name="TextBox 139">
            <a:extLst>
              <a:ext uri="{FF2B5EF4-FFF2-40B4-BE49-F238E27FC236}">
                <a16:creationId xmlns:a16="http://schemas.microsoft.com/office/drawing/2014/main" xmlns="" id="{EE75C843-0C2A-4F78-890B-212903D24F04}"/>
              </a:ext>
            </a:extLst>
          </p:cNvPr>
          <p:cNvSpPr txBox="1"/>
          <p:nvPr/>
        </p:nvSpPr>
        <p:spPr>
          <a:xfrm>
            <a:off x="6264850" y="1237397"/>
            <a:ext cx="1047082" cy="215444"/>
          </a:xfrm>
          <a:prstGeom prst="rect">
            <a:avLst/>
          </a:prstGeom>
          <a:noFill/>
        </p:spPr>
        <p:txBody>
          <a:bodyPr wrap="none" rtlCol="0">
            <a:spAutoFit/>
          </a:bodyPr>
          <a:lstStyle/>
          <a:p>
            <a:pPr marL="171450" indent="-171450">
              <a:buFont typeface="Wingdings" panose="05000000000000000000" pitchFamily="2" charset="2"/>
              <a:buChar char="ü"/>
            </a:pPr>
            <a:r>
              <a:rPr lang="ko-KR" altLang="en-US" sz="800" dirty="0"/>
              <a:t>단골매장만 보기</a:t>
            </a:r>
          </a:p>
        </p:txBody>
      </p:sp>
      <p:sp>
        <p:nvSpPr>
          <p:cNvPr id="141" name="직사각형 140">
            <a:extLst>
              <a:ext uri="{FF2B5EF4-FFF2-40B4-BE49-F238E27FC236}">
                <a16:creationId xmlns:a16="http://schemas.microsoft.com/office/drawing/2014/main" xmlns="" id="{1488E009-D390-4E57-8267-76139A148721}"/>
              </a:ext>
            </a:extLst>
          </p:cNvPr>
          <p:cNvSpPr/>
          <p:nvPr/>
        </p:nvSpPr>
        <p:spPr bwMode="auto">
          <a:xfrm>
            <a:off x="3859405" y="1125845"/>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1g</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933567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직사각형 51">
            <a:extLst>
              <a:ext uri="{FF2B5EF4-FFF2-40B4-BE49-F238E27FC236}">
                <a16:creationId xmlns:a16="http://schemas.microsoft.com/office/drawing/2014/main" xmlns="" id="{C0E770C3-19EB-4600-A0E5-89EF500D8D82}"/>
              </a:ext>
            </a:extLst>
          </p:cNvPr>
          <p:cNvSpPr/>
          <p:nvPr/>
        </p:nvSpPr>
        <p:spPr>
          <a:xfrm>
            <a:off x="229525" y="5644185"/>
            <a:ext cx="3323750" cy="92470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마이컬러파인더 서비스는</a:t>
            </a:r>
            <a:r>
              <a:rPr lang="en-US" altLang="ko-KR" sz="900" b="1" dirty="0">
                <a:solidFill>
                  <a:schemeClr val="tx1"/>
                </a:solidFill>
              </a:rPr>
              <a:t>?</a:t>
            </a:r>
          </a:p>
          <a:p>
            <a:endParaRPr lang="en-US" altLang="ko-KR" sz="900" dirty="0">
              <a:solidFill>
                <a:schemeClr val="tx1"/>
              </a:solidFill>
            </a:endParaRPr>
          </a:p>
          <a:p>
            <a:r>
              <a:rPr lang="ko-KR" altLang="en-US" sz="900" dirty="0" err="1">
                <a:solidFill>
                  <a:schemeClr val="tx1"/>
                </a:solidFill>
              </a:rPr>
              <a:t>에뛰드하우스의</a:t>
            </a:r>
            <a:r>
              <a:rPr lang="ko-KR" altLang="en-US" sz="900" dirty="0">
                <a:solidFill>
                  <a:schemeClr val="tx1"/>
                </a:solidFill>
              </a:rPr>
              <a:t>  전국의 매장에서 </a:t>
            </a:r>
            <a:r>
              <a:rPr lang="ko-KR" altLang="en-US" sz="900" dirty="0" err="1">
                <a:solidFill>
                  <a:schemeClr val="tx1"/>
                </a:solidFill>
              </a:rPr>
              <a:t>뷰티아티스트가</a:t>
            </a:r>
            <a:r>
              <a:rPr lang="ko-KR" altLang="en-US" sz="900" dirty="0">
                <a:solidFill>
                  <a:schemeClr val="tx1"/>
                </a:solidFill>
              </a:rPr>
              <a:t> 고객님께 맞는 컬러를 찾아 제품을 추천해 드리는 서비스입니다</a:t>
            </a:r>
            <a:r>
              <a:rPr lang="en-US" altLang="ko-KR" sz="900" dirty="0">
                <a:solidFill>
                  <a:schemeClr val="tx1"/>
                </a:solidFill>
              </a:rPr>
              <a:t>. </a:t>
            </a:r>
            <a:r>
              <a:rPr lang="ko-KR" altLang="en-US" sz="900" dirty="0">
                <a:solidFill>
                  <a:schemeClr val="tx1"/>
                </a:solidFill>
              </a:rPr>
              <a:t>매장 찾기에서 </a:t>
            </a:r>
            <a:r>
              <a:rPr lang="ko-KR" altLang="en-US" sz="900">
                <a:solidFill>
                  <a:schemeClr val="tx1"/>
                </a:solidFill>
              </a:rPr>
              <a:t>마이컬러파인더</a:t>
            </a:r>
            <a:r>
              <a:rPr lang="ko-KR" altLang="en-US" sz="900" dirty="0">
                <a:solidFill>
                  <a:schemeClr val="tx1"/>
                </a:solidFill>
              </a:rPr>
              <a:t> 매장이 표시된 매장을 방문하시면 서비스를 이용하실 수 있습니다</a:t>
            </a:r>
            <a:r>
              <a:rPr lang="en-US" altLang="ko-KR" sz="900" dirty="0">
                <a:solidFill>
                  <a:schemeClr val="tx1"/>
                </a:solidFill>
              </a:rPr>
              <a:t>.</a:t>
            </a:r>
          </a:p>
        </p:txBody>
      </p:sp>
      <p:sp>
        <p:nvSpPr>
          <p:cNvPr id="49" name="사각형: 둥근 모서리 48">
            <a:extLst>
              <a:ext uri="{FF2B5EF4-FFF2-40B4-BE49-F238E27FC236}">
                <a16:creationId xmlns:a16="http://schemas.microsoft.com/office/drawing/2014/main" xmlns="" id="{A1C45F4E-C9AC-4F2F-987B-79EB4202631D}"/>
              </a:ext>
            </a:extLst>
          </p:cNvPr>
          <p:cNvSpPr/>
          <p:nvPr/>
        </p:nvSpPr>
        <p:spPr>
          <a:xfrm>
            <a:off x="189038" y="1052736"/>
            <a:ext cx="1200734" cy="359784"/>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찾기</a:t>
            </a:r>
          </a:p>
        </p:txBody>
      </p:sp>
      <p:sp>
        <p:nvSpPr>
          <p:cNvPr id="50" name="사각형: 둥근 모서리 49">
            <a:extLst>
              <a:ext uri="{FF2B5EF4-FFF2-40B4-BE49-F238E27FC236}">
                <a16:creationId xmlns:a16="http://schemas.microsoft.com/office/drawing/2014/main" xmlns="" id="{C4517C62-442E-4BBF-B1AD-78B13FC45078}"/>
              </a:ext>
            </a:extLst>
          </p:cNvPr>
          <p:cNvSpPr/>
          <p:nvPr/>
        </p:nvSpPr>
        <p:spPr>
          <a:xfrm>
            <a:off x="1394698" y="1052736"/>
            <a:ext cx="1121075"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개설 문의</a:t>
            </a:r>
          </a:p>
        </p:txBody>
      </p:sp>
      <p:sp>
        <p:nvSpPr>
          <p:cNvPr id="51" name="사각형: 둥근 모서리 50">
            <a:extLst>
              <a:ext uri="{FF2B5EF4-FFF2-40B4-BE49-F238E27FC236}">
                <a16:creationId xmlns:a16="http://schemas.microsoft.com/office/drawing/2014/main" xmlns="" id="{7EA67B98-B2DC-4194-B949-6CBE7C44A926}"/>
              </a:ext>
            </a:extLst>
          </p:cNvPr>
          <p:cNvSpPr/>
          <p:nvPr/>
        </p:nvSpPr>
        <p:spPr>
          <a:xfrm>
            <a:off x="2515773" y="1053471"/>
            <a:ext cx="1092612"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칭찬</a:t>
            </a:r>
          </a:p>
        </p:txBody>
      </p:sp>
      <p:sp>
        <p:nvSpPr>
          <p:cNvPr id="2" name="텍스트 개체 틀 1">
            <a:extLst>
              <a:ext uri="{FF2B5EF4-FFF2-40B4-BE49-F238E27FC236}">
                <a16:creationId xmlns:a16="http://schemas.microsoft.com/office/drawing/2014/main" xmlns="" id="{2A1FADB6-3178-42E8-9122-C0310884FD17}"/>
              </a:ext>
            </a:extLst>
          </p:cNvPr>
          <p:cNvSpPr>
            <a:spLocks noGrp="1"/>
          </p:cNvSpPr>
          <p:nvPr>
            <p:ph type="body" idx="1"/>
          </p:nvPr>
        </p:nvSpPr>
        <p:spPr/>
        <p:txBody>
          <a:bodyPr/>
          <a:lstStyle/>
          <a:p>
            <a:r>
              <a:rPr lang="en-US" altLang="ko-KR" dirty="0"/>
              <a:t>EH.BC.08.002.LCS.LPP </a:t>
            </a:r>
            <a:endParaRPr lang="ko-KR" altLang="en-US" dirty="0"/>
          </a:p>
        </p:txBody>
      </p:sp>
      <p:sp>
        <p:nvSpPr>
          <p:cNvPr id="3" name="텍스트 개체 틀 2">
            <a:extLst>
              <a:ext uri="{FF2B5EF4-FFF2-40B4-BE49-F238E27FC236}">
                <a16:creationId xmlns:a16="http://schemas.microsoft.com/office/drawing/2014/main" xmlns="" id="{EE480D4E-AF81-47B8-8074-1FC52A20D1E4}"/>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err="1"/>
              <a:t>매장찾기</a:t>
            </a:r>
            <a:r>
              <a:rPr lang="en-US" altLang="ko-KR" dirty="0"/>
              <a:t>_</a:t>
            </a:r>
            <a:r>
              <a:rPr lang="ko-KR" altLang="en-US" dirty="0"/>
              <a:t>가까운 매장</a:t>
            </a:r>
            <a:r>
              <a:rPr lang="en-US" altLang="ko-KR" dirty="0"/>
              <a:t>_</a:t>
            </a:r>
            <a:r>
              <a:rPr lang="ko-KR" altLang="en-US" dirty="0"/>
              <a:t>위치기반 서비스 이용 동의</a:t>
            </a:r>
          </a:p>
        </p:txBody>
      </p:sp>
      <p:sp>
        <p:nvSpPr>
          <p:cNvPr id="4" name="텍스트 개체 틀 3">
            <a:extLst>
              <a:ext uri="{FF2B5EF4-FFF2-40B4-BE49-F238E27FC236}">
                <a16:creationId xmlns:a16="http://schemas.microsoft.com/office/drawing/2014/main" xmlns="" id="{0FBCEE89-A58C-4E46-88A1-A8D202C65A1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err="1"/>
              <a:t>매장찾기</a:t>
            </a:r>
            <a:endParaRPr lang="ko-KR" altLang="en-US" dirty="0"/>
          </a:p>
        </p:txBody>
      </p:sp>
      <p:sp>
        <p:nvSpPr>
          <p:cNvPr id="5" name="직사각형 4">
            <a:extLst>
              <a:ext uri="{FF2B5EF4-FFF2-40B4-BE49-F238E27FC236}">
                <a16:creationId xmlns:a16="http://schemas.microsoft.com/office/drawing/2014/main" xmlns="" id="{AE529881-8D2F-46B6-BF75-9A603FCA2D4E}"/>
              </a:ext>
            </a:extLst>
          </p:cNvPr>
          <p:cNvSpPr/>
          <p:nvPr/>
        </p:nvSpPr>
        <p:spPr>
          <a:xfrm>
            <a:off x="205579" y="1653049"/>
            <a:ext cx="1713158" cy="35417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a:solidFill>
                  <a:schemeClr val="tx1"/>
                </a:solidFill>
              </a:rPr>
              <a:t>매장명</a:t>
            </a:r>
            <a:r>
              <a:rPr lang="en-US" altLang="ko-KR" sz="900" b="1">
                <a:solidFill>
                  <a:schemeClr val="tx1"/>
                </a:solidFill>
              </a:rPr>
              <a:t>/</a:t>
            </a:r>
            <a:r>
              <a:rPr lang="ko-KR" altLang="en-US" sz="900" b="1">
                <a:solidFill>
                  <a:schemeClr val="tx1"/>
                </a:solidFill>
              </a:rPr>
              <a:t>지역명</a:t>
            </a:r>
          </a:p>
        </p:txBody>
      </p:sp>
      <p:sp>
        <p:nvSpPr>
          <p:cNvPr id="6" name="직사각형 5">
            <a:extLst>
              <a:ext uri="{FF2B5EF4-FFF2-40B4-BE49-F238E27FC236}">
                <a16:creationId xmlns:a16="http://schemas.microsoft.com/office/drawing/2014/main" xmlns="" id="{2B64FF13-B219-4B68-9046-0594260B5BDE}"/>
              </a:ext>
            </a:extLst>
          </p:cNvPr>
          <p:cNvSpPr/>
          <p:nvPr/>
        </p:nvSpPr>
        <p:spPr>
          <a:xfrm>
            <a:off x="1896817" y="1653049"/>
            <a:ext cx="1713158" cy="354178"/>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bg1"/>
                </a:solidFill>
              </a:rPr>
              <a:t>가까운 매장</a:t>
            </a:r>
            <a:r>
              <a:rPr lang="en-US" altLang="ko-KR" sz="900" b="1" dirty="0">
                <a:solidFill>
                  <a:schemeClr val="bg1"/>
                </a:solidFill>
              </a:rPr>
              <a:t>(</a:t>
            </a:r>
            <a:r>
              <a:rPr lang="ko-KR" altLang="en-US" sz="900" b="1" dirty="0">
                <a:solidFill>
                  <a:schemeClr val="bg1"/>
                </a:solidFill>
              </a:rPr>
              <a:t>위치 기반</a:t>
            </a:r>
            <a:r>
              <a:rPr lang="en-US" altLang="ko-KR" sz="900" b="1" dirty="0">
                <a:solidFill>
                  <a:schemeClr val="bg1"/>
                </a:solidFill>
              </a:rPr>
              <a:t>)</a:t>
            </a:r>
            <a:endParaRPr lang="ko-KR" altLang="en-US" sz="900" b="1" dirty="0">
              <a:solidFill>
                <a:schemeClr val="bg1"/>
              </a:solidFill>
            </a:endParaRPr>
          </a:p>
        </p:txBody>
      </p:sp>
      <p:cxnSp>
        <p:nvCxnSpPr>
          <p:cNvPr id="7" name="직선 연결선 6">
            <a:extLst>
              <a:ext uri="{FF2B5EF4-FFF2-40B4-BE49-F238E27FC236}">
                <a16:creationId xmlns:a16="http://schemas.microsoft.com/office/drawing/2014/main" xmlns="" id="{B72AC0AC-8769-4EB0-A65B-2B83DFB319C8}"/>
              </a:ext>
            </a:extLst>
          </p:cNvPr>
          <p:cNvCxnSpPr>
            <a:cxnSpLocks/>
          </p:cNvCxnSpPr>
          <p:nvPr/>
        </p:nvCxnSpPr>
        <p:spPr>
          <a:xfrm>
            <a:off x="219522" y="1997702"/>
            <a:ext cx="33865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xmlns="" id="{CE940B6A-DCBC-4DF9-AF31-66ADFE928F84}"/>
              </a:ext>
            </a:extLst>
          </p:cNvPr>
          <p:cNvSpPr/>
          <p:nvPr/>
        </p:nvSpPr>
        <p:spPr>
          <a:xfrm>
            <a:off x="248156" y="2204864"/>
            <a:ext cx="2418844" cy="27417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현재위치</a:t>
            </a:r>
            <a:endParaRPr lang="en-US" altLang="ko-KR" sz="900">
              <a:solidFill>
                <a:schemeClr val="bg1">
                  <a:lumMod val="50000"/>
                </a:schemeClr>
              </a:solidFill>
            </a:endParaRPr>
          </a:p>
        </p:txBody>
      </p:sp>
      <p:sp>
        <p:nvSpPr>
          <p:cNvPr id="10" name="직사각형 9">
            <a:extLst>
              <a:ext uri="{FF2B5EF4-FFF2-40B4-BE49-F238E27FC236}">
                <a16:creationId xmlns:a16="http://schemas.microsoft.com/office/drawing/2014/main" xmlns="" id="{5FE77A11-0139-49EC-BB13-1AAC65170E04}"/>
              </a:ext>
            </a:extLst>
          </p:cNvPr>
          <p:cNvSpPr/>
          <p:nvPr/>
        </p:nvSpPr>
        <p:spPr>
          <a:xfrm>
            <a:off x="200472" y="2642414"/>
            <a:ext cx="3405560" cy="2912919"/>
          </a:xfrm>
          <a:prstGeom prst="rect">
            <a:avLst/>
          </a:prstGeom>
          <a:pattFill prst="ltUpDiag">
            <a:fgClr>
              <a:schemeClr val="bg1">
                <a:lumMod val="75000"/>
              </a:schemeClr>
            </a:fgClr>
            <a:bgClr>
              <a:schemeClr val="bg1"/>
            </a:bgClr>
          </a:patt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r>
              <a:rPr lang="ko-KR" altLang="en-US" sz="1000">
                <a:solidFill>
                  <a:schemeClr val="tx1">
                    <a:lumMod val="65000"/>
                    <a:lumOff val="35000"/>
                  </a:schemeClr>
                </a:solidFill>
              </a:rPr>
              <a:t>검색 결과 영역</a:t>
            </a:r>
          </a:p>
        </p:txBody>
      </p:sp>
      <p:graphicFrame>
        <p:nvGraphicFramePr>
          <p:cNvPr id="11" name="표 10">
            <a:extLst>
              <a:ext uri="{FF2B5EF4-FFF2-40B4-BE49-F238E27FC236}">
                <a16:creationId xmlns:a16="http://schemas.microsoft.com/office/drawing/2014/main" xmlns="" id="{04F2EA89-C985-4362-83EF-BDA4FD74D274}"/>
              </a:ext>
            </a:extLst>
          </p:cNvPr>
          <p:cNvGraphicFramePr>
            <a:graphicFrameLocks noGrp="1"/>
          </p:cNvGraphicFramePr>
          <p:nvPr>
            <p:extLst/>
          </p:nvPr>
        </p:nvGraphicFramePr>
        <p:xfrm>
          <a:off x="435707" y="3383732"/>
          <a:ext cx="2855826" cy="837356"/>
        </p:xfrm>
        <a:graphic>
          <a:graphicData uri="http://schemas.openxmlformats.org/drawingml/2006/table">
            <a:tbl>
              <a:tblPr firstRow="1" bandRow="1">
                <a:tableStyleId>{5C22544A-7EE6-4342-B048-85BDC9FD1C3A}</a:tableStyleId>
              </a:tblPr>
              <a:tblGrid>
                <a:gridCol w="2855826">
                  <a:extLst>
                    <a:ext uri="{9D8B030D-6E8A-4147-A177-3AD203B41FA5}">
                      <a16:colId xmlns:a16="http://schemas.microsoft.com/office/drawing/2014/main" xmlns="" val="2438799920"/>
                    </a:ext>
                  </a:extLst>
                </a:gridCol>
              </a:tblGrid>
              <a:tr h="837356">
                <a:tc>
                  <a:txBody>
                    <a:bodyPr/>
                    <a:lstStyle/>
                    <a:p>
                      <a:pPr algn="ctr" latinLnBrk="1"/>
                      <a:r>
                        <a:rPr lang="ko-KR" altLang="en-US" sz="900" dirty="0">
                          <a:solidFill>
                            <a:schemeClr val="tx1">
                              <a:lumMod val="65000"/>
                              <a:lumOff val="35000"/>
                            </a:schemeClr>
                          </a:solidFill>
                        </a:rPr>
                        <a:t>고객님의 위치 기반으로 매장 검색 결과가 없습니다</a:t>
                      </a:r>
                      <a:r>
                        <a:rPr lang="en-US" altLang="ko-KR" sz="900" dirty="0">
                          <a:solidFill>
                            <a:schemeClr val="tx1">
                              <a:lumMod val="65000"/>
                              <a:lumOff val="35000"/>
                            </a:schemeClr>
                          </a:solidFill>
                        </a:rPr>
                        <a:t>.</a:t>
                      </a:r>
                    </a:p>
                    <a:p>
                      <a:pPr algn="ctr" latinLnBrk="1"/>
                      <a:endParaRPr lang="en-US" altLang="ko-KR" sz="900" dirty="0">
                        <a:solidFill>
                          <a:schemeClr val="tx1">
                            <a:lumMod val="65000"/>
                            <a:lumOff val="3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dirty="0" err="1">
                          <a:solidFill>
                            <a:schemeClr val="tx1">
                              <a:lumMod val="75000"/>
                              <a:lumOff val="25000"/>
                            </a:schemeClr>
                          </a:solidFill>
                        </a:rPr>
                        <a:t>ㆍ관련</a:t>
                      </a:r>
                      <a:r>
                        <a:rPr lang="ko-KR" altLang="en-US" sz="900" b="0" dirty="0">
                          <a:solidFill>
                            <a:schemeClr val="tx1">
                              <a:lumMod val="75000"/>
                              <a:lumOff val="25000"/>
                            </a:schemeClr>
                          </a:solidFill>
                        </a:rPr>
                        <a:t> 문의는 고객센터 </a:t>
                      </a:r>
                      <a:r>
                        <a:rPr lang="en-US" altLang="ko-KR" sz="900" b="0" dirty="0">
                          <a:solidFill>
                            <a:schemeClr val="tx1">
                              <a:lumMod val="75000"/>
                              <a:lumOff val="25000"/>
                            </a:schemeClr>
                          </a:solidFill>
                        </a:rPr>
                        <a:t>(1544-5418)</a:t>
                      </a:r>
                      <a:r>
                        <a:rPr lang="ko-KR" altLang="en-US" sz="900" b="0" dirty="0">
                          <a:solidFill>
                            <a:schemeClr val="tx1">
                              <a:lumMod val="75000"/>
                              <a:lumOff val="25000"/>
                            </a:schemeClr>
                          </a:solidFill>
                        </a:rPr>
                        <a:t>로 연락주세요</a:t>
                      </a:r>
                      <a:r>
                        <a:rPr lang="en-US" altLang="ko-KR" sz="900" b="0" dirty="0">
                          <a:solidFill>
                            <a:schemeClr val="tx1">
                              <a:lumMod val="75000"/>
                              <a:lumOff val="25000"/>
                            </a:schemeClr>
                          </a:solidFill>
                        </a:rPr>
                        <a:t>.</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33195037"/>
                  </a:ext>
                </a:extLst>
              </a:tr>
            </a:tbl>
          </a:graphicData>
        </a:graphic>
      </p:graphicFrame>
      <p:sp>
        <p:nvSpPr>
          <p:cNvPr id="17" name="직사각형 16">
            <a:extLst>
              <a:ext uri="{FF2B5EF4-FFF2-40B4-BE49-F238E27FC236}">
                <a16:creationId xmlns:a16="http://schemas.microsoft.com/office/drawing/2014/main" xmlns="" id="{798BE735-CC0F-4B96-B1C6-610D730CCB90}"/>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18" name="직사각형 17">
            <a:extLst>
              <a:ext uri="{FF2B5EF4-FFF2-40B4-BE49-F238E27FC236}">
                <a16:creationId xmlns:a16="http://schemas.microsoft.com/office/drawing/2014/main" xmlns="" id="{06ED91B4-EDFD-49C9-A1B5-6F45B10AF98F}"/>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9" name="직사각형 18">
            <a:extLst>
              <a:ext uri="{FF2B5EF4-FFF2-40B4-BE49-F238E27FC236}">
                <a16:creationId xmlns:a16="http://schemas.microsoft.com/office/drawing/2014/main" xmlns="" id="{B784676D-7717-4764-9627-54CDC4F23CDF}"/>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매장안내▼</a:t>
            </a:r>
            <a:endParaRPr lang="ko-KR" altLang="en-US" sz="900" b="1" dirty="0">
              <a:solidFill>
                <a:schemeClr val="tx2">
                  <a:lumMod val="60000"/>
                  <a:lumOff val="40000"/>
                </a:schemeClr>
              </a:solidFill>
            </a:endParaRPr>
          </a:p>
        </p:txBody>
      </p:sp>
      <p:sp>
        <p:nvSpPr>
          <p:cNvPr id="20" name="직사각형 19">
            <a:extLst>
              <a:ext uri="{FF2B5EF4-FFF2-40B4-BE49-F238E27FC236}">
                <a16:creationId xmlns:a16="http://schemas.microsoft.com/office/drawing/2014/main" xmlns="" id="{4C6B5140-7E30-404C-A221-1CB53E2C67B9}"/>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24" name="직사각형 23">
            <a:extLst>
              <a:ext uri="{FF2B5EF4-FFF2-40B4-BE49-F238E27FC236}">
                <a16:creationId xmlns:a16="http://schemas.microsoft.com/office/drawing/2014/main" xmlns="" id="{EC23F88A-347C-41EA-8C40-4574A4B7E51F}"/>
              </a:ext>
            </a:extLst>
          </p:cNvPr>
          <p:cNvSpPr/>
          <p:nvPr/>
        </p:nvSpPr>
        <p:spPr>
          <a:xfrm>
            <a:off x="184400" y="1412520"/>
            <a:ext cx="3410423" cy="522227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26" name="직사각형 25">
            <a:extLst>
              <a:ext uri="{FF2B5EF4-FFF2-40B4-BE49-F238E27FC236}">
                <a16:creationId xmlns:a16="http://schemas.microsoft.com/office/drawing/2014/main" xmlns="" id="{25EB9BCB-9EBE-4527-A556-4E1135E0D8F2}"/>
              </a:ext>
            </a:extLst>
          </p:cNvPr>
          <p:cNvSpPr/>
          <p:nvPr/>
        </p:nvSpPr>
        <p:spPr>
          <a:xfrm>
            <a:off x="4355088" y="3717032"/>
            <a:ext cx="2708896" cy="2875823"/>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xmlns="" id="{ABC03411-9A69-4688-8A79-64DE7DB69B46}"/>
              </a:ext>
            </a:extLst>
          </p:cNvPr>
          <p:cNvCxnSpPr/>
          <p:nvPr/>
        </p:nvCxnSpPr>
        <p:spPr>
          <a:xfrm>
            <a:off x="4355906" y="4136059"/>
            <a:ext cx="270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8" name="Picture 4" descr="close button png에 대한 이미지 검색결과">
            <a:extLst>
              <a:ext uri="{FF2B5EF4-FFF2-40B4-BE49-F238E27FC236}">
                <a16:creationId xmlns:a16="http://schemas.microsoft.com/office/drawing/2014/main" xmlns="" id="{0BCBDAB4-E42F-4E74-A3ED-FB7B3ADDB8C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0" t="24433" r="24659" b="25113"/>
          <a:stretch/>
        </p:blipFill>
        <p:spPr bwMode="auto">
          <a:xfrm>
            <a:off x="6825208" y="3851098"/>
            <a:ext cx="166254" cy="17087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9E0384B2-0964-48F5-9DE1-02F721430840}"/>
              </a:ext>
            </a:extLst>
          </p:cNvPr>
          <p:cNvSpPr txBox="1"/>
          <p:nvPr/>
        </p:nvSpPr>
        <p:spPr>
          <a:xfrm>
            <a:off x="4864364" y="3813423"/>
            <a:ext cx="1531188" cy="246221"/>
          </a:xfrm>
          <a:prstGeom prst="rect">
            <a:avLst/>
          </a:prstGeom>
          <a:noFill/>
        </p:spPr>
        <p:txBody>
          <a:bodyPr wrap="none" rtlCol="0">
            <a:spAutoFit/>
          </a:bodyPr>
          <a:lstStyle/>
          <a:p>
            <a:r>
              <a:rPr lang="ko-KR" altLang="en-US" sz="1000" b="1"/>
              <a:t>위치기반 서비스 이용 동의</a:t>
            </a:r>
          </a:p>
        </p:txBody>
      </p:sp>
      <p:sp>
        <p:nvSpPr>
          <p:cNvPr id="30" name="TextBox 29">
            <a:extLst>
              <a:ext uri="{FF2B5EF4-FFF2-40B4-BE49-F238E27FC236}">
                <a16:creationId xmlns:a16="http://schemas.microsoft.com/office/drawing/2014/main" xmlns="" id="{437C2D02-FEAE-4F86-9213-48BC3FAFF72A}"/>
              </a:ext>
            </a:extLst>
          </p:cNvPr>
          <p:cNvSpPr txBox="1"/>
          <p:nvPr/>
        </p:nvSpPr>
        <p:spPr>
          <a:xfrm>
            <a:off x="4376936" y="5280473"/>
            <a:ext cx="2678970" cy="646331"/>
          </a:xfrm>
          <a:prstGeom prst="rect">
            <a:avLst/>
          </a:prstGeom>
          <a:noFill/>
        </p:spPr>
        <p:txBody>
          <a:bodyPr wrap="square" rtlCol="0">
            <a:spAutoFit/>
          </a:bodyPr>
          <a:lstStyle/>
          <a:p>
            <a:r>
              <a:rPr lang="ko-KR" altLang="en-US" sz="900"/>
              <a:t>ㆍ위치 기반 서비스 이용약관에 동의하시면 내 위치 </a:t>
            </a:r>
            <a:r>
              <a:rPr lang="en-US" altLang="ko-KR" sz="900"/>
              <a:t/>
            </a:r>
            <a:br>
              <a:rPr lang="en-US" altLang="ko-KR" sz="900"/>
            </a:br>
            <a:r>
              <a:rPr lang="en-US" altLang="ko-KR" sz="900"/>
              <a:t>  </a:t>
            </a:r>
            <a:r>
              <a:rPr lang="ko-KR" altLang="en-US" sz="900"/>
              <a:t>주변에 가까운 매장을 찾아 보실 수 있습니다</a:t>
            </a:r>
            <a:r>
              <a:rPr lang="en-US" altLang="ko-KR" sz="900"/>
              <a:t>.</a:t>
            </a:r>
          </a:p>
          <a:p>
            <a:r>
              <a:rPr lang="ko-KR" altLang="en-US" sz="900"/>
              <a:t>ㆍ동의하지 않으실 경우 서비스를 제공 받으실 수 </a:t>
            </a:r>
            <a:r>
              <a:rPr lang="en-US" altLang="ko-KR" sz="900"/>
              <a:t/>
            </a:r>
            <a:br>
              <a:rPr lang="en-US" altLang="ko-KR" sz="900"/>
            </a:br>
            <a:r>
              <a:rPr lang="en-US" altLang="ko-KR" sz="900"/>
              <a:t>  </a:t>
            </a:r>
            <a:r>
              <a:rPr lang="ko-KR" altLang="en-US" sz="900"/>
              <a:t>없습니다</a:t>
            </a:r>
            <a:r>
              <a:rPr lang="en-US" altLang="ko-KR" sz="900"/>
              <a:t>.</a:t>
            </a:r>
            <a:endParaRPr lang="ko-KR" altLang="en-US" sz="900"/>
          </a:p>
        </p:txBody>
      </p:sp>
      <p:sp>
        <p:nvSpPr>
          <p:cNvPr id="31" name="직사각형 30">
            <a:extLst>
              <a:ext uri="{FF2B5EF4-FFF2-40B4-BE49-F238E27FC236}">
                <a16:creationId xmlns:a16="http://schemas.microsoft.com/office/drawing/2014/main" xmlns="" id="{0C91E74F-B266-447F-AD2B-BA00B0702D28}"/>
              </a:ext>
            </a:extLst>
          </p:cNvPr>
          <p:cNvSpPr/>
          <p:nvPr/>
        </p:nvSpPr>
        <p:spPr>
          <a:xfrm>
            <a:off x="5754957" y="6160384"/>
            <a:ext cx="1226868" cy="338149"/>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a:solidFill>
                  <a:schemeClr val="bg1"/>
                </a:solidFill>
              </a:rPr>
              <a:t>동의</a:t>
            </a:r>
            <a:endParaRPr lang="ko-KR" altLang="en-US" sz="700" b="1">
              <a:solidFill>
                <a:schemeClr val="bg1"/>
              </a:solidFill>
            </a:endParaRPr>
          </a:p>
        </p:txBody>
      </p:sp>
      <p:sp>
        <p:nvSpPr>
          <p:cNvPr id="32" name="TextBox 31">
            <a:extLst>
              <a:ext uri="{FF2B5EF4-FFF2-40B4-BE49-F238E27FC236}">
                <a16:creationId xmlns:a16="http://schemas.microsoft.com/office/drawing/2014/main" xmlns="" id="{9C38E0B6-7B46-446B-9CE3-C3EC75FC6C1F}"/>
              </a:ext>
            </a:extLst>
          </p:cNvPr>
          <p:cNvSpPr txBox="1"/>
          <p:nvPr/>
        </p:nvSpPr>
        <p:spPr>
          <a:xfrm>
            <a:off x="4369323" y="4207299"/>
            <a:ext cx="2679312" cy="369332"/>
          </a:xfrm>
          <a:prstGeom prst="rect">
            <a:avLst/>
          </a:prstGeom>
          <a:noFill/>
        </p:spPr>
        <p:txBody>
          <a:bodyPr wrap="square" rtlCol="0">
            <a:spAutoFit/>
          </a:bodyPr>
          <a:lstStyle/>
          <a:p>
            <a:r>
              <a:rPr lang="ko-KR" altLang="en-US" sz="900" b="1" dirty="0"/>
              <a:t>에뛰드 하우스 서비스의 위치정보 수집 및 이용에 관한 약관에 동의합니다</a:t>
            </a:r>
            <a:r>
              <a:rPr lang="en-US" altLang="ko-KR" sz="900" b="1" dirty="0"/>
              <a:t>.</a:t>
            </a:r>
            <a:endParaRPr lang="ko-KR" altLang="en-US" sz="900" b="1" dirty="0"/>
          </a:p>
        </p:txBody>
      </p:sp>
      <p:sp>
        <p:nvSpPr>
          <p:cNvPr id="33" name="직사각형 32">
            <a:extLst>
              <a:ext uri="{FF2B5EF4-FFF2-40B4-BE49-F238E27FC236}">
                <a16:creationId xmlns:a16="http://schemas.microsoft.com/office/drawing/2014/main" xmlns="" id="{37A198DC-86E3-43BF-A383-77E48DCD801C}"/>
              </a:ext>
            </a:extLst>
          </p:cNvPr>
          <p:cNvSpPr/>
          <p:nvPr/>
        </p:nvSpPr>
        <p:spPr>
          <a:xfrm>
            <a:off x="4469082" y="6160384"/>
            <a:ext cx="1226868" cy="338149"/>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tx1">
                    <a:lumMod val="85000"/>
                    <a:lumOff val="15000"/>
                  </a:schemeClr>
                </a:solidFill>
              </a:rPr>
              <a:t>동의하지 않음</a:t>
            </a:r>
            <a:endParaRPr lang="ko-KR" altLang="en-US" sz="700">
              <a:solidFill>
                <a:schemeClr val="tx1">
                  <a:lumMod val="85000"/>
                  <a:lumOff val="15000"/>
                </a:schemeClr>
              </a:solidFill>
            </a:endParaRPr>
          </a:p>
        </p:txBody>
      </p:sp>
      <p:sp>
        <p:nvSpPr>
          <p:cNvPr id="34" name="모서리가 둥근 직사각형 427">
            <a:extLst>
              <a:ext uri="{FF2B5EF4-FFF2-40B4-BE49-F238E27FC236}">
                <a16:creationId xmlns:a16="http://schemas.microsoft.com/office/drawing/2014/main" xmlns="" id="{F19914DA-2574-4310-A06C-D372BEFF108B}"/>
              </a:ext>
            </a:extLst>
          </p:cNvPr>
          <p:cNvSpPr/>
          <p:nvPr/>
        </p:nvSpPr>
        <p:spPr bwMode="auto">
          <a:xfrm>
            <a:off x="4469083" y="4722973"/>
            <a:ext cx="2522380" cy="288732"/>
          </a:xfrm>
          <a:prstGeom prst="roundRect">
            <a:avLst>
              <a:gd name="adj" fmla="val 0"/>
            </a:avLst>
          </a:prstGeom>
          <a:solidFill>
            <a:schemeClr val="bg1"/>
          </a:solidFill>
          <a:ln w="3175" cap="flat" cmpd="sng" algn="ctr">
            <a:solidFill>
              <a:schemeClr val="bg1">
                <a:lumMod val="75000"/>
              </a:schemeClr>
            </a:solid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1000">
                <a:solidFill>
                  <a:schemeClr val="tx1">
                    <a:lumMod val="85000"/>
                    <a:lumOff val="15000"/>
                  </a:schemeClr>
                </a:solidFill>
                <a:latin typeface="+mn-ea"/>
                <a:cs typeface="Modern H Light" charset="-127"/>
              </a:rPr>
              <a:t>약관 자세히 보기 ▶</a:t>
            </a:r>
          </a:p>
        </p:txBody>
      </p:sp>
      <p:cxnSp>
        <p:nvCxnSpPr>
          <p:cNvPr id="35" name="연결선: 꺾임 34">
            <a:extLst>
              <a:ext uri="{FF2B5EF4-FFF2-40B4-BE49-F238E27FC236}">
                <a16:creationId xmlns:a16="http://schemas.microsoft.com/office/drawing/2014/main" xmlns="" id="{3BAAF913-3E09-468D-A02A-43D9624F5F01}"/>
              </a:ext>
            </a:extLst>
          </p:cNvPr>
          <p:cNvCxnSpPr>
            <a:cxnSpLocks/>
            <a:stCxn id="44" idx="3"/>
            <a:endCxn id="26" idx="0"/>
          </p:cNvCxnSpPr>
          <p:nvPr/>
        </p:nvCxnSpPr>
        <p:spPr>
          <a:xfrm>
            <a:off x="3609975" y="2361511"/>
            <a:ext cx="2099561" cy="135552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E8D96B05-055C-451E-A166-3D8701AEDF17}"/>
              </a:ext>
            </a:extLst>
          </p:cNvPr>
          <p:cNvSpPr txBox="1"/>
          <p:nvPr/>
        </p:nvSpPr>
        <p:spPr>
          <a:xfrm>
            <a:off x="3968464" y="2154310"/>
            <a:ext cx="1298752" cy="338554"/>
          </a:xfrm>
          <a:prstGeom prst="rect">
            <a:avLst/>
          </a:prstGeom>
          <a:solidFill>
            <a:srgbClr val="FF0000"/>
          </a:solidFill>
          <a:ln>
            <a:solidFill>
              <a:srgbClr val="FF0000"/>
            </a:solidFill>
          </a:ln>
        </p:spPr>
        <p:txBody>
          <a:bodyPr wrap="none" rtlCol="0">
            <a:spAutoFit/>
          </a:bodyPr>
          <a:lstStyle/>
          <a:p>
            <a:pPr algn="ctr"/>
            <a:r>
              <a:rPr lang="ko-KR" altLang="en-US" sz="800">
                <a:solidFill>
                  <a:srgbClr val="FFFF00"/>
                </a:solidFill>
                <a:latin typeface="+mn-ea"/>
              </a:rPr>
              <a:t>동의하지 않은 상태인 경우</a:t>
            </a:r>
            <a:endParaRPr lang="en-US" altLang="ko-KR" sz="800">
              <a:solidFill>
                <a:srgbClr val="FFFF00"/>
              </a:solidFill>
              <a:latin typeface="+mn-ea"/>
            </a:endParaRPr>
          </a:p>
          <a:p>
            <a:pPr algn="ctr"/>
            <a:r>
              <a:rPr lang="en-US" altLang="ko-KR" sz="800">
                <a:solidFill>
                  <a:srgbClr val="FFFF00"/>
                </a:solidFill>
                <a:latin typeface="+mn-ea"/>
              </a:rPr>
              <a:t>Layer popup </a:t>
            </a:r>
            <a:r>
              <a:rPr lang="ko-KR" altLang="en-US" sz="800">
                <a:solidFill>
                  <a:srgbClr val="FFFF00"/>
                </a:solidFill>
                <a:latin typeface="+mn-ea"/>
              </a:rPr>
              <a:t>노출</a:t>
            </a:r>
          </a:p>
        </p:txBody>
      </p:sp>
      <p:sp>
        <p:nvSpPr>
          <p:cNvPr id="37" name="직사각형 36">
            <a:extLst>
              <a:ext uri="{FF2B5EF4-FFF2-40B4-BE49-F238E27FC236}">
                <a16:creationId xmlns:a16="http://schemas.microsoft.com/office/drawing/2014/main" xmlns="" id="{99033BD4-6C59-40CA-A772-0F9F7E3C8987}"/>
              </a:ext>
            </a:extLst>
          </p:cNvPr>
          <p:cNvSpPr/>
          <p:nvPr/>
        </p:nvSpPr>
        <p:spPr bwMode="auto">
          <a:xfrm>
            <a:off x="6776147" y="3775129"/>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38" name="직사각형 37">
            <a:extLst>
              <a:ext uri="{FF2B5EF4-FFF2-40B4-BE49-F238E27FC236}">
                <a16:creationId xmlns:a16="http://schemas.microsoft.com/office/drawing/2014/main" xmlns="" id="{1DF81F71-58A1-479B-AC6B-BDDF64F14D97}"/>
              </a:ext>
            </a:extLst>
          </p:cNvPr>
          <p:cNvSpPr/>
          <p:nvPr/>
        </p:nvSpPr>
        <p:spPr bwMode="auto">
          <a:xfrm>
            <a:off x="4285329" y="366611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39" name="직사각형 38">
            <a:extLst>
              <a:ext uri="{FF2B5EF4-FFF2-40B4-BE49-F238E27FC236}">
                <a16:creationId xmlns:a16="http://schemas.microsoft.com/office/drawing/2014/main" xmlns="" id="{FEEA8E29-62A2-4F36-BC15-7BC6873D9675}"/>
              </a:ext>
            </a:extLst>
          </p:cNvPr>
          <p:cNvSpPr/>
          <p:nvPr/>
        </p:nvSpPr>
        <p:spPr bwMode="auto">
          <a:xfrm>
            <a:off x="6290318" y="4699569"/>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1b</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40" name="직사각형 39">
            <a:extLst>
              <a:ext uri="{FF2B5EF4-FFF2-40B4-BE49-F238E27FC236}">
                <a16:creationId xmlns:a16="http://schemas.microsoft.com/office/drawing/2014/main" xmlns="" id="{EDADB022-3BD0-47F0-AF9E-8CEA2C27FAE0}"/>
              </a:ext>
            </a:extLst>
          </p:cNvPr>
          <p:cNvSpPr/>
          <p:nvPr/>
        </p:nvSpPr>
        <p:spPr bwMode="auto">
          <a:xfrm>
            <a:off x="4456021" y="6109510"/>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1c</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41" name="직사각형 40">
            <a:extLst>
              <a:ext uri="{FF2B5EF4-FFF2-40B4-BE49-F238E27FC236}">
                <a16:creationId xmlns:a16="http://schemas.microsoft.com/office/drawing/2014/main" xmlns="" id="{186F9800-4396-4F74-9AFF-EFF710E996B4}"/>
              </a:ext>
            </a:extLst>
          </p:cNvPr>
          <p:cNvSpPr/>
          <p:nvPr/>
        </p:nvSpPr>
        <p:spPr bwMode="auto">
          <a:xfrm>
            <a:off x="5846671" y="6099985"/>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1d</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42" name="직사각형 41">
            <a:extLst>
              <a:ext uri="{FF2B5EF4-FFF2-40B4-BE49-F238E27FC236}">
                <a16:creationId xmlns:a16="http://schemas.microsoft.com/office/drawing/2014/main" xmlns="" id="{195F3DEC-4CFC-40BE-90A4-6B3B3CFB737C}"/>
              </a:ext>
            </a:extLst>
          </p:cNvPr>
          <p:cNvSpPr/>
          <p:nvPr/>
        </p:nvSpPr>
        <p:spPr>
          <a:xfrm>
            <a:off x="100495" y="414711"/>
            <a:ext cx="3567313" cy="6332178"/>
          </a:xfrm>
          <a:prstGeom prst="rect">
            <a:avLst/>
          </a:prstGeom>
          <a:solidFill>
            <a:schemeClr val="tx1">
              <a:lumMod val="75000"/>
              <a:lumOff val="25000"/>
              <a:alpha val="66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모서리가 둥근 직사각형 427">
            <a:extLst>
              <a:ext uri="{FF2B5EF4-FFF2-40B4-BE49-F238E27FC236}">
                <a16:creationId xmlns:a16="http://schemas.microsoft.com/office/drawing/2014/main" xmlns="" id="{059FBD3C-71FA-4E1C-803D-B63C1AC4429A}"/>
              </a:ext>
            </a:extLst>
          </p:cNvPr>
          <p:cNvSpPr/>
          <p:nvPr/>
        </p:nvSpPr>
        <p:spPr bwMode="auto">
          <a:xfrm>
            <a:off x="2676354" y="2204864"/>
            <a:ext cx="855098" cy="274175"/>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dirty="0">
                <a:solidFill>
                  <a:schemeClr val="bg1"/>
                </a:solidFill>
                <a:latin typeface="+mn-ea"/>
                <a:cs typeface="Modern H Light" charset="-127"/>
              </a:rPr>
              <a:t>검색</a:t>
            </a:r>
          </a:p>
        </p:txBody>
      </p:sp>
      <p:sp>
        <p:nvSpPr>
          <p:cNvPr id="44" name="직사각형 43">
            <a:extLst>
              <a:ext uri="{FF2B5EF4-FFF2-40B4-BE49-F238E27FC236}">
                <a16:creationId xmlns:a16="http://schemas.microsoft.com/office/drawing/2014/main" xmlns="" id="{0F9721BE-43CA-47AD-B58D-5716BA62EFA1}"/>
              </a:ext>
            </a:extLst>
          </p:cNvPr>
          <p:cNvSpPr/>
          <p:nvPr/>
        </p:nvSpPr>
        <p:spPr>
          <a:xfrm>
            <a:off x="2576736" y="2154310"/>
            <a:ext cx="1033239" cy="4144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6" name="Group 57">
            <a:extLst>
              <a:ext uri="{FF2B5EF4-FFF2-40B4-BE49-F238E27FC236}">
                <a16:creationId xmlns:a16="http://schemas.microsoft.com/office/drawing/2014/main" xmlns="" id="{51384843-DEEF-451D-8DA8-6B9F3476B7F7}"/>
              </a:ext>
            </a:extLst>
          </p:cNvPr>
          <p:cNvGraphicFramePr>
            <a:graphicFrameLocks noGrp="1"/>
          </p:cNvGraphicFramePr>
          <p:nvPr>
            <p:extLst/>
          </p:nvPr>
        </p:nvGraphicFramePr>
        <p:xfrm>
          <a:off x="7464287" y="414711"/>
          <a:ext cx="2441713" cy="3936132"/>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a:latin typeface="아리따-돋움(TTF)-Medium" panose="02020603020101020101" pitchFamily="18" charset="-127"/>
                          <a:ea typeface="아리따-돋움(TTF)-Medium" panose="02020603020101020101" pitchFamily="18" charset="-127"/>
                        </a:rPr>
                        <a:t>https://m.etudehouse.com/kr/ko/mobile/store.do?method=favStoreList#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a:solidFill>
                            <a:schemeClr val="tx1"/>
                          </a:solidFill>
                          <a:latin typeface="아리따-돋움(TTF)-Medium" panose="02020603020101020101" pitchFamily="18" charset="-127"/>
                          <a:ea typeface="아리따-돋움(TTF)-Medium" panose="02020603020101020101" pitchFamily="18" charset="-127"/>
                        </a:rPr>
                        <a:t>_ As-is</a:t>
                      </a:r>
                      <a:r>
                        <a:rPr lang="ko-KR" altLang="en-US" sz="800">
                          <a:solidFill>
                            <a:schemeClr val="tx1"/>
                          </a:solidFill>
                          <a:latin typeface="아리따-돋움(TTF)-Medium" panose="02020603020101020101" pitchFamily="18" charset="-127"/>
                          <a:ea typeface="아리따-돋움(TTF)-Medium" panose="02020603020101020101" pitchFamily="18" charset="-127"/>
                        </a:rPr>
                        <a:t>와 동일</a:t>
                      </a: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r>
                        <a:rPr lang="en-US" altLang="ko-KR" sz="900" b="1">
                          <a:latin typeface="아리따-돋움(TTF)-Medium" panose="02020603020101020101" pitchFamily="18" charset="-127"/>
                          <a:ea typeface="아리따-돋움(TTF)-Medium" panose="02020603020101020101" pitchFamily="18" charset="-127"/>
                        </a:rPr>
                        <a:t>1</a:t>
                      </a:r>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a:solidFill>
                            <a:schemeClr val="tx1"/>
                          </a:solidFill>
                          <a:latin typeface="아리따-돋움(TTF)-Medium" panose="02020603020101020101" pitchFamily="18" charset="-127"/>
                          <a:ea typeface="아리따-돋움(TTF)-Medium" panose="02020603020101020101" pitchFamily="18" charset="-127"/>
                        </a:rPr>
                        <a:t>위치기반 서비스 이용동의 </a:t>
                      </a:r>
                      <a:r>
                        <a:rPr lang="en-US" altLang="ko-KR" sz="800" b="0">
                          <a:solidFill>
                            <a:schemeClr val="tx1"/>
                          </a:solidFill>
                          <a:latin typeface="아리따-돋움(TTF)-Medium" panose="02020603020101020101" pitchFamily="18" charset="-127"/>
                          <a:ea typeface="아리따-돋움(TTF)-Medium" panose="02020603020101020101" pitchFamily="18" charset="-127"/>
                        </a:rPr>
                        <a:t>Layer popup</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a:solidFill>
                            <a:schemeClr val="tx1"/>
                          </a:solidFill>
                          <a:latin typeface="아리따-돋움(TTF)-Medium" panose="02020603020101020101" pitchFamily="18" charset="-127"/>
                          <a:ea typeface="아리따-돋움(TTF)-Medium" panose="02020603020101020101" pitchFamily="18" charset="-127"/>
                        </a:rPr>
                        <a:t>1a. Close button</a:t>
                      </a:r>
                      <a:r>
                        <a:rPr lang="en-US" altLang="ko-KR" sz="800" b="0">
                          <a:solidFill>
                            <a:schemeClr val="tx1"/>
                          </a:solidFill>
                          <a:latin typeface="아리따-돋움(TTF)-Medium" panose="02020603020101020101" pitchFamily="18" charset="-127"/>
                          <a:ea typeface="아리따-돋움(TTF)-Medium" panose="02020603020101020101" pitchFamily="18" charset="-127"/>
                        </a:rPr>
                        <a:t/>
                      </a:r>
                      <a:br>
                        <a:rPr lang="en-US" altLang="ko-KR" sz="800" b="0">
                          <a:solidFill>
                            <a:schemeClr val="tx1"/>
                          </a:solidFill>
                          <a:latin typeface="아리따-돋움(TTF)-Medium" panose="02020603020101020101" pitchFamily="18" charset="-127"/>
                          <a:ea typeface="아리따-돋움(TTF)-Medium" panose="02020603020101020101" pitchFamily="18" charset="-127"/>
                        </a:rPr>
                      </a:br>
                      <a:r>
                        <a:rPr lang="en-US" altLang="ko-KR" sz="800" b="0">
                          <a:solidFill>
                            <a:schemeClr val="tx1"/>
                          </a:solidFill>
                          <a:latin typeface="아리따-돋움(TTF)-Medium" panose="02020603020101020101" pitchFamily="18" charset="-127"/>
                          <a:ea typeface="아리따-돋움(TTF)-Medium" panose="02020603020101020101" pitchFamily="18" charset="-127"/>
                        </a:rPr>
                        <a:t>- </a:t>
                      </a:r>
                      <a:r>
                        <a:rPr lang="ko-KR" altLang="en-US" sz="800" b="0">
                          <a:solidFill>
                            <a:schemeClr val="tx1"/>
                          </a:solidFill>
                          <a:latin typeface="아리따-돋움(TTF)-Medium" panose="02020603020101020101" pitchFamily="18" charset="-127"/>
                          <a:ea typeface="아리따-돋움(TTF)-Medium" panose="02020603020101020101" pitchFamily="18" charset="-127"/>
                        </a:rPr>
                        <a:t>선택 시 </a:t>
                      </a:r>
                      <a:r>
                        <a:rPr lang="en-US" altLang="ko-KR" sz="800" b="0">
                          <a:solidFill>
                            <a:schemeClr val="tx1"/>
                          </a:solidFill>
                          <a:latin typeface="아리따-돋움(TTF)-Medium" panose="02020603020101020101" pitchFamily="18" charset="-127"/>
                          <a:ea typeface="아리따-돋움(TTF)-Medium" panose="02020603020101020101" pitchFamily="18" charset="-127"/>
                        </a:rPr>
                        <a:t>popup close</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a:solidFill>
                            <a:schemeClr val="tx1"/>
                          </a:solidFill>
                          <a:latin typeface="아리따-돋움(TTF)-Medium" panose="02020603020101020101" pitchFamily="18" charset="-127"/>
                          <a:ea typeface="아리따-돋움(TTF)-Medium" panose="02020603020101020101" pitchFamily="18" charset="-127"/>
                        </a:rPr>
                        <a:t>1b. Link Button</a:t>
                      </a:r>
                      <a:r>
                        <a:rPr lang="en-US" altLang="ko-KR" sz="800" b="0">
                          <a:solidFill>
                            <a:schemeClr val="tx1"/>
                          </a:solidFill>
                          <a:latin typeface="아리따-돋움(TTF)-Medium" panose="02020603020101020101" pitchFamily="18" charset="-127"/>
                          <a:ea typeface="아리따-돋움(TTF)-Medium" panose="02020603020101020101" pitchFamily="18" charset="-127"/>
                        </a:rPr>
                        <a:t/>
                      </a:r>
                      <a:br>
                        <a:rPr lang="en-US" altLang="ko-KR" sz="800" b="0">
                          <a:solidFill>
                            <a:schemeClr val="tx1"/>
                          </a:solidFill>
                          <a:latin typeface="아리따-돋움(TTF)-Medium" panose="02020603020101020101" pitchFamily="18" charset="-127"/>
                          <a:ea typeface="아리따-돋움(TTF)-Medium" panose="02020603020101020101" pitchFamily="18" charset="-127"/>
                        </a:rPr>
                      </a:br>
                      <a:r>
                        <a:rPr lang="en-US" altLang="ko-KR" sz="800" b="0">
                          <a:solidFill>
                            <a:schemeClr val="tx1"/>
                          </a:solidFill>
                          <a:latin typeface="아리따-돋움(TTF)-Medium" panose="02020603020101020101" pitchFamily="18" charset="-127"/>
                          <a:ea typeface="아리따-돋움(TTF)-Medium" panose="02020603020101020101" pitchFamily="18" charset="-127"/>
                        </a:rPr>
                        <a:t>- </a:t>
                      </a:r>
                      <a:r>
                        <a:rPr lang="ko-KR" altLang="en-US" sz="800" b="0">
                          <a:solidFill>
                            <a:schemeClr val="tx1"/>
                          </a:solidFill>
                          <a:latin typeface="아리따-돋움(TTF)-Medium" panose="02020603020101020101" pitchFamily="18" charset="-127"/>
                          <a:ea typeface="아리따-돋움(TTF)-Medium" panose="02020603020101020101" pitchFamily="18" charset="-127"/>
                        </a:rPr>
                        <a:t>선택 시 </a:t>
                      </a:r>
                      <a:r>
                        <a:rPr lang="en-US" altLang="ko-KR" sz="800" b="0">
                          <a:solidFill>
                            <a:schemeClr val="tx1"/>
                          </a:solidFill>
                          <a:latin typeface="아리따-돋움(TTF)-Medium" panose="02020603020101020101" pitchFamily="18" charset="-127"/>
                          <a:ea typeface="아리따-돋움(TTF)-Medium" panose="02020603020101020101" pitchFamily="18" charset="-127"/>
                        </a:rPr>
                        <a:t>[</a:t>
                      </a:r>
                      <a:r>
                        <a:rPr lang="ko-KR" altLang="en-US" sz="800" b="0">
                          <a:solidFill>
                            <a:schemeClr val="tx1"/>
                          </a:solidFill>
                          <a:latin typeface="아리따-돋움(TTF)-Medium" panose="02020603020101020101" pitchFamily="18" charset="-127"/>
                          <a:ea typeface="아리따-돋움(TTF)-Medium" panose="02020603020101020101" pitchFamily="18" charset="-127"/>
                        </a:rPr>
                        <a:t>이용약관</a:t>
                      </a:r>
                      <a:r>
                        <a:rPr lang="en-US" altLang="ko-KR" sz="800" b="0">
                          <a:solidFill>
                            <a:schemeClr val="tx1"/>
                          </a:solidFill>
                          <a:latin typeface="아리따-돋움(TTF)-Medium" panose="02020603020101020101" pitchFamily="18" charset="-127"/>
                          <a:ea typeface="아리따-돋움(TTF)-Medium" panose="02020603020101020101" pitchFamily="18" charset="-127"/>
                        </a:rPr>
                        <a:t>&gt;</a:t>
                      </a:r>
                      <a:r>
                        <a:rPr lang="ko-KR" altLang="en-US" sz="800" b="0">
                          <a:solidFill>
                            <a:schemeClr val="tx1"/>
                          </a:solidFill>
                          <a:latin typeface="아리따-돋움(TTF)-Medium" panose="02020603020101020101" pitchFamily="18" charset="-127"/>
                          <a:ea typeface="아리따-돋움(TTF)-Medium" panose="02020603020101020101" pitchFamily="18" charset="-127"/>
                        </a:rPr>
                        <a:t>위치기반 서비스 이용약관</a:t>
                      </a:r>
                      <a:r>
                        <a:rPr lang="en-US" altLang="ko-KR" sz="800" b="0">
                          <a:solidFill>
                            <a:schemeClr val="tx1"/>
                          </a:solidFill>
                          <a:latin typeface="아리따-돋움(TTF)-Medium" panose="02020603020101020101" pitchFamily="18" charset="-127"/>
                          <a:ea typeface="아리따-돋움(TTF)-Medium" panose="02020603020101020101" pitchFamily="18" charset="-127"/>
                        </a:rPr>
                        <a:t>] </a:t>
                      </a:r>
                      <a:r>
                        <a:rPr lang="ko-KR" altLang="en-US" sz="800" b="0">
                          <a:solidFill>
                            <a:schemeClr val="tx1"/>
                          </a:solidFill>
                          <a:latin typeface="아리따-돋움(TTF)-Medium" panose="02020603020101020101" pitchFamily="18" charset="-127"/>
                          <a:ea typeface="아리따-돋움(TTF)-Medium" panose="02020603020101020101" pitchFamily="18" charset="-127"/>
                        </a:rPr>
                        <a:t>화면 이동</a:t>
                      </a:r>
                      <a:r>
                        <a:rPr lang="en-US" altLang="ko-KR" sz="800" b="0">
                          <a:solidFill>
                            <a:schemeClr val="tx1"/>
                          </a:solidFill>
                          <a:latin typeface="아리따-돋움(TTF)-Medium" panose="02020603020101020101" pitchFamily="18" charset="-127"/>
                          <a:ea typeface="아리따-돋움(TTF)-Medium" panose="02020603020101020101" pitchFamily="18" charset="-127"/>
                        </a:rPr>
                        <a:t/>
                      </a:r>
                      <a:br>
                        <a:rPr lang="en-US" altLang="ko-KR" sz="800" b="0">
                          <a:solidFill>
                            <a:schemeClr val="tx1"/>
                          </a:solidFill>
                          <a:latin typeface="아리따-돋움(TTF)-Medium" panose="02020603020101020101" pitchFamily="18" charset="-127"/>
                          <a:ea typeface="아리따-돋움(TTF)-Medium" panose="02020603020101020101" pitchFamily="18" charset="-127"/>
                        </a:rPr>
                      </a:br>
                      <a:r>
                        <a:rPr lang="en-US" altLang="ko-KR" sz="800" b="0">
                          <a:solidFill>
                            <a:schemeClr val="tx1"/>
                          </a:solidFill>
                          <a:latin typeface="아리따-돋움(TTF)-Medium" panose="02020603020101020101" pitchFamily="18" charset="-127"/>
                          <a:ea typeface="아리따-돋움(TTF)-Medium" panose="02020603020101020101" pitchFamily="18" charset="-127"/>
                        </a:rPr>
                        <a:t>  (SCREEN ID :</a:t>
                      </a:r>
                      <a:r>
                        <a:rPr lang="en-US" altLang="ko-KR" sz="800" b="0">
                          <a:solidFill>
                            <a:schemeClr val="tx1"/>
                          </a:solidFill>
                          <a:highlight>
                            <a:srgbClr val="FF0000"/>
                          </a:highlight>
                          <a:latin typeface="아리따-돋움(TTF)-Medium" panose="02020603020101020101" pitchFamily="18" charset="-127"/>
                          <a:ea typeface="아리따-돋움(TTF)-Medium" panose="02020603020101020101" pitchFamily="18" charset="-127"/>
                        </a:rPr>
                        <a:t> </a:t>
                      </a:r>
                      <a:r>
                        <a:rPr lang="ko-KR" altLang="en-US" sz="800" b="0">
                          <a:solidFill>
                            <a:schemeClr val="tx1"/>
                          </a:solidFill>
                          <a:highlight>
                            <a:srgbClr val="FF0000"/>
                          </a:highlight>
                          <a:latin typeface="아리따-돋움(TTF)-Medium" panose="02020603020101020101" pitchFamily="18" charset="-127"/>
                          <a:ea typeface="아리따-돋움(TTF)-Medium" panose="02020603020101020101" pitchFamily="18" charset="-127"/>
                        </a:rPr>
                        <a:t>미정</a:t>
                      </a:r>
                      <a:r>
                        <a:rPr lang="en-US" altLang="ko-KR" sz="800" b="0">
                          <a:solidFill>
                            <a:schemeClr val="tx1"/>
                          </a:solidFill>
                          <a:latin typeface="아리따-돋움(TTF)-Medium" panose="02020603020101020101" pitchFamily="18" charset="-127"/>
                          <a:ea typeface="아리따-돋움(TTF)-Medium" panose="02020603020101020101" pitchFamily="18" charset="-127"/>
                        </a:rPr>
                        <a:t> )</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a:solidFill>
                            <a:schemeClr val="tx1"/>
                          </a:solidFill>
                          <a:latin typeface="아리따-돋움(TTF)-Medium" panose="02020603020101020101" pitchFamily="18" charset="-127"/>
                          <a:ea typeface="아리따-돋움(TTF)-Medium" panose="02020603020101020101" pitchFamily="18" charset="-127"/>
                        </a:rPr>
                        <a:t>1c. Cancel Button</a:t>
                      </a:r>
                      <a:r>
                        <a:rPr lang="en-US" altLang="ko-KR" sz="800" b="0">
                          <a:solidFill>
                            <a:schemeClr val="tx1"/>
                          </a:solidFill>
                          <a:latin typeface="아리따-돋움(TTF)-Medium" panose="02020603020101020101" pitchFamily="18" charset="-127"/>
                          <a:ea typeface="아리따-돋움(TTF)-Medium" panose="02020603020101020101" pitchFamily="18" charset="-127"/>
                        </a:rPr>
                        <a:t/>
                      </a:r>
                      <a:br>
                        <a:rPr lang="en-US" altLang="ko-KR" sz="800" b="0">
                          <a:solidFill>
                            <a:schemeClr val="tx1"/>
                          </a:solidFill>
                          <a:latin typeface="아리따-돋움(TTF)-Medium" panose="02020603020101020101" pitchFamily="18" charset="-127"/>
                          <a:ea typeface="아리따-돋움(TTF)-Medium" panose="02020603020101020101" pitchFamily="18" charset="-127"/>
                        </a:rPr>
                      </a:br>
                      <a:r>
                        <a:rPr lang="en-US" altLang="ko-KR" sz="800" b="0">
                          <a:solidFill>
                            <a:schemeClr val="tx1"/>
                          </a:solidFill>
                          <a:latin typeface="아리따-돋움(TTF)-Medium" panose="02020603020101020101" pitchFamily="18" charset="-127"/>
                          <a:ea typeface="아리따-돋움(TTF)-Medium" panose="02020603020101020101" pitchFamily="18" charset="-127"/>
                        </a:rPr>
                        <a:t>- </a:t>
                      </a:r>
                      <a:r>
                        <a:rPr lang="ko-KR" altLang="en-US" sz="800" b="0">
                          <a:solidFill>
                            <a:schemeClr val="tx1"/>
                          </a:solidFill>
                          <a:latin typeface="아리따-돋움(TTF)-Medium" panose="02020603020101020101" pitchFamily="18" charset="-127"/>
                          <a:ea typeface="아리따-돋움(TTF)-Medium" panose="02020603020101020101" pitchFamily="18" charset="-127"/>
                        </a:rPr>
                        <a:t>선택 시 </a:t>
                      </a:r>
                      <a:r>
                        <a:rPr lang="en-US" altLang="ko-KR" sz="800" b="0">
                          <a:solidFill>
                            <a:schemeClr val="tx1"/>
                          </a:solidFill>
                          <a:latin typeface="아리따-돋움(TTF)-Medium" panose="02020603020101020101" pitchFamily="18" charset="-127"/>
                          <a:ea typeface="아리따-돋움(TTF)-Medium" panose="02020603020101020101" pitchFamily="18" charset="-127"/>
                        </a:rPr>
                        <a:t>popup close.</a:t>
                      </a:r>
                      <a:br>
                        <a:rPr lang="en-US" altLang="ko-KR" sz="800" b="0">
                          <a:solidFill>
                            <a:schemeClr val="tx1"/>
                          </a:solidFill>
                          <a:latin typeface="아리따-돋움(TTF)-Medium" panose="02020603020101020101" pitchFamily="18" charset="-127"/>
                          <a:ea typeface="아리따-돋움(TTF)-Medium" panose="02020603020101020101" pitchFamily="18" charset="-127"/>
                        </a:rPr>
                      </a:br>
                      <a:r>
                        <a:rPr lang="en-US" altLang="ko-KR" sz="800" b="0">
                          <a:solidFill>
                            <a:schemeClr val="tx1"/>
                          </a:solidFill>
                          <a:latin typeface="아리따-돋움(TTF)-Medium" panose="02020603020101020101" pitchFamily="18" charset="-127"/>
                          <a:ea typeface="아리따-돋움(TTF)-Medium" panose="02020603020101020101" pitchFamily="18" charset="-127"/>
                        </a:rPr>
                        <a:t>- Close button</a:t>
                      </a:r>
                      <a:r>
                        <a:rPr lang="ko-KR" altLang="en-US" sz="800" b="0">
                          <a:solidFill>
                            <a:schemeClr val="tx1"/>
                          </a:solidFill>
                          <a:latin typeface="아리따-돋움(TTF)-Medium" panose="02020603020101020101" pitchFamily="18" charset="-127"/>
                          <a:ea typeface="아리따-돋움(TTF)-Medium" panose="02020603020101020101" pitchFamily="18" charset="-127"/>
                        </a:rPr>
                        <a:t>과 동일 기능</a:t>
                      </a: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a:solidFill>
                            <a:schemeClr val="tx1"/>
                          </a:solidFill>
                          <a:latin typeface="아리따-돋움(TTF)-Medium" panose="02020603020101020101" pitchFamily="18" charset="-127"/>
                          <a:ea typeface="아리따-돋움(TTF)-Medium" panose="02020603020101020101" pitchFamily="18" charset="-127"/>
                        </a:rPr>
                        <a:t>1d. Agree Button</a:t>
                      </a:r>
                      <a:r>
                        <a:rPr lang="en-US" altLang="ko-KR" sz="800" b="0">
                          <a:solidFill>
                            <a:schemeClr val="tx1"/>
                          </a:solidFill>
                          <a:latin typeface="아리따-돋움(TTF)-Medium" panose="02020603020101020101" pitchFamily="18" charset="-127"/>
                          <a:ea typeface="아리따-돋움(TTF)-Medium" panose="02020603020101020101" pitchFamily="18" charset="-127"/>
                        </a:rPr>
                        <a:t/>
                      </a:r>
                      <a:br>
                        <a:rPr lang="en-US" altLang="ko-KR" sz="800" b="0">
                          <a:solidFill>
                            <a:schemeClr val="tx1"/>
                          </a:solidFill>
                          <a:latin typeface="아리따-돋움(TTF)-Medium" panose="02020603020101020101" pitchFamily="18" charset="-127"/>
                          <a:ea typeface="아리따-돋움(TTF)-Medium" panose="02020603020101020101" pitchFamily="18" charset="-127"/>
                        </a:rPr>
                      </a:br>
                      <a:r>
                        <a:rPr lang="en-US" altLang="ko-KR" sz="800" b="0">
                          <a:solidFill>
                            <a:schemeClr val="tx1"/>
                          </a:solidFill>
                          <a:latin typeface="아리따-돋움(TTF)-Medium" panose="02020603020101020101" pitchFamily="18" charset="-127"/>
                          <a:ea typeface="아리따-돋움(TTF)-Medium" panose="02020603020101020101" pitchFamily="18" charset="-127"/>
                        </a:rPr>
                        <a:t>- </a:t>
                      </a:r>
                      <a:r>
                        <a:rPr lang="ko-KR" altLang="en-US" sz="800" b="0">
                          <a:solidFill>
                            <a:schemeClr val="tx1"/>
                          </a:solidFill>
                          <a:latin typeface="아리따-돋움(TTF)-Medium" panose="02020603020101020101" pitchFamily="18" charset="-127"/>
                          <a:ea typeface="아리따-돋움(TTF)-Medium" panose="02020603020101020101" pitchFamily="18" charset="-127"/>
                        </a:rPr>
                        <a:t>선택 시 </a:t>
                      </a:r>
                      <a:r>
                        <a:rPr lang="en-US" altLang="ko-KR" sz="800" b="0">
                          <a:solidFill>
                            <a:schemeClr val="tx1"/>
                          </a:solidFill>
                          <a:latin typeface="아리따-돋움(TTF)-Medium" panose="02020603020101020101" pitchFamily="18" charset="-127"/>
                          <a:ea typeface="아리따-돋움(TTF)-Medium" panose="02020603020101020101" pitchFamily="18" charset="-127"/>
                        </a:rPr>
                        <a:t/>
                      </a:r>
                      <a:br>
                        <a:rPr lang="en-US" altLang="ko-KR" sz="800" b="0">
                          <a:solidFill>
                            <a:schemeClr val="tx1"/>
                          </a:solidFill>
                          <a:latin typeface="아리따-돋움(TTF)-Medium" panose="02020603020101020101" pitchFamily="18" charset="-127"/>
                          <a:ea typeface="아리따-돋움(TTF)-Medium" panose="02020603020101020101" pitchFamily="18" charset="-127"/>
                        </a:rPr>
                      </a:br>
                      <a:r>
                        <a:rPr lang="en-US" altLang="ko-KR" sz="800" b="0">
                          <a:solidFill>
                            <a:schemeClr val="tx1"/>
                          </a:solidFill>
                          <a:latin typeface="아리따-돋움(TTF)-Medium" panose="02020603020101020101" pitchFamily="18" charset="-127"/>
                          <a:ea typeface="아리따-돋움(TTF)-Medium" panose="02020603020101020101" pitchFamily="18" charset="-127"/>
                        </a:rPr>
                        <a:t>  ‘</a:t>
                      </a:r>
                      <a:r>
                        <a:rPr lang="ko-KR" altLang="en-US" sz="800" b="0">
                          <a:solidFill>
                            <a:schemeClr val="tx1"/>
                          </a:solidFill>
                          <a:latin typeface="아리따-돋움(TTF)-Medium" panose="02020603020101020101" pitchFamily="18" charset="-127"/>
                          <a:ea typeface="아리따-돋움(TTF)-Medium" panose="02020603020101020101" pitchFamily="18" charset="-127"/>
                        </a:rPr>
                        <a:t>동의＇ 완료로 </a:t>
                      </a:r>
                      <a:r>
                        <a:rPr lang="en-US" altLang="ko-KR" sz="800" b="0">
                          <a:solidFill>
                            <a:schemeClr val="tx1"/>
                          </a:solidFill>
                          <a:latin typeface="아리따-돋움(TTF)-Medium" panose="02020603020101020101" pitchFamily="18" charset="-127"/>
                          <a:ea typeface="아리따-돋움(TTF)-Medium" panose="02020603020101020101" pitchFamily="18" charset="-127"/>
                        </a:rPr>
                        <a:t>value </a:t>
                      </a:r>
                      <a:r>
                        <a:rPr lang="ko-KR" altLang="en-US" sz="800" b="0">
                          <a:solidFill>
                            <a:schemeClr val="tx1"/>
                          </a:solidFill>
                          <a:latin typeface="아리따-돋움(TTF)-Medium" panose="02020603020101020101" pitchFamily="18" charset="-127"/>
                          <a:ea typeface="아리따-돋움(TTF)-Medium" panose="02020603020101020101" pitchFamily="18" charset="-127"/>
                        </a:rPr>
                        <a:t>저장</a:t>
                      </a:r>
                      <a:r>
                        <a:rPr lang="en-US" altLang="ko-KR" sz="800" b="0">
                          <a:solidFill>
                            <a:schemeClr val="tx1"/>
                          </a:solidFill>
                          <a:latin typeface="아리따-돋움(TTF)-Medium" panose="02020603020101020101" pitchFamily="18" charset="-127"/>
                          <a:ea typeface="아리따-돋움(TTF)-Medium" panose="02020603020101020101" pitchFamily="18" charset="-127"/>
                        </a:rPr>
                        <a:t>.</a:t>
                      </a:r>
                      <a:br>
                        <a:rPr lang="en-US" altLang="ko-KR" sz="800" b="0">
                          <a:solidFill>
                            <a:schemeClr val="tx1"/>
                          </a:solidFill>
                          <a:latin typeface="아리따-돋움(TTF)-Medium" panose="02020603020101020101" pitchFamily="18" charset="-127"/>
                          <a:ea typeface="아리따-돋움(TTF)-Medium" panose="02020603020101020101" pitchFamily="18" charset="-127"/>
                        </a:rPr>
                      </a:br>
                      <a:r>
                        <a:rPr lang="en-US" altLang="ko-KR" sz="800" b="0">
                          <a:solidFill>
                            <a:schemeClr val="tx1"/>
                          </a:solidFill>
                          <a:latin typeface="아리따-돋움(TTF)-Medium" panose="02020603020101020101" pitchFamily="18" charset="-127"/>
                          <a:ea typeface="아리따-돋움(TTF)-Medium" panose="02020603020101020101" pitchFamily="18" charset="-127"/>
                        </a:rPr>
                        <a:t>  Popup close.</a:t>
                      </a:r>
                      <a:br>
                        <a:rPr lang="en-US" altLang="ko-KR" sz="800" b="0">
                          <a:solidFill>
                            <a:schemeClr val="tx1"/>
                          </a:solidFill>
                          <a:latin typeface="아리따-돋움(TTF)-Medium" panose="02020603020101020101" pitchFamily="18" charset="-127"/>
                          <a:ea typeface="아리따-돋움(TTF)-Medium" panose="02020603020101020101" pitchFamily="18" charset="-127"/>
                        </a:rPr>
                      </a:br>
                      <a:r>
                        <a:rPr lang="en-US" altLang="ko-KR" sz="800" b="0">
                          <a:solidFill>
                            <a:schemeClr val="tx1"/>
                          </a:solidFill>
                          <a:latin typeface="아리따-돋움(TTF)-Medium" panose="02020603020101020101" pitchFamily="18" charset="-127"/>
                          <a:ea typeface="아리따-돋움(TTF)-Medium" panose="02020603020101020101" pitchFamily="18" charset="-127"/>
                        </a:rPr>
                        <a:t>  Landing(</a:t>
                      </a:r>
                      <a:r>
                        <a:rPr lang="ko-KR" altLang="en-US" sz="800" b="0">
                          <a:solidFill>
                            <a:schemeClr val="tx1"/>
                          </a:solidFill>
                          <a:latin typeface="아리따-돋움(TTF)-Medium" panose="02020603020101020101" pitchFamily="18" charset="-127"/>
                          <a:ea typeface="아리따-돋움(TTF)-Medium" panose="02020603020101020101" pitchFamily="18" charset="-127"/>
                        </a:rPr>
                        <a:t>바닥</a:t>
                      </a:r>
                      <a:r>
                        <a:rPr lang="en-US" altLang="ko-KR" sz="800" b="0">
                          <a:solidFill>
                            <a:schemeClr val="tx1"/>
                          </a:solidFill>
                          <a:latin typeface="아리따-돋움(TTF)-Medium" panose="02020603020101020101" pitchFamily="18" charset="-127"/>
                          <a:ea typeface="아리따-돋움(TTF)-Medium" panose="02020603020101020101" pitchFamily="18" charset="-127"/>
                        </a:rPr>
                        <a:t>) </a:t>
                      </a:r>
                      <a:r>
                        <a:rPr lang="ko-KR" altLang="en-US" sz="800" b="0">
                          <a:solidFill>
                            <a:schemeClr val="tx1"/>
                          </a:solidFill>
                          <a:latin typeface="아리따-돋움(TTF)-Medium" panose="02020603020101020101" pitchFamily="18" charset="-127"/>
                          <a:ea typeface="아리따-돋움(TTF)-Medium" panose="02020603020101020101" pitchFamily="18" charset="-127"/>
                        </a:rPr>
                        <a:t>화면 </a:t>
                      </a:r>
                      <a:r>
                        <a:rPr lang="en-US" altLang="ko-KR" sz="800" b="0">
                          <a:solidFill>
                            <a:schemeClr val="tx1"/>
                          </a:solidFill>
                          <a:latin typeface="아리따-돋움(TTF)-Medium" panose="02020603020101020101" pitchFamily="18" charset="-127"/>
                          <a:ea typeface="아리따-돋움(TTF)-Medium" panose="02020603020101020101" pitchFamily="18" charset="-127"/>
                        </a:rPr>
                        <a:t>input field</a:t>
                      </a:r>
                      <a:r>
                        <a:rPr lang="ko-KR" altLang="en-US" sz="800" b="0">
                          <a:solidFill>
                            <a:schemeClr val="tx1"/>
                          </a:solidFill>
                          <a:latin typeface="아리따-돋움(TTF)-Medium" panose="02020603020101020101" pitchFamily="18" charset="-127"/>
                          <a:ea typeface="아리따-돋움(TTF)-Medium" panose="02020603020101020101" pitchFamily="18" charset="-127"/>
                        </a:rPr>
                        <a:t>에 위치</a:t>
                      </a:r>
                      <a:r>
                        <a:rPr lang="en-US" altLang="ko-KR" sz="800" b="0">
                          <a:solidFill>
                            <a:schemeClr val="tx1"/>
                          </a:solidFill>
                          <a:latin typeface="아리따-돋움(TTF)-Medium" panose="02020603020101020101" pitchFamily="18" charset="-127"/>
                          <a:ea typeface="아리따-돋움(TTF)-Medium" panose="02020603020101020101" pitchFamily="18" charset="-127"/>
                        </a:rPr>
                        <a:t>(</a:t>
                      </a:r>
                      <a:r>
                        <a:rPr lang="ko-KR" altLang="en-US" sz="800" b="0">
                          <a:solidFill>
                            <a:schemeClr val="tx1"/>
                          </a:solidFill>
                          <a:latin typeface="아리따-돋움(TTF)-Medium" panose="02020603020101020101" pitchFamily="18" charset="-127"/>
                          <a:ea typeface="아리따-돋움(TTF)-Medium" panose="02020603020101020101" pitchFamily="18" charset="-127"/>
                        </a:rPr>
                        <a:t>주소</a:t>
                      </a:r>
                      <a:r>
                        <a:rPr lang="en-US" altLang="ko-KR" sz="800" b="0">
                          <a:solidFill>
                            <a:schemeClr val="tx1"/>
                          </a:solidFill>
                          <a:latin typeface="아리따-돋움(TTF)-Medium" panose="02020603020101020101" pitchFamily="18" charset="-127"/>
                          <a:ea typeface="아리따-돋움(TTF)-Medium" panose="02020603020101020101" pitchFamily="18" charset="-127"/>
                        </a:rPr>
                        <a:t>) </a:t>
                      </a:r>
                      <a:r>
                        <a:rPr lang="ko-KR" altLang="en-US" sz="800" b="0">
                          <a:solidFill>
                            <a:schemeClr val="tx1"/>
                          </a:solidFill>
                          <a:latin typeface="아리따-돋움(TTF)-Medium" panose="02020603020101020101" pitchFamily="18" charset="-127"/>
                          <a:ea typeface="아리따-돋움(TTF)-Medium" panose="02020603020101020101" pitchFamily="18" charset="-127"/>
                        </a:rPr>
                        <a:t>정보 </a:t>
                      </a:r>
                      <a:r>
                        <a:rPr lang="en-US" altLang="ko-KR" sz="800" b="0">
                          <a:solidFill>
                            <a:schemeClr val="tx1"/>
                          </a:solidFill>
                          <a:latin typeface="아리따-돋움(TTF)-Medium" panose="02020603020101020101" pitchFamily="18" charset="-127"/>
                          <a:ea typeface="아리따-돋움(TTF)-Medium" panose="02020603020101020101" pitchFamily="18" charset="-127"/>
                        </a:rPr>
                        <a:t>Prefill</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833331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EH.BC.08.002.FOQ1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개설 문의</a:t>
            </a:r>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개설 문의</a:t>
            </a:r>
          </a:p>
        </p:txBody>
      </p:sp>
      <p:graphicFrame>
        <p:nvGraphicFramePr>
          <p:cNvPr id="131" name="Group 57">
            <a:extLst>
              <a:ext uri="{FF2B5EF4-FFF2-40B4-BE49-F238E27FC236}">
                <a16:creationId xmlns:a16="http://schemas.microsoft.com/office/drawing/2014/main" xmlns="" id="{8C552FEF-29EB-4C73-9AB0-8263E38BA93D}"/>
              </a:ext>
            </a:extLst>
          </p:cNvPr>
          <p:cNvGraphicFramePr>
            <a:graphicFrameLocks noGrp="1"/>
          </p:cNvGraphicFramePr>
          <p:nvPr>
            <p:extLst/>
          </p:nvPr>
        </p:nvGraphicFramePr>
        <p:xfrm>
          <a:off x="7464287" y="414711"/>
          <a:ext cx="2441713" cy="242709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http://m.etudehouse.com/kr/ko/jsp/mobile/brand/brand_store_franchise.jsp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비주얼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개설 조건 등 안내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99769604"/>
                  </a:ext>
                </a:extLst>
              </a:tr>
              <a:tr h="152339">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국내 개설문의하기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171450" marR="0" lvl="0" indent="-171450"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국내 개설 문의 페이지로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171450" marR="0" lvl="0" indent="-171450"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비로그인 작성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656398078"/>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해외매장 개설 담당 안내</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560257050"/>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74" name="직사각형 73">
            <a:extLst>
              <a:ext uri="{FF2B5EF4-FFF2-40B4-BE49-F238E27FC236}">
                <a16:creationId xmlns:a16="http://schemas.microsoft.com/office/drawing/2014/main" xmlns="" id="{D50B9B27-C051-4B9E-BE6E-FFEF266EAF74}"/>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75" name="직사각형 74">
            <a:extLst>
              <a:ext uri="{FF2B5EF4-FFF2-40B4-BE49-F238E27FC236}">
                <a16:creationId xmlns:a16="http://schemas.microsoft.com/office/drawing/2014/main" xmlns="" id="{B03550C3-1401-413D-B8B1-E8CB0C2C8D6A}"/>
              </a:ext>
            </a:extLst>
          </p:cNvPr>
          <p:cNvSpPr/>
          <p:nvPr/>
        </p:nvSpPr>
        <p:spPr>
          <a:xfrm>
            <a:off x="100495" y="420233"/>
            <a:ext cx="3584162" cy="632113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76" name="직사각형 75">
            <a:extLst>
              <a:ext uri="{FF2B5EF4-FFF2-40B4-BE49-F238E27FC236}">
                <a16:creationId xmlns:a16="http://schemas.microsoft.com/office/drawing/2014/main" xmlns="" id="{05DB1A7F-8CBE-486B-AE46-2D8249A24F1B}"/>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매장안내▼</a:t>
            </a:r>
            <a:endParaRPr lang="ko-KR" altLang="en-US" sz="900" b="1" dirty="0">
              <a:solidFill>
                <a:schemeClr val="tx2">
                  <a:lumMod val="60000"/>
                  <a:lumOff val="40000"/>
                </a:schemeClr>
              </a:solidFill>
            </a:endParaRPr>
          </a:p>
        </p:txBody>
      </p:sp>
      <p:sp>
        <p:nvSpPr>
          <p:cNvPr id="77" name="직사각형 76">
            <a:extLst>
              <a:ext uri="{FF2B5EF4-FFF2-40B4-BE49-F238E27FC236}">
                <a16:creationId xmlns:a16="http://schemas.microsoft.com/office/drawing/2014/main" xmlns="" id="{31CDC2B8-DE35-49C4-8470-2D3E04D22C57}"/>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83" name="직사각형 82">
            <a:extLst>
              <a:ext uri="{FF2B5EF4-FFF2-40B4-BE49-F238E27FC236}">
                <a16:creationId xmlns:a16="http://schemas.microsoft.com/office/drawing/2014/main" xmlns="" id="{A656F931-BB3D-4032-A453-05B84AFA9137}"/>
              </a:ext>
            </a:extLst>
          </p:cNvPr>
          <p:cNvSpPr/>
          <p:nvPr/>
        </p:nvSpPr>
        <p:spPr>
          <a:xfrm>
            <a:off x="184400" y="1412520"/>
            <a:ext cx="3410423" cy="532884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93" name="직사각형 92">
            <a:extLst>
              <a:ext uri="{FF2B5EF4-FFF2-40B4-BE49-F238E27FC236}">
                <a16:creationId xmlns:a16="http://schemas.microsoft.com/office/drawing/2014/main" xmlns="" id="{49BF08E3-6219-4E9C-A4E2-3CC665B95D3D}"/>
              </a:ext>
            </a:extLst>
          </p:cNvPr>
          <p:cNvSpPr/>
          <p:nvPr/>
        </p:nvSpPr>
        <p:spPr>
          <a:xfrm>
            <a:off x="238572" y="2824415"/>
            <a:ext cx="3305332" cy="381038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rPr>
              <a:t>* </a:t>
            </a:r>
            <a:r>
              <a:rPr lang="ko-KR" altLang="en-US" sz="900" b="1" dirty="0">
                <a:solidFill>
                  <a:schemeClr val="tx1"/>
                </a:solidFill>
              </a:rPr>
              <a:t>개설조건</a:t>
            </a:r>
            <a:endParaRPr lang="en-US" altLang="ko-KR" sz="900" b="1" dirty="0">
              <a:solidFill>
                <a:schemeClr val="tx1"/>
              </a:solidFill>
            </a:endParaRPr>
          </a:p>
          <a:p>
            <a:endParaRPr lang="en-US" altLang="ko-KR" sz="900" b="1" dirty="0">
              <a:solidFill>
                <a:schemeClr val="tx1"/>
              </a:solidFill>
            </a:endParaRPr>
          </a:p>
          <a:p>
            <a:r>
              <a:rPr lang="ko-KR" altLang="en-US" sz="900" b="1" dirty="0" err="1">
                <a:solidFill>
                  <a:schemeClr val="tx1"/>
                </a:solidFill>
              </a:rPr>
              <a:t>가맹비</a:t>
            </a:r>
            <a:r>
              <a:rPr lang="ko-KR" altLang="en-US" sz="900" dirty="0">
                <a:solidFill>
                  <a:schemeClr val="tx1"/>
                </a:solidFill>
              </a:rPr>
              <a:t>      </a:t>
            </a:r>
            <a:r>
              <a:rPr lang="en-US" altLang="ko-KR" sz="900" dirty="0">
                <a:solidFill>
                  <a:schemeClr val="tx1"/>
                </a:solidFill>
              </a:rPr>
              <a:t>1000</a:t>
            </a:r>
            <a:r>
              <a:rPr lang="ko-KR" altLang="en-US" sz="900" dirty="0">
                <a:solidFill>
                  <a:schemeClr val="tx1"/>
                </a:solidFill>
              </a:rPr>
              <a:t>만원</a:t>
            </a:r>
            <a:endParaRPr lang="en-US" altLang="ko-KR" sz="900" dirty="0">
              <a:solidFill>
                <a:schemeClr val="tx1"/>
              </a:solidFill>
            </a:endParaRPr>
          </a:p>
          <a:p>
            <a:r>
              <a:rPr lang="ko-KR" altLang="en-US" sz="900" b="1" dirty="0">
                <a:solidFill>
                  <a:schemeClr val="tx1"/>
                </a:solidFill>
              </a:rPr>
              <a:t>마진율</a:t>
            </a:r>
            <a:r>
              <a:rPr lang="ko-KR" altLang="en-US" sz="900" dirty="0">
                <a:solidFill>
                  <a:schemeClr val="tx1"/>
                </a:solidFill>
              </a:rPr>
              <a:t>      기본 </a:t>
            </a:r>
            <a:r>
              <a:rPr lang="en-US" altLang="ko-KR" sz="900" dirty="0">
                <a:solidFill>
                  <a:schemeClr val="tx1"/>
                </a:solidFill>
              </a:rPr>
              <a:t>45%</a:t>
            </a:r>
          </a:p>
          <a:p>
            <a:r>
              <a:rPr lang="ko-KR" altLang="en-US" sz="900" b="1" dirty="0">
                <a:solidFill>
                  <a:schemeClr val="tx1"/>
                </a:solidFill>
              </a:rPr>
              <a:t>초도상품</a:t>
            </a:r>
            <a:r>
              <a:rPr lang="ko-KR" altLang="en-US" sz="900" dirty="0">
                <a:solidFill>
                  <a:schemeClr val="tx1"/>
                </a:solidFill>
              </a:rPr>
              <a:t>   </a:t>
            </a:r>
            <a:r>
              <a:rPr lang="en-US" altLang="ko-KR" sz="900" dirty="0">
                <a:solidFill>
                  <a:schemeClr val="tx1"/>
                </a:solidFill>
              </a:rPr>
              <a:t>3,000</a:t>
            </a:r>
            <a:r>
              <a:rPr lang="ko-KR" altLang="en-US" sz="900" dirty="0">
                <a:solidFill>
                  <a:schemeClr val="tx1"/>
                </a:solidFill>
              </a:rPr>
              <a:t>만원</a:t>
            </a:r>
            <a:r>
              <a:rPr lang="en-US" altLang="ko-KR" sz="900" dirty="0">
                <a:solidFill>
                  <a:schemeClr val="tx1"/>
                </a:solidFill>
              </a:rPr>
              <a:t>~4,500</a:t>
            </a:r>
            <a:r>
              <a:rPr lang="ko-KR" altLang="en-US" sz="900" dirty="0">
                <a:solidFill>
                  <a:schemeClr val="tx1"/>
                </a:solidFill>
              </a:rPr>
              <a:t>만원</a:t>
            </a:r>
            <a:endParaRPr lang="en-US" altLang="ko-KR" sz="900" dirty="0">
              <a:solidFill>
                <a:schemeClr val="tx1"/>
              </a:solidFill>
            </a:endParaRPr>
          </a:p>
          <a:p>
            <a:r>
              <a:rPr lang="ko-KR" altLang="en-US" sz="900" b="1" dirty="0">
                <a:solidFill>
                  <a:schemeClr val="tx1"/>
                </a:solidFill>
              </a:rPr>
              <a:t>반품</a:t>
            </a:r>
            <a:r>
              <a:rPr lang="ko-KR" altLang="en-US" sz="900" dirty="0">
                <a:solidFill>
                  <a:schemeClr val="tx1"/>
                </a:solidFill>
              </a:rPr>
              <a:t>         </a:t>
            </a:r>
            <a:r>
              <a:rPr lang="en-US" altLang="ko-KR" sz="900" dirty="0">
                <a:solidFill>
                  <a:schemeClr val="tx1"/>
                </a:solidFill>
              </a:rPr>
              <a:t>100% </a:t>
            </a:r>
            <a:r>
              <a:rPr lang="ko-KR" altLang="en-US" sz="900" dirty="0">
                <a:solidFill>
                  <a:schemeClr val="tx1"/>
                </a:solidFill>
              </a:rPr>
              <a:t>반품 가능</a:t>
            </a:r>
            <a:endParaRPr lang="en-US" altLang="ko-KR" sz="900" dirty="0">
              <a:solidFill>
                <a:schemeClr val="tx1"/>
              </a:solidFill>
            </a:endParaRPr>
          </a:p>
          <a:p>
            <a:endParaRPr lang="en-US" altLang="ko-KR" sz="900" dirty="0">
              <a:solidFill>
                <a:schemeClr val="tx1"/>
              </a:solidFill>
            </a:endParaRPr>
          </a:p>
          <a:p>
            <a:r>
              <a:rPr lang="en-US" altLang="ko-KR" sz="900" b="1" dirty="0">
                <a:solidFill>
                  <a:schemeClr val="tx1"/>
                </a:solidFill>
              </a:rPr>
              <a:t>* </a:t>
            </a:r>
            <a:r>
              <a:rPr lang="ko-KR" altLang="en-US" sz="900" b="1" dirty="0">
                <a:solidFill>
                  <a:schemeClr val="tx1"/>
                </a:solidFill>
              </a:rPr>
              <a:t>가능 지역</a:t>
            </a:r>
            <a:endParaRPr lang="en-US" altLang="ko-KR" sz="900" b="1" dirty="0">
              <a:solidFill>
                <a:schemeClr val="tx1"/>
              </a:solidFill>
            </a:endParaRPr>
          </a:p>
          <a:p>
            <a:endParaRPr lang="en-US" altLang="ko-KR" sz="900" dirty="0">
              <a:solidFill>
                <a:schemeClr val="tx1"/>
              </a:solidFill>
            </a:endParaRPr>
          </a:p>
          <a:p>
            <a:pPr marL="171450" indent="-171450">
              <a:buFont typeface="Arial" panose="020B0604020202020204" pitchFamily="34" charset="0"/>
              <a:buChar char="•"/>
            </a:pPr>
            <a:r>
              <a:rPr lang="ko-KR" altLang="en-US" sz="900" dirty="0">
                <a:solidFill>
                  <a:schemeClr val="tx1"/>
                </a:solidFill>
              </a:rPr>
              <a:t>전국 주요 핵심상권</a:t>
            </a:r>
            <a:endParaRPr lang="en-US" altLang="ko-KR" sz="900" dirty="0">
              <a:solidFill>
                <a:schemeClr val="tx1"/>
              </a:solidFill>
            </a:endParaRPr>
          </a:p>
          <a:p>
            <a:pPr marL="171450" indent="-171450">
              <a:buFont typeface="Arial" panose="020B0604020202020204" pitchFamily="34" charset="0"/>
              <a:buChar char="•"/>
            </a:pPr>
            <a:r>
              <a:rPr lang="ko-KR" altLang="en-US" sz="900" dirty="0">
                <a:solidFill>
                  <a:schemeClr val="tx1"/>
                </a:solidFill>
              </a:rPr>
              <a:t>대학가 상권</a:t>
            </a:r>
            <a:endParaRPr lang="en-US" altLang="ko-KR" sz="900" dirty="0">
              <a:solidFill>
                <a:schemeClr val="tx1"/>
              </a:solidFill>
            </a:endParaRPr>
          </a:p>
          <a:p>
            <a:pPr marL="171450" indent="-171450">
              <a:buFont typeface="Arial" panose="020B0604020202020204" pitchFamily="34" charset="0"/>
              <a:buChar char="•"/>
            </a:pPr>
            <a:r>
              <a:rPr lang="ko-KR" altLang="en-US" sz="900" dirty="0">
                <a:solidFill>
                  <a:schemeClr val="tx1"/>
                </a:solidFill>
              </a:rPr>
              <a:t>대형역사 및 </a:t>
            </a:r>
            <a:r>
              <a:rPr lang="ko-KR" altLang="en-US" sz="900" dirty="0" err="1">
                <a:solidFill>
                  <a:schemeClr val="tx1"/>
                </a:solidFill>
              </a:rPr>
              <a:t>집합몰</a:t>
            </a:r>
            <a:endParaRPr lang="en-US" altLang="ko-KR" sz="900" dirty="0">
              <a:solidFill>
                <a:schemeClr val="tx1"/>
              </a:solidFill>
            </a:endParaRPr>
          </a:p>
          <a:p>
            <a:pPr marL="171450" indent="-171450">
              <a:buFont typeface="Arial" panose="020B0604020202020204" pitchFamily="34" charset="0"/>
              <a:buChar char="•"/>
            </a:pPr>
            <a:r>
              <a:rPr lang="ko-KR" altLang="en-US" sz="900" dirty="0">
                <a:solidFill>
                  <a:schemeClr val="tx1"/>
                </a:solidFill>
              </a:rPr>
              <a:t>컨셉에 맞는 적정 상권</a:t>
            </a:r>
            <a:endParaRPr lang="en-US" altLang="ko-KR" sz="900" dirty="0">
              <a:solidFill>
                <a:schemeClr val="tx1"/>
              </a:solidFill>
            </a:endParaRPr>
          </a:p>
          <a:p>
            <a:r>
              <a:rPr lang="ko-KR" altLang="en-US" sz="900" dirty="0">
                <a:solidFill>
                  <a:schemeClr val="tx1"/>
                </a:solidFill>
              </a:rPr>
              <a:t>     </a:t>
            </a:r>
            <a:r>
              <a:rPr lang="en-US" altLang="ko-KR" sz="900" dirty="0">
                <a:solidFill>
                  <a:schemeClr val="tx1"/>
                </a:solidFill>
              </a:rPr>
              <a:t>- </a:t>
            </a:r>
            <a:r>
              <a:rPr lang="ko-KR" altLang="en-US" sz="900" dirty="0">
                <a:solidFill>
                  <a:schemeClr val="tx1"/>
                </a:solidFill>
              </a:rPr>
              <a:t>협의 가능</a:t>
            </a:r>
            <a:endParaRPr lang="en-US" altLang="ko-KR" sz="900" dirty="0">
              <a:solidFill>
                <a:schemeClr val="tx1"/>
              </a:solidFill>
            </a:endParaRPr>
          </a:p>
          <a:p>
            <a:pPr marL="171450" indent="-171450">
              <a:buFont typeface="Arial" panose="020B0604020202020204" pitchFamily="34" charset="0"/>
              <a:buChar char="•"/>
            </a:pPr>
            <a:r>
              <a:rPr lang="ko-KR" altLang="en-US" sz="900" dirty="0">
                <a:solidFill>
                  <a:schemeClr val="tx1"/>
                </a:solidFill>
              </a:rPr>
              <a:t>지방 중심 상권</a:t>
            </a:r>
            <a:endParaRPr lang="en-US" altLang="ko-KR" sz="900" dirty="0">
              <a:solidFill>
                <a:schemeClr val="tx1"/>
              </a:solidFill>
            </a:endParaRPr>
          </a:p>
          <a:p>
            <a:endParaRPr lang="en-US" altLang="ko-KR" sz="900" dirty="0">
              <a:solidFill>
                <a:schemeClr val="tx1"/>
              </a:solidFill>
            </a:endParaRPr>
          </a:p>
          <a:p>
            <a:r>
              <a:rPr lang="en-US" altLang="ko-KR" sz="900" b="1" dirty="0">
                <a:solidFill>
                  <a:schemeClr val="tx1"/>
                </a:solidFill>
              </a:rPr>
              <a:t>* </a:t>
            </a:r>
            <a:r>
              <a:rPr lang="ko-KR" altLang="en-US" sz="900" b="1" dirty="0">
                <a:solidFill>
                  <a:schemeClr val="tx1"/>
                </a:solidFill>
              </a:rPr>
              <a:t>매장 조건</a:t>
            </a:r>
            <a:endParaRPr lang="en-US" altLang="ko-KR" sz="900" b="1" dirty="0">
              <a:solidFill>
                <a:schemeClr val="tx1"/>
              </a:solidFill>
            </a:endParaRPr>
          </a:p>
          <a:p>
            <a:endParaRPr lang="en-US" altLang="ko-KR" sz="900" dirty="0">
              <a:solidFill>
                <a:schemeClr val="tx1"/>
              </a:solidFill>
            </a:endParaRPr>
          </a:p>
          <a:p>
            <a:r>
              <a:rPr lang="ko-KR" altLang="en-US" sz="900" dirty="0">
                <a:solidFill>
                  <a:schemeClr val="tx1"/>
                </a:solidFill>
              </a:rPr>
              <a:t>전면       </a:t>
            </a:r>
            <a:r>
              <a:rPr lang="en-US" altLang="ko-KR" sz="900" dirty="0">
                <a:solidFill>
                  <a:schemeClr val="tx1"/>
                </a:solidFill>
              </a:rPr>
              <a:t>4m </a:t>
            </a:r>
            <a:r>
              <a:rPr lang="ko-KR" altLang="en-US" sz="900" dirty="0">
                <a:solidFill>
                  <a:schemeClr val="tx1"/>
                </a:solidFill>
              </a:rPr>
              <a:t>이상</a:t>
            </a:r>
            <a:endParaRPr lang="en-US" altLang="ko-KR" sz="900" dirty="0">
              <a:solidFill>
                <a:schemeClr val="tx1"/>
              </a:solidFill>
            </a:endParaRPr>
          </a:p>
          <a:p>
            <a:r>
              <a:rPr lang="ko-KR" altLang="en-US" sz="900" dirty="0">
                <a:solidFill>
                  <a:schemeClr val="tx1"/>
                </a:solidFill>
              </a:rPr>
              <a:t>평수       </a:t>
            </a:r>
            <a:r>
              <a:rPr lang="en-US" altLang="ko-KR" sz="900" dirty="0">
                <a:solidFill>
                  <a:schemeClr val="tx1"/>
                </a:solidFill>
              </a:rPr>
              <a:t>15</a:t>
            </a:r>
            <a:r>
              <a:rPr lang="ko-KR" altLang="en-US" sz="900" dirty="0">
                <a:solidFill>
                  <a:schemeClr val="tx1"/>
                </a:solidFill>
              </a:rPr>
              <a:t>평 이상</a:t>
            </a:r>
            <a:r>
              <a:rPr lang="en-US" altLang="ko-KR" sz="900" dirty="0">
                <a:solidFill>
                  <a:schemeClr val="tx1"/>
                </a:solidFill>
              </a:rPr>
              <a:t>(</a:t>
            </a:r>
            <a:r>
              <a:rPr lang="ko-KR" altLang="en-US" sz="900" dirty="0">
                <a:solidFill>
                  <a:schemeClr val="tx1"/>
                </a:solidFill>
              </a:rPr>
              <a:t>단</a:t>
            </a:r>
            <a:r>
              <a:rPr lang="en-US" altLang="ko-KR" sz="900" dirty="0">
                <a:solidFill>
                  <a:schemeClr val="tx1"/>
                </a:solidFill>
              </a:rPr>
              <a:t>, </a:t>
            </a:r>
            <a:r>
              <a:rPr lang="ko-KR" altLang="en-US" sz="900" dirty="0">
                <a:solidFill>
                  <a:schemeClr val="tx1"/>
                </a:solidFill>
              </a:rPr>
              <a:t>상권규모 및 위치에 따라 고려</a:t>
            </a:r>
            <a:r>
              <a:rPr lang="en-US" altLang="ko-KR" sz="900" dirty="0">
                <a:solidFill>
                  <a:schemeClr val="tx1"/>
                </a:solidFill>
              </a:rPr>
              <a:t>)</a:t>
            </a:r>
          </a:p>
          <a:p>
            <a:endParaRPr lang="en-US" altLang="ko-KR" sz="900" dirty="0">
              <a:solidFill>
                <a:schemeClr val="tx1"/>
              </a:solidFill>
            </a:endParaRPr>
          </a:p>
          <a:p>
            <a:r>
              <a:rPr lang="en-US" altLang="ko-KR" sz="900" b="1" dirty="0">
                <a:solidFill>
                  <a:schemeClr val="tx1"/>
                </a:solidFill>
              </a:rPr>
              <a:t>* </a:t>
            </a:r>
            <a:r>
              <a:rPr lang="ko-KR" altLang="en-US" sz="900" b="1" dirty="0">
                <a:solidFill>
                  <a:schemeClr val="tx1"/>
                </a:solidFill>
              </a:rPr>
              <a:t>개설 문의</a:t>
            </a:r>
            <a:endParaRPr lang="en-US" altLang="ko-KR" sz="900" b="1" dirty="0">
              <a:solidFill>
                <a:schemeClr val="tx1"/>
              </a:solidFill>
            </a:endParaRPr>
          </a:p>
          <a:p>
            <a:endParaRPr lang="en-US" altLang="ko-KR" sz="900" dirty="0">
              <a:solidFill>
                <a:schemeClr val="tx1"/>
              </a:solidFill>
            </a:endParaRPr>
          </a:p>
          <a:p>
            <a:pPr marL="171450" indent="-171450">
              <a:buFont typeface="Arial" panose="020B0604020202020204" pitchFamily="34" charset="0"/>
              <a:buChar char="•"/>
            </a:pPr>
            <a:r>
              <a:rPr lang="ko-KR" altLang="en-US" sz="900" dirty="0">
                <a:solidFill>
                  <a:schemeClr val="tx1"/>
                </a:solidFill>
              </a:rPr>
              <a:t>에뛰드하우스 매장 입지로써 적당한 물건을 소유하신 분께서 연락주시면 </a:t>
            </a:r>
            <a:r>
              <a:rPr lang="ko-KR" altLang="en-US" sz="900" dirty="0" err="1">
                <a:solidFill>
                  <a:schemeClr val="tx1"/>
                </a:solidFill>
              </a:rPr>
              <a:t>성심성의껏</a:t>
            </a:r>
            <a:r>
              <a:rPr lang="ko-KR" altLang="en-US" sz="900" dirty="0">
                <a:solidFill>
                  <a:schemeClr val="tx1"/>
                </a:solidFill>
              </a:rPr>
              <a:t> 상담해 드리겠습니다</a:t>
            </a:r>
            <a:r>
              <a:rPr lang="en-US" altLang="ko-KR" sz="900" dirty="0">
                <a:solidFill>
                  <a:schemeClr val="tx1"/>
                </a:solidFill>
              </a:rPr>
              <a:t>.</a:t>
            </a:r>
          </a:p>
          <a:p>
            <a:pPr marL="171450" indent="-171450">
              <a:buFont typeface="Arial" panose="020B0604020202020204" pitchFamily="34" charset="0"/>
              <a:buChar char="•"/>
            </a:pPr>
            <a:r>
              <a:rPr lang="ko-KR" altLang="en-US" sz="900" dirty="0">
                <a:solidFill>
                  <a:schemeClr val="tx1"/>
                </a:solidFill>
              </a:rPr>
              <a:t>원활한 가맹점 개설 상담 진행을 위해 기타 문의사항에 상담 시 도움이 되는 자세한 정보들을 남겨주세요</a:t>
            </a:r>
            <a:r>
              <a:rPr lang="en-US" altLang="ko-KR" sz="900" dirty="0">
                <a:solidFill>
                  <a:schemeClr val="tx1"/>
                </a:solidFill>
              </a:rPr>
              <a:t>.</a:t>
            </a:r>
          </a:p>
        </p:txBody>
      </p:sp>
      <p:grpSp>
        <p:nvGrpSpPr>
          <p:cNvPr id="58" name="그룹 57">
            <a:extLst>
              <a:ext uri="{FF2B5EF4-FFF2-40B4-BE49-F238E27FC236}">
                <a16:creationId xmlns:a16="http://schemas.microsoft.com/office/drawing/2014/main" xmlns="" id="{6727C57A-24B8-49EB-9171-8B7697833EB8}"/>
              </a:ext>
            </a:extLst>
          </p:cNvPr>
          <p:cNvGrpSpPr/>
          <p:nvPr/>
        </p:nvGrpSpPr>
        <p:grpSpPr>
          <a:xfrm>
            <a:off x="230734" y="1480782"/>
            <a:ext cx="3296414" cy="940106"/>
            <a:chOff x="168305" y="1823592"/>
            <a:chExt cx="3426518" cy="2181473"/>
          </a:xfrm>
        </p:grpSpPr>
        <p:sp>
          <p:nvSpPr>
            <p:cNvPr id="59" name="직사각형 58">
              <a:extLst>
                <a:ext uri="{FF2B5EF4-FFF2-40B4-BE49-F238E27FC236}">
                  <a16:creationId xmlns:a16="http://schemas.microsoft.com/office/drawing/2014/main" xmlns="" id="{032067DF-284C-43C7-A020-47498133C5B1}"/>
                </a:ext>
              </a:extLst>
            </p:cNvPr>
            <p:cNvSpPr/>
            <p:nvPr/>
          </p:nvSpPr>
          <p:spPr>
            <a:xfrm>
              <a:off x="168305" y="1823592"/>
              <a:ext cx="3410423" cy="2155717"/>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60" name="직선 연결선 59">
              <a:extLst>
                <a:ext uri="{FF2B5EF4-FFF2-40B4-BE49-F238E27FC236}">
                  <a16:creationId xmlns:a16="http://schemas.microsoft.com/office/drawing/2014/main" xmlns="" id="{EE7695C2-DE82-4421-8B7E-950024A3D0DC}"/>
                </a:ext>
              </a:extLst>
            </p:cNvPr>
            <p:cNvCxnSpPr/>
            <p:nvPr/>
          </p:nvCxnSpPr>
          <p:spPr>
            <a:xfrm>
              <a:off x="168305" y="1840799"/>
              <a:ext cx="3426518" cy="21642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xmlns="" id="{BD7CC0EF-A46B-40CC-801C-9D97CC10D66E}"/>
                </a:ext>
              </a:extLst>
            </p:cNvPr>
            <p:cNvCxnSpPr/>
            <p:nvPr/>
          </p:nvCxnSpPr>
          <p:spPr>
            <a:xfrm flipH="1">
              <a:off x="184400" y="1849348"/>
              <a:ext cx="3410423" cy="21557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4" name="직사각형 63">
            <a:extLst>
              <a:ext uri="{FF2B5EF4-FFF2-40B4-BE49-F238E27FC236}">
                <a16:creationId xmlns:a16="http://schemas.microsoft.com/office/drawing/2014/main" xmlns="" id="{ECEA9BC7-210E-4972-A839-A202042A2E7E}"/>
              </a:ext>
            </a:extLst>
          </p:cNvPr>
          <p:cNvSpPr/>
          <p:nvPr/>
        </p:nvSpPr>
        <p:spPr>
          <a:xfrm>
            <a:off x="3738829" y="432212"/>
            <a:ext cx="3584162" cy="227670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65" name="직사각형 64">
            <a:extLst>
              <a:ext uri="{FF2B5EF4-FFF2-40B4-BE49-F238E27FC236}">
                <a16:creationId xmlns:a16="http://schemas.microsoft.com/office/drawing/2014/main" xmlns="" id="{6187B951-9DF7-4E89-A35E-0D54EC08989F}"/>
              </a:ext>
            </a:extLst>
          </p:cNvPr>
          <p:cNvSpPr/>
          <p:nvPr/>
        </p:nvSpPr>
        <p:spPr>
          <a:xfrm>
            <a:off x="3878244" y="914764"/>
            <a:ext cx="3305332" cy="1495024"/>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rPr>
              <a:t>* </a:t>
            </a:r>
            <a:r>
              <a:rPr lang="ko-KR" altLang="en-US" sz="900" b="1" dirty="0">
                <a:solidFill>
                  <a:schemeClr val="tx1"/>
                </a:solidFill>
              </a:rPr>
              <a:t>해외매장 개설 담당</a:t>
            </a:r>
            <a:endParaRPr lang="en-US" altLang="ko-KR" sz="900" b="1" dirty="0">
              <a:solidFill>
                <a:schemeClr val="tx1"/>
              </a:solidFill>
            </a:endParaRPr>
          </a:p>
          <a:p>
            <a:endParaRPr lang="en-US" altLang="ko-KR" sz="900" b="1" dirty="0">
              <a:solidFill>
                <a:schemeClr val="tx1"/>
              </a:solidFill>
            </a:endParaRPr>
          </a:p>
          <a:p>
            <a:r>
              <a:rPr lang="ko-KR" altLang="en-US" sz="900" dirty="0">
                <a:solidFill>
                  <a:schemeClr val="tx1"/>
                </a:solidFill>
              </a:rPr>
              <a:t>해외는 가맹사업이 아닌 직영점</a:t>
            </a:r>
            <a:r>
              <a:rPr lang="en-US" altLang="ko-KR" sz="900" dirty="0">
                <a:solidFill>
                  <a:schemeClr val="tx1"/>
                </a:solidFill>
              </a:rPr>
              <a:t>(</a:t>
            </a:r>
            <a:r>
              <a:rPr lang="ko-KR" altLang="en-US" sz="900" dirty="0">
                <a:solidFill>
                  <a:schemeClr val="tx1"/>
                </a:solidFill>
              </a:rPr>
              <a:t>에뛰드 소유</a:t>
            </a:r>
            <a:r>
              <a:rPr lang="en-US" altLang="ko-KR" sz="900" dirty="0">
                <a:solidFill>
                  <a:schemeClr val="tx1"/>
                </a:solidFill>
              </a:rPr>
              <a:t>) </a:t>
            </a:r>
            <a:r>
              <a:rPr lang="ko-KR" altLang="en-US" sz="900" dirty="0">
                <a:solidFill>
                  <a:schemeClr val="tx1"/>
                </a:solidFill>
              </a:rPr>
              <a:t>개설을 원칙으로 함으로 개인적인 매장개설은 불가합니다</a:t>
            </a:r>
            <a:r>
              <a:rPr lang="en-US" altLang="ko-KR" sz="900" dirty="0">
                <a:solidFill>
                  <a:schemeClr val="tx1"/>
                </a:solidFill>
              </a:rPr>
              <a:t>.</a:t>
            </a:r>
          </a:p>
          <a:p>
            <a:r>
              <a:rPr lang="ko-KR" altLang="en-US" sz="900" dirty="0">
                <a:solidFill>
                  <a:schemeClr val="tx1"/>
                </a:solidFill>
              </a:rPr>
              <a:t>다른 문의가 있으시면 이메일로 상담 바랍니다</a:t>
            </a:r>
            <a:r>
              <a:rPr lang="en-US" altLang="ko-KR" sz="900" dirty="0">
                <a:solidFill>
                  <a:schemeClr val="tx1"/>
                </a:solidFill>
              </a:rPr>
              <a:t>.</a:t>
            </a:r>
          </a:p>
          <a:p>
            <a:endParaRPr lang="en-US" altLang="ko-KR" sz="900" dirty="0">
              <a:solidFill>
                <a:schemeClr val="tx1"/>
              </a:solidFill>
            </a:endParaRPr>
          </a:p>
          <a:p>
            <a:r>
              <a:rPr lang="ko-KR" altLang="en-US" sz="900" dirty="0">
                <a:solidFill>
                  <a:schemeClr val="tx1"/>
                </a:solidFill>
              </a:rPr>
              <a:t>해외지역 </a:t>
            </a:r>
            <a:r>
              <a:rPr lang="ko-KR" altLang="en-US" sz="900" b="1" dirty="0">
                <a:solidFill>
                  <a:schemeClr val="tx1"/>
                </a:solidFill>
              </a:rPr>
              <a:t>이호준 </a:t>
            </a:r>
            <a:r>
              <a:rPr lang="en-US" altLang="ko-KR" sz="900" b="1" dirty="0">
                <a:solidFill>
                  <a:schemeClr val="tx1"/>
                </a:solidFill>
              </a:rPr>
              <a:t>/ </a:t>
            </a:r>
            <a:r>
              <a:rPr lang="en-US" altLang="ko-KR" sz="900" b="1" dirty="0" err="1">
                <a:solidFill>
                  <a:schemeClr val="tx1"/>
                </a:solidFill>
              </a:rPr>
              <a:t>Hojun</a:t>
            </a:r>
            <a:r>
              <a:rPr lang="en-US" altLang="ko-KR" sz="900" b="1" dirty="0">
                <a:solidFill>
                  <a:schemeClr val="tx1"/>
                </a:solidFill>
              </a:rPr>
              <a:t> Lee</a:t>
            </a:r>
          </a:p>
          <a:p>
            <a:r>
              <a:rPr lang="en-US" altLang="ko-KR" sz="900" b="1" dirty="0">
                <a:solidFill>
                  <a:schemeClr val="tx1"/>
                </a:solidFill>
              </a:rPr>
              <a:t>E-MAIL</a:t>
            </a:r>
            <a:r>
              <a:rPr lang="en-US" altLang="ko-KR" sz="900" dirty="0">
                <a:solidFill>
                  <a:schemeClr val="tx1"/>
                </a:solidFill>
              </a:rPr>
              <a:t> </a:t>
            </a:r>
            <a:r>
              <a:rPr lang="en-US" altLang="ko-KR" sz="900" dirty="0">
                <a:solidFill>
                  <a:schemeClr val="tx1"/>
                </a:solidFill>
                <a:hlinkClick r:id="rId2"/>
              </a:rPr>
              <a:t>inter3670@etude.co.kr</a:t>
            </a:r>
            <a:endParaRPr lang="en-US" altLang="ko-KR" sz="900" dirty="0">
              <a:solidFill>
                <a:schemeClr val="tx1"/>
              </a:solidFill>
            </a:endParaRPr>
          </a:p>
          <a:p>
            <a:endParaRPr lang="en-US" altLang="ko-KR" sz="900" dirty="0">
              <a:solidFill>
                <a:schemeClr val="tx1"/>
              </a:solidFill>
            </a:endParaRPr>
          </a:p>
          <a:p>
            <a:r>
              <a:rPr lang="ko-KR" altLang="en-US" sz="900" dirty="0">
                <a:solidFill>
                  <a:schemeClr val="tx1"/>
                </a:solidFill>
              </a:rPr>
              <a:t>중국은 법인이 직영으로 운영하고 있기 때문에 가맹 문의는 접수하지 않습니다</a:t>
            </a:r>
            <a:r>
              <a:rPr lang="en-US" altLang="ko-KR" sz="900" dirty="0">
                <a:solidFill>
                  <a:schemeClr val="tx1"/>
                </a:solidFill>
              </a:rPr>
              <a:t>.</a:t>
            </a:r>
          </a:p>
        </p:txBody>
      </p:sp>
      <p:sp>
        <p:nvSpPr>
          <p:cNvPr id="66" name="직사각형 65">
            <a:extLst>
              <a:ext uri="{FF2B5EF4-FFF2-40B4-BE49-F238E27FC236}">
                <a16:creationId xmlns:a16="http://schemas.microsoft.com/office/drawing/2014/main" xmlns="" id="{F65DAABC-91B9-44DC-BB91-8F8F53F95C5F}"/>
              </a:ext>
            </a:extLst>
          </p:cNvPr>
          <p:cNvSpPr/>
          <p:nvPr/>
        </p:nvSpPr>
        <p:spPr>
          <a:xfrm>
            <a:off x="3828667" y="481675"/>
            <a:ext cx="3410423" cy="201356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67" name="직사각형 66">
            <a:extLst>
              <a:ext uri="{FF2B5EF4-FFF2-40B4-BE49-F238E27FC236}">
                <a16:creationId xmlns:a16="http://schemas.microsoft.com/office/drawing/2014/main" xmlns="" id="{BCBA2AB5-D712-4E2D-9A31-00BF4F13B4D4}"/>
              </a:ext>
            </a:extLst>
          </p:cNvPr>
          <p:cNvSpPr/>
          <p:nvPr/>
        </p:nvSpPr>
        <p:spPr>
          <a:xfrm>
            <a:off x="3872564" y="556031"/>
            <a:ext cx="330533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국내 개설 문의하기</a:t>
            </a:r>
            <a:endParaRPr lang="en-US" altLang="ko-KR" sz="900" dirty="0">
              <a:solidFill>
                <a:schemeClr val="tx1"/>
              </a:solidFill>
            </a:endParaRPr>
          </a:p>
        </p:txBody>
      </p:sp>
      <p:sp>
        <p:nvSpPr>
          <p:cNvPr id="68" name="직사각형 67">
            <a:extLst>
              <a:ext uri="{FF2B5EF4-FFF2-40B4-BE49-F238E27FC236}">
                <a16:creationId xmlns:a16="http://schemas.microsoft.com/office/drawing/2014/main" xmlns="" id="{33544CCF-6555-415D-85BE-CC08291D45BE}"/>
              </a:ext>
            </a:extLst>
          </p:cNvPr>
          <p:cNvSpPr/>
          <p:nvPr/>
        </p:nvSpPr>
        <p:spPr>
          <a:xfrm>
            <a:off x="3749307" y="2495244"/>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25" name="직사각형 24">
            <a:extLst>
              <a:ext uri="{FF2B5EF4-FFF2-40B4-BE49-F238E27FC236}">
                <a16:creationId xmlns:a16="http://schemas.microsoft.com/office/drawing/2014/main" xmlns="" id="{E657FF86-EAEB-443C-89D8-046A9537A689}"/>
              </a:ext>
            </a:extLst>
          </p:cNvPr>
          <p:cNvSpPr/>
          <p:nvPr/>
        </p:nvSpPr>
        <p:spPr bwMode="auto">
          <a:xfrm>
            <a:off x="175423" y="145703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26" name="직사각형 25">
            <a:extLst>
              <a:ext uri="{FF2B5EF4-FFF2-40B4-BE49-F238E27FC236}">
                <a16:creationId xmlns:a16="http://schemas.microsoft.com/office/drawing/2014/main" xmlns="" id="{C767E721-4E23-45B9-B38B-0E5E4B0893D4}"/>
              </a:ext>
            </a:extLst>
          </p:cNvPr>
          <p:cNvSpPr/>
          <p:nvPr/>
        </p:nvSpPr>
        <p:spPr bwMode="auto">
          <a:xfrm>
            <a:off x="175423" y="277139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7" name="직사각형 26">
            <a:extLst>
              <a:ext uri="{FF2B5EF4-FFF2-40B4-BE49-F238E27FC236}">
                <a16:creationId xmlns:a16="http://schemas.microsoft.com/office/drawing/2014/main" xmlns="" id="{825C981A-F8F7-47F6-8300-E46459763487}"/>
              </a:ext>
            </a:extLst>
          </p:cNvPr>
          <p:cNvSpPr/>
          <p:nvPr/>
        </p:nvSpPr>
        <p:spPr bwMode="auto">
          <a:xfrm>
            <a:off x="3825953" y="48941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8" name="직사각형 27">
            <a:extLst>
              <a:ext uri="{FF2B5EF4-FFF2-40B4-BE49-F238E27FC236}">
                <a16:creationId xmlns:a16="http://schemas.microsoft.com/office/drawing/2014/main" xmlns="" id="{31FB4C12-372E-478F-AE84-4777E4E7D52A}"/>
              </a:ext>
            </a:extLst>
          </p:cNvPr>
          <p:cNvSpPr/>
          <p:nvPr/>
        </p:nvSpPr>
        <p:spPr bwMode="auto">
          <a:xfrm>
            <a:off x="3854255" y="88048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29" name="TextBox 28">
            <a:extLst>
              <a:ext uri="{FF2B5EF4-FFF2-40B4-BE49-F238E27FC236}">
                <a16:creationId xmlns:a16="http://schemas.microsoft.com/office/drawing/2014/main" xmlns="" id="{5DD86091-BEE2-4F98-A095-2958D036525A}"/>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30" name="직사각형 29">
            <a:extLst>
              <a:ext uri="{FF2B5EF4-FFF2-40B4-BE49-F238E27FC236}">
                <a16:creationId xmlns:a16="http://schemas.microsoft.com/office/drawing/2014/main" xmlns="" id="{EC3D23B9-910D-455A-B882-3DD97DEC17C1}"/>
              </a:ext>
            </a:extLst>
          </p:cNvPr>
          <p:cNvSpPr/>
          <p:nvPr/>
        </p:nvSpPr>
        <p:spPr>
          <a:xfrm>
            <a:off x="225534" y="2476758"/>
            <a:ext cx="330533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국내 개설 문의하기</a:t>
            </a:r>
            <a:endParaRPr lang="en-US" altLang="ko-KR" sz="900" dirty="0">
              <a:solidFill>
                <a:schemeClr val="tx1"/>
              </a:solidFill>
            </a:endParaRPr>
          </a:p>
        </p:txBody>
      </p:sp>
      <p:sp>
        <p:nvSpPr>
          <p:cNvPr id="31" name="직사각형 30">
            <a:extLst>
              <a:ext uri="{FF2B5EF4-FFF2-40B4-BE49-F238E27FC236}">
                <a16:creationId xmlns:a16="http://schemas.microsoft.com/office/drawing/2014/main" xmlns="" id="{D488EC58-D090-463C-BCB4-25A62440CDCB}"/>
              </a:ext>
            </a:extLst>
          </p:cNvPr>
          <p:cNvSpPr/>
          <p:nvPr/>
        </p:nvSpPr>
        <p:spPr bwMode="auto">
          <a:xfrm>
            <a:off x="191165" y="239474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32" name="사각형: 둥근 모서리 31">
            <a:extLst>
              <a:ext uri="{FF2B5EF4-FFF2-40B4-BE49-F238E27FC236}">
                <a16:creationId xmlns:a16="http://schemas.microsoft.com/office/drawing/2014/main" xmlns="" id="{D3768A59-8E92-4AC1-820D-59C7ECE4D90F}"/>
              </a:ext>
            </a:extLst>
          </p:cNvPr>
          <p:cNvSpPr/>
          <p:nvPr/>
        </p:nvSpPr>
        <p:spPr>
          <a:xfrm>
            <a:off x="189038" y="1052736"/>
            <a:ext cx="1200734"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찾기</a:t>
            </a:r>
          </a:p>
        </p:txBody>
      </p:sp>
      <p:sp>
        <p:nvSpPr>
          <p:cNvPr id="33" name="사각형: 둥근 모서리 32">
            <a:extLst>
              <a:ext uri="{FF2B5EF4-FFF2-40B4-BE49-F238E27FC236}">
                <a16:creationId xmlns:a16="http://schemas.microsoft.com/office/drawing/2014/main" xmlns="" id="{B00F1EFC-68A1-48CE-B0DE-C91F2142FA88}"/>
              </a:ext>
            </a:extLst>
          </p:cNvPr>
          <p:cNvSpPr/>
          <p:nvPr/>
        </p:nvSpPr>
        <p:spPr>
          <a:xfrm>
            <a:off x="1394698" y="1052736"/>
            <a:ext cx="1121075" cy="359784"/>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개설 문의</a:t>
            </a:r>
          </a:p>
        </p:txBody>
      </p:sp>
      <p:sp>
        <p:nvSpPr>
          <p:cNvPr id="34" name="사각형: 둥근 모서리 33">
            <a:extLst>
              <a:ext uri="{FF2B5EF4-FFF2-40B4-BE49-F238E27FC236}">
                <a16:creationId xmlns:a16="http://schemas.microsoft.com/office/drawing/2014/main" xmlns="" id="{1C1A65F9-DCE3-49BD-836B-E422FCB8575D}"/>
              </a:ext>
            </a:extLst>
          </p:cNvPr>
          <p:cNvSpPr/>
          <p:nvPr/>
        </p:nvSpPr>
        <p:spPr>
          <a:xfrm>
            <a:off x="2515773" y="1053471"/>
            <a:ext cx="1092612"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칭찬</a:t>
            </a:r>
          </a:p>
        </p:txBody>
      </p:sp>
    </p:spTree>
    <p:extLst>
      <p:ext uri="{BB962C8B-B14F-4D97-AF65-F5344CB8AC3E}">
        <p14:creationId xmlns:p14="http://schemas.microsoft.com/office/powerpoint/2010/main" val="2758731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EH.BC.08.002.COQ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개설 문의</a:t>
            </a:r>
            <a:r>
              <a:rPr lang="en-US" altLang="ko-KR" dirty="0"/>
              <a:t>_</a:t>
            </a:r>
            <a:r>
              <a:rPr lang="ko-KR" altLang="en-US" dirty="0"/>
              <a:t>국내 개설 문의하기</a:t>
            </a:r>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개설 문의</a:t>
            </a:r>
          </a:p>
        </p:txBody>
      </p:sp>
      <p:graphicFrame>
        <p:nvGraphicFramePr>
          <p:cNvPr id="131" name="Group 57">
            <a:extLst>
              <a:ext uri="{FF2B5EF4-FFF2-40B4-BE49-F238E27FC236}">
                <a16:creationId xmlns:a16="http://schemas.microsoft.com/office/drawing/2014/main" xmlns="" id="{8C552FEF-29EB-4C73-9AB0-8263E38BA93D}"/>
              </a:ext>
            </a:extLst>
          </p:cNvPr>
          <p:cNvGraphicFramePr>
            <a:graphicFrameLocks noGrp="1"/>
          </p:cNvGraphicFramePr>
          <p:nvPr>
            <p:extLst>
              <p:ext uri="{D42A27DB-BD31-4B8C-83A1-F6EECF244321}">
                <p14:modId xmlns:p14="http://schemas.microsoft.com/office/powerpoint/2010/main" val="3714356888"/>
              </p:ext>
            </p:extLst>
          </p:nvPr>
        </p:nvGraphicFramePr>
        <p:xfrm>
          <a:off x="7464287" y="414711"/>
          <a:ext cx="2441713" cy="3867882"/>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http://m.etudehouse.com/kr/ko/jsp/mobile/brand/brand_store_franchise.jsp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dirty="0">
                          <a:solidFill>
                            <a:schemeClr val="tx1"/>
                          </a:solidFill>
                          <a:latin typeface="아리따-돋움(TTF)-Medium" panose="02020603020101020101" pitchFamily="18" charset="-127"/>
                          <a:ea typeface="아리따-돋움(TTF)-Medium" panose="02020603020101020101" pitchFamily="18" charset="-127"/>
                        </a:rPr>
                        <a:t>로그인 안함</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국내 개설 문의하기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171450" marR="0" lvl="0" indent="-171450"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이름 입력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이메일 입력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-&gt;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답변을 이메일로 받기 체크 시 해당 기능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(as is</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동일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1b.</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핸드폰번호 입력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1c.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개설희망지역</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1d.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점포유무 체크 라디오 버튼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1e.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투자가능금액</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1f.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기타 문의사항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필수입력사항</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아님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1g.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개인정보 수집</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a:solidFill>
                            <a:schemeClr val="tx1"/>
                          </a:solidFill>
                          <a:latin typeface="아리따-돋움(TTF)-Medium" panose="02020603020101020101" pitchFamily="18" charset="-127"/>
                          <a:ea typeface="아리따-돋움(TTF)-Medium" panose="02020603020101020101" pitchFamily="18" charset="-127"/>
                        </a:rPr>
                        <a:t>이용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동의</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1h.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개인정보 취급위탁 동의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취소</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매장개설문의 홈으로 이동</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99769604"/>
                  </a:ext>
                </a:extLst>
              </a:tr>
              <a:tr h="152339">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보내기 </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171450" marR="0" lvl="0" indent="-171450"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내용 작성 후 알림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작성 내용에 따른 알림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alert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메시지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다음 페이지 참고</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171450" marR="0" lvl="0" indent="-171450"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작성 완료 시 완료 안내 팝업</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473685576"/>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국내 매장 개설 담당 안내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7767751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74" name="직사각형 73">
            <a:extLst>
              <a:ext uri="{FF2B5EF4-FFF2-40B4-BE49-F238E27FC236}">
                <a16:creationId xmlns:a16="http://schemas.microsoft.com/office/drawing/2014/main" xmlns="" id="{D50B9B27-C051-4B9E-BE6E-FFEF266EAF74}"/>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76" name="직사각형 75">
            <a:extLst>
              <a:ext uri="{FF2B5EF4-FFF2-40B4-BE49-F238E27FC236}">
                <a16:creationId xmlns:a16="http://schemas.microsoft.com/office/drawing/2014/main" xmlns="" id="{05DB1A7F-8CBE-486B-AE46-2D8249A24F1B}"/>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매장안내▼</a:t>
            </a:r>
            <a:endParaRPr lang="ko-KR" altLang="en-US" sz="900" b="1" dirty="0">
              <a:solidFill>
                <a:schemeClr val="tx2">
                  <a:lumMod val="60000"/>
                  <a:lumOff val="40000"/>
                </a:schemeClr>
              </a:solidFill>
            </a:endParaRPr>
          </a:p>
        </p:txBody>
      </p:sp>
      <p:sp>
        <p:nvSpPr>
          <p:cNvPr id="77" name="직사각형 76">
            <a:extLst>
              <a:ext uri="{FF2B5EF4-FFF2-40B4-BE49-F238E27FC236}">
                <a16:creationId xmlns:a16="http://schemas.microsoft.com/office/drawing/2014/main" xmlns="" id="{31CDC2B8-DE35-49C4-8470-2D3E04D22C57}"/>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83" name="직사각형 82">
            <a:extLst>
              <a:ext uri="{FF2B5EF4-FFF2-40B4-BE49-F238E27FC236}">
                <a16:creationId xmlns:a16="http://schemas.microsoft.com/office/drawing/2014/main" xmlns="" id="{A656F931-BB3D-4032-A453-05B84AFA9137}"/>
              </a:ext>
            </a:extLst>
          </p:cNvPr>
          <p:cNvSpPr/>
          <p:nvPr/>
        </p:nvSpPr>
        <p:spPr>
          <a:xfrm>
            <a:off x="184400" y="1412520"/>
            <a:ext cx="3410423" cy="522227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68" name="직사각형 67">
            <a:extLst>
              <a:ext uri="{FF2B5EF4-FFF2-40B4-BE49-F238E27FC236}">
                <a16:creationId xmlns:a16="http://schemas.microsoft.com/office/drawing/2014/main" xmlns="" id="{33544CCF-6555-415D-85BE-CC08291D45BE}"/>
              </a:ext>
            </a:extLst>
          </p:cNvPr>
          <p:cNvSpPr/>
          <p:nvPr/>
        </p:nvSpPr>
        <p:spPr>
          <a:xfrm>
            <a:off x="3822135" y="5810893"/>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26" name="직사각형 25">
            <a:extLst>
              <a:ext uri="{FF2B5EF4-FFF2-40B4-BE49-F238E27FC236}">
                <a16:creationId xmlns:a16="http://schemas.microsoft.com/office/drawing/2014/main" xmlns="" id="{0DA44309-FF94-42F0-A30C-64890CA51F74}"/>
              </a:ext>
            </a:extLst>
          </p:cNvPr>
          <p:cNvSpPr/>
          <p:nvPr/>
        </p:nvSpPr>
        <p:spPr>
          <a:xfrm>
            <a:off x="1027111" y="1791384"/>
            <a:ext cx="2500036"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이름을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28" name="직사각형 27">
            <a:extLst>
              <a:ext uri="{FF2B5EF4-FFF2-40B4-BE49-F238E27FC236}">
                <a16:creationId xmlns:a16="http://schemas.microsoft.com/office/drawing/2014/main" xmlns="" id="{09AA9FE2-126E-401C-82EA-AECA3FB0A459}"/>
              </a:ext>
            </a:extLst>
          </p:cNvPr>
          <p:cNvSpPr/>
          <p:nvPr/>
        </p:nvSpPr>
        <p:spPr>
          <a:xfrm>
            <a:off x="191165" y="1408303"/>
            <a:ext cx="3403658"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국내 개설 문의하기</a:t>
            </a:r>
            <a:endParaRPr lang="en-US" altLang="ko-KR" sz="900" b="1" dirty="0">
              <a:solidFill>
                <a:schemeClr val="tx1"/>
              </a:solidFill>
            </a:endParaRPr>
          </a:p>
        </p:txBody>
      </p:sp>
      <p:sp>
        <p:nvSpPr>
          <p:cNvPr id="29" name="TextBox 28">
            <a:extLst>
              <a:ext uri="{FF2B5EF4-FFF2-40B4-BE49-F238E27FC236}">
                <a16:creationId xmlns:a16="http://schemas.microsoft.com/office/drawing/2014/main" xmlns="" id="{27F2AE26-20E1-4D91-9938-4FC9DDD796FC}"/>
              </a:ext>
            </a:extLst>
          </p:cNvPr>
          <p:cNvSpPr txBox="1"/>
          <p:nvPr/>
        </p:nvSpPr>
        <p:spPr>
          <a:xfrm>
            <a:off x="268531" y="1798565"/>
            <a:ext cx="768635"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이름</a:t>
            </a:r>
          </a:p>
        </p:txBody>
      </p:sp>
      <p:sp>
        <p:nvSpPr>
          <p:cNvPr id="30" name="TextBox 29">
            <a:extLst>
              <a:ext uri="{FF2B5EF4-FFF2-40B4-BE49-F238E27FC236}">
                <a16:creationId xmlns:a16="http://schemas.microsoft.com/office/drawing/2014/main" xmlns="" id="{164244B9-989E-43B4-99AE-A08987FBEC7A}"/>
              </a:ext>
            </a:extLst>
          </p:cNvPr>
          <p:cNvSpPr txBox="1"/>
          <p:nvPr/>
        </p:nvSpPr>
        <p:spPr>
          <a:xfrm>
            <a:off x="268531" y="2129254"/>
            <a:ext cx="768635"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이메일</a:t>
            </a:r>
          </a:p>
        </p:txBody>
      </p:sp>
      <p:sp>
        <p:nvSpPr>
          <p:cNvPr id="31" name="직사각형 30">
            <a:extLst>
              <a:ext uri="{FF2B5EF4-FFF2-40B4-BE49-F238E27FC236}">
                <a16:creationId xmlns:a16="http://schemas.microsoft.com/office/drawing/2014/main" xmlns="" id="{579677F7-8F07-4596-A2FF-29FD36250561}"/>
              </a:ext>
            </a:extLst>
          </p:cNvPr>
          <p:cNvSpPr/>
          <p:nvPr/>
        </p:nvSpPr>
        <p:spPr>
          <a:xfrm>
            <a:off x="1027111" y="2113642"/>
            <a:ext cx="2500033"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이메일을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36" name="TextBox 35">
            <a:extLst>
              <a:ext uri="{FF2B5EF4-FFF2-40B4-BE49-F238E27FC236}">
                <a16:creationId xmlns:a16="http://schemas.microsoft.com/office/drawing/2014/main" xmlns="" id="{631DF51A-1008-4EA3-A417-BEF50F7EEDD7}"/>
              </a:ext>
            </a:extLst>
          </p:cNvPr>
          <p:cNvSpPr txBox="1"/>
          <p:nvPr/>
        </p:nvSpPr>
        <p:spPr>
          <a:xfrm>
            <a:off x="1028656" y="2375007"/>
            <a:ext cx="1908120" cy="230832"/>
          </a:xfrm>
          <a:prstGeom prst="rect">
            <a:avLst/>
          </a:prstGeom>
          <a:noFill/>
        </p:spPr>
        <p:txBody>
          <a:bodyPr wrap="square" rtlCol="0">
            <a:spAutoFit/>
          </a:bodyPr>
          <a:lstStyle/>
          <a:p>
            <a:pPr marL="171450" indent="-171450">
              <a:buFont typeface="Wingdings" panose="05000000000000000000" pitchFamily="2" charset="2"/>
              <a:buChar char="ü"/>
            </a:pPr>
            <a:r>
              <a:rPr lang="ko-KR" altLang="en-US" sz="900" dirty="0">
                <a:latin typeface="+mn-ea"/>
              </a:rPr>
              <a:t>답변을 이메일로 알림 받기</a:t>
            </a:r>
          </a:p>
        </p:txBody>
      </p:sp>
      <p:sp>
        <p:nvSpPr>
          <p:cNvPr id="42" name="직사각형 41">
            <a:extLst>
              <a:ext uri="{FF2B5EF4-FFF2-40B4-BE49-F238E27FC236}">
                <a16:creationId xmlns:a16="http://schemas.microsoft.com/office/drawing/2014/main" xmlns="" id="{70469E73-4C9A-4CA6-B74B-7DC9DCD94065}"/>
              </a:ext>
            </a:extLst>
          </p:cNvPr>
          <p:cNvSpPr/>
          <p:nvPr/>
        </p:nvSpPr>
        <p:spPr>
          <a:xfrm>
            <a:off x="335880" y="3085682"/>
            <a:ext cx="3191265"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개설희망지역을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43" name="TextBox 42">
            <a:extLst>
              <a:ext uri="{FF2B5EF4-FFF2-40B4-BE49-F238E27FC236}">
                <a16:creationId xmlns:a16="http://schemas.microsoft.com/office/drawing/2014/main" xmlns="" id="{C2F57F8C-8DF2-4CF6-AC5D-489CF9A27A4F}"/>
              </a:ext>
            </a:extLst>
          </p:cNvPr>
          <p:cNvSpPr txBox="1"/>
          <p:nvPr/>
        </p:nvSpPr>
        <p:spPr>
          <a:xfrm>
            <a:off x="268531" y="2871986"/>
            <a:ext cx="1156077"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개설희망지역</a:t>
            </a:r>
          </a:p>
        </p:txBody>
      </p:sp>
      <p:sp>
        <p:nvSpPr>
          <p:cNvPr id="44" name="TextBox 43">
            <a:extLst>
              <a:ext uri="{FF2B5EF4-FFF2-40B4-BE49-F238E27FC236}">
                <a16:creationId xmlns:a16="http://schemas.microsoft.com/office/drawing/2014/main" xmlns="" id="{717898CC-B470-440F-9246-7A90E0683FAA}"/>
              </a:ext>
            </a:extLst>
          </p:cNvPr>
          <p:cNvSpPr txBox="1"/>
          <p:nvPr/>
        </p:nvSpPr>
        <p:spPr>
          <a:xfrm>
            <a:off x="268531" y="3412776"/>
            <a:ext cx="1156077"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점포 유무</a:t>
            </a:r>
          </a:p>
        </p:txBody>
      </p:sp>
      <p:sp>
        <p:nvSpPr>
          <p:cNvPr id="45" name="TextBox 44">
            <a:extLst>
              <a:ext uri="{FF2B5EF4-FFF2-40B4-BE49-F238E27FC236}">
                <a16:creationId xmlns:a16="http://schemas.microsoft.com/office/drawing/2014/main" xmlns="" id="{8CB60901-0C91-49E0-9734-D0E216C85FDA}"/>
              </a:ext>
            </a:extLst>
          </p:cNvPr>
          <p:cNvSpPr txBox="1"/>
          <p:nvPr/>
        </p:nvSpPr>
        <p:spPr>
          <a:xfrm>
            <a:off x="335880" y="3655922"/>
            <a:ext cx="1908120" cy="230832"/>
          </a:xfrm>
          <a:prstGeom prst="rect">
            <a:avLst/>
          </a:prstGeom>
          <a:noFill/>
        </p:spPr>
        <p:txBody>
          <a:bodyPr wrap="square" rtlCol="0">
            <a:spAutoFit/>
          </a:bodyPr>
          <a:lstStyle/>
          <a:p>
            <a:r>
              <a:rPr lang="ko-KR" altLang="en-US" sz="900" dirty="0">
                <a:latin typeface="+mn-ea"/>
              </a:rPr>
              <a:t>◎ 없음  ○ 있음</a:t>
            </a:r>
          </a:p>
        </p:txBody>
      </p:sp>
      <p:sp>
        <p:nvSpPr>
          <p:cNvPr id="46" name="TextBox 45">
            <a:extLst>
              <a:ext uri="{FF2B5EF4-FFF2-40B4-BE49-F238E27FC236}">
                <a16:creationId xmlns:a16="http://schemas.microsoft.com/office/drawing/2014/main" xmlns="" id="{B2CC41B1-2A5B-4E44-8AA5-78FB3B4821A1}"/>
              </a:ext>
            </a:extLst>
          </p:cNvPr>
          <p:cNvSpPr txBox="1"/>
          <p:nvPr/>
        </p:nvSpPr>
        <p:spPr>
          <a:xfrm>
            <a:off x="294381" y="3886754"/>
            <a:ext cx="1156077"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투자 가능 금액</a:t>
            </a:r>
          </a:p>
        </p:txBody>
      </p:sp>
      <p:sp>
        <p:nvSpPr>
          <p:cNvPr id="47" name="직사각형 46">
            <a:extLst>
              <a:ext uri="{FF2B5EF4-FFF2-40B4-BE49-F238E27FC236}">
                <a16:creationId xmlns:a16="http://schemas.microsoft.com/office/drawing/2014/main" xmlns="" id="{52177EAC-58C4-4AC7-9B8D-4C5BB9CAB6BB}"/>
              </a:ext>
            </a:extLst>
          </p:cNvPr>
          <p:cNvSpPr/>
          <p:nvPr/>
        </p:nvSpPr>
        <p:spPr>
          <a:xfrm>
            <a:off x="330620" y="4116833"/>
            <a:ext cx="2399090"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투자가능금액을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48" name="TextBox 47">
            <a:extLst>
              <a:ext uri="{FF2B5EF4-FFF2-40B4-BE49-F238E27FC236}">
                <a16:creationId xmlns:a16="http://schemas.microsoft.com/office/drawing/2014/main" xmlns="" id="{84C21CBE-9942-491B-BEB8-D2C4E28135D5}"/>
              </a:ext>
            </a:extLst>
          </p:cNvPr>
          <p:cNvSpPr txBox="1"/>
          <p:nvPr/>
        </p:nvSpPr>
        <p:spPr>
          <a:xfrm>
            <a:off x="2729708" y="4131468"/>
            <a:ext cx="797437" cy="230832"/>
          </a:xfrm>
          <a:prstGeom prst="rect">
            <a:avLst/>
          </a:prstGeom>
          <a:noFill/>
        </p:spPr>
        <p:txBody>
          <a:bodyPr wrap="square" rtlCol="0">
            <a:spAutoFit/>
          </a:bodyPr>
          <a:lstStyle/>
          <a:p>
            <a:r>
              <a:rPr lang="ko-KR" altLang="en-US" sz="900" dirty="0">
                <a:latin typeface="+mn-ea"/>
              </a:rPr>
              <a:t>천원</a:t>
            </a:r>
          </a:p>
        </p:txBody>
      </p:sp>
      <p:sp>
        <p:nvSpPr>
          <p:cNvPr id="49" name="TextBox 48">
            <a:extLst>
              <a:ext uri="{FF2B5EF4-FFF2-40B4-BE49-F238E27FC236}">
                <a16:creationId xmlns:a16="http://schemas.microsoft.com/office/drawing/2014/main" xmlns="" id="{64499FE8-6628-4760-80DA-DB47AC086612}"/>
              </a:ext>
            </a:extLst>
          </p:cNvPr>
          <p:cNvSpPr txBox="1"/>
          <p:nvPr/>
        </p:nvSpPr>
        <p:spPr>
          <a:xfrm>
            <a:off x="328870" y="4398942"/>
            <a:ext cx="1156077" cy="230832"/>
          </a:xfrm>
          <a:prstGeom prst="rect">
            <a:avLst/>
          </a:prstGeom>
          <a:noFill/>
        </p:spPr>
        <p:txBody>
          <a:bodyPr wrap="square" rtlCol="0">
            <a:spAutoFit/>
          </a:bodyPr>
          <a:lstStyle/>
          <a:p>
            <a:r>
              <a:rPr lang="ko-KR" altLang="en-US" sz="900" b="1" dirty="0">
                <a:latin typeface="+mn-ea"/>
              </a:rPr>
              <a:t>기타 문의 사항</a:t>
            </a:r>
          </a:p>
        </p:txBody>
      </p:sp>
      <p:sp>
        <p:nvSpPr>
          <p:cNvPr id="50" name="직사각형 49">
            <a:extLst>
              <a:ext uri="{FF2B5EF4-FFF2-40B4-BE49-F238E27FC236}">
                <a16:creationId xmlns:a16="http://schemas.microsoft.com/office/drawing/2014/main" xmlns="" id="{D6CFE3A4-6E1B-4B24-9FF7-3ACD126BC88A}"/>
              </a:ext>
            </a:extLst>
          </p:cNvPr>
          <p:cNvSpPr/>
          <p:nvPr/>
        </p:nvSpPr>
        <p:spPr>
          <a:xfrm>
            <a:off x="330619" y="4673131"/>
            <a:ext cx="3196525" cy="185221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돋움" panose="020B0600000101010101" pitchFamily="50" charset="-127"/>
              <a:ea typeface="돋움" panose="020B0600000101010101" pitchFamily="50" charset="-127"/>
            </a:endParaRPr>
          </a:p>
        </p:txBody>
      </p:sp>
      <p:sp>
        <p:nvSpPr>
          <p:cNvPr id="52" name="직사각형 51">
            <a:extLst>
              <a:ext uri="{FF2B5EF4-FFF2-40B4-BE49-F238E27FC236}">
                <a16:creationId xmlns:a16="http://schemas.microsoft.com/office/drawing/2014/main" xmlns="" id="{77F2E7F1-5734-49CD-9176-CAB3A9FF6C7A}"/>
              </a:ext>
            </a:extLst>
          </p:cNvPr>
          <p:cNvSpPr/>
          <p:nvPr/>
        </p:nvSpPr>
        <p:spPr>
          <a:xfrm>
            <a:off x="3872880" y="538720"/>
            <a:ext cx="3305331" cy="188788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latin typeface="+mn-ea"/>
              </a:rPr>
              <a:t>※ </a:t>
            </a:r>
            <a:r>
              <a:rPr lang="ko-KR" altLang="en-US" sz="900" b="1" dirty="0">
                <a:solidFill>
                  <a:schemeClr val="tx1"/>
                </a:solidFill>
                <a:latin typeface="+mn-ea"/>
              </a:rPr>
              <a:t>개인정보 수집</a:t>
            </a:r>
            <a:r>
              <a:rPr lang="en-US" altLang="ko-KR" sz="900" b="1" dirty="0">
                <a:solidFill>
                  <a:schemeClr val="tx1"/>
                </a:solidFill>
                <a:latin typeface="+mn-ea"/>
              </a:rPr>
              <a:t>/</a:t>
            </a:r>
            <a:r>
              <a:rPr lang="ko-KR" altLang="en-US" sz="900" b="1" dirty="0">
                <a:solidFill>
                  <a:schemeClr val="tx1"/>
                </a:solidFill>
                <a:latin typeface="+mn-ea"/>
              </a:rPr>
              <a:t>이용</a:t>
            </a:r>
            <a:endParaRPr lang="en-US" altLang="ko-KR" sz="900" b="1" dirty="0">
              <a:solidFill>
                <a:schemeClr val="tx1"/>
              </a:solidFill>
              <a:latin typeface="+mn-ea"/>
            </a:endParaRPr>
          </a:p>
          <a:p>
            <a:endParaRPr lang="en-US" altLang="ko-KR" sz="900" dirty="0">
              <a:solidFill>
                <a:schemeClr val="tx1"/>
              </a:solidFill>
              <a:latin typeface="+mn-ea"/>
            </a:endParaRPr>
          </a:p>
          <a:p>
            <a:pPr marL="171450" indent="-171450">
              <a:buFont typeface="Arial" panose="020B0604020202020204" pitchFamily="34" charset="0"/>
              <a:buChar char="•"/>
            </a:pPr>
            <a:r>
              <a:rPr lang="ko-KR" altLang="en-US" sz="900" dirty="0">
                <a:solidFill>
                  <a:schemeClr val="tx1"/>
                </a:solidFill>
                <a:latin typeface="+mn-ea"/>
              </a:rPr>
              <a:t>수집 개인정보 항목 </a:t>
            </a:r>
            <a:r>
              <a:rPr lang="en-US" altLang="ko-KR" sz="900" dirty="0">
                <a:solidFill>
                  <a:schemeClr val="tx1"/>
                </a:solidFill>
                <a:latin typeface="+mn-ea"/>
              </a:rPr>
              <a:t>: </a:t>
            </a:r>
            <a:r>
              <a:rPr lang="ko-KR" altLang="en-US" sz="900" dirty="0">
                <a:solidFill>
                  <a:schemeClr val="tx1"/>
                </a:solidFill>
                <a:latin typeface="+mn-ea"/>
              </a:rPr>
              <a:t>작성자명</a:t>
            </a:r>
            <a:r>
              <a:rPr lang="en-US" altLang="ko-KR" sz="900" dirty="0">
                <a:solidFill>
                  <a:schemeClr val="tx1"/>
                </a:solidFill>
                <a:latin typeface="+mn-ea"/>
              </a:rPr>
              <a:t>, </a:t>
            </a:r>
            <a:r>
              <a:rPr lang="ko-KR" altLang="en-US" sz="900">
                <a:solidFill>
                  <a:schemeClr val="tx1"/>
                </a:solidFill>
                <a:latin typeface="+mn-ea"/>
              </a:rPr>
              <a:t>이메일주소</a:t>
            </a:r>
            <a:r>
              <a:rPr lang="en-US" altLang="ko-KR" sz="900" dirty="0">
                <a:solidFill>
                  <a:schemeClr val="tx1"/>
                </a:solidFill>
                <a:latin typeface="+mn-ea"/>
              </a:rPr>
              <a:t>, </a:t>
            </a:r>
            <a:r>
              <a:rPr lang="ko-KR" altLang="en-US" sz="900" dirty="0">
                <a:solidFill>
                  <a:schemeClr val="tx1"/>
                </a:solidFill>
                <a:latin typeface="+mn-ea"/>
              </a:rPr>
              <a:t>핸드폰번호</a:t>
            </a:r>
            <a:endParaRPr lang="en-US" altLang="ko-KR" sz="900" dirty="0">
              <a:solidFill>
                <a:schemeClr val="tx1"/>
              </a:solidFill>
              <a:latin typeface="+mn-ea"/>
            </a:endParaRPr>
          </a:p>
          <a:p>
            <a:pPr marL="171450" indent="-171450">
              <a:buFont typeface="Arial" panose="020B0604020202020204" pitchFamily="34" charset="0"/>
              <a:buChar char="•"/>
            </a:pPr>
            <a:r>
              <a:rPr lang="ko-KR" altLang="en-US" sz="900" dirty="0">
                <a:solidFill>
                  <a:schemeClr val="tx1"/>
                </a:solidFill>
                <a:latin typeface="+mn-ea"/>
              </a:rPr>
              <a:t>개인정보의 수집 및 이용목적 </a:t>
            </a:r>
            <a:r>
              <a:rPr lang="en-US" altLang="ko-KR" sz="900" dirty="0">
                <a:solidFill>
                  <a:schemeClr val="tx1"/>
                </a:solidFill>
                <a:latin typeface="+mn-ea"/>
              </a:rPr>
              <a:t>: </a:t>
            </a:r>
            <a:r>
              <a:rPr lang="ko-KR" altLang="en-US" sz="900" dirty="0">
                <a:solidFill>
                  <a:schemeClr val="tx1"/>
                </a:solidFill>
                <a:latin typeface="+mn-ea"/>
              </a:rPr>
              <a:t>원활한 의사소통 경로확보</a:t>
            </a:r>
            <a:endParaRPr lang="en-US" altLang="ko-KR" sz="900" dirty="0">
              <a:solidFill>
                <a:schemeClr val="tx1"/>
              </a:solidFill>
              <a:latin typeface="+mn-ea"/>
            </a:endParaRPr>
          </a:p>
          <a:p>
            <a:pPr marL="171450" indent="-171450">
              <a:buFont typeface="Arial" panose="020B0604020202020204" pitchFamily="34" charset="0"/>
              <a:buChar char="•"/>
            </a:pPr>
            <a:r>
              <a:rPr lang="ko-KR" altLang="en-US" sz="900" dirty="0">
                <a:solidFill>
                  <a:schemeClr val="tx1"/>
                </a:solidFill>
                <a:latin typeface="+mn-ea"/>
              </a:rPr>
              <a:t>개인정보의 이용기간 </a:t>
            </a:r>
            <a:r>
              <a:rPr lang="en-US" altLang="ko-KR" sz="900" dirty="0">
                <a:solidFill>
                  <a:schemeClr val="tx1"/>
                </a:solidFill>
                <a:latin typeface="+mn-ea"/>
              </a:rPr>
              <a:t>: </a:t>
            </a:r>
            <a:r>
              <a:rPr lang="ko-KR" altLang="en-US" sz="900" dirty="0">
                <a:solidFill>
                  <a:schemeClr val="tx1"/>
                </a:solidFill>
                <a:latin typeface="+mn-ea"/>
              </a:rPr>
              <a:t>접수 후 </a:t>
            </a:r>
            <a:r>
              <a:rPr lang="en-US" altLang="ko-KR" sz="900" dirty="0">
                <a:solidFill>
                  <a:schemeClr val="tx1"/>
                </a:solidFill>
                <a:latin typeface="+mn-ea"/>
              </a:rPr>
              <a:t>3</a:t>
            </a:r>
            <a:r>
              <a:rPr lang="ko-KR" altLang="en-US" sz="900" dirty="0">
                <a:solidFill>
                  <a:schemeClr val="tx1"/>
                </a:solidFill>
                <a:latin typeface="+mn-ea"/>
              </a:rPr>
              <a:t>개월</a:t>
            </a:r>
            <a:r>
              <a:rPr lang="en-US" altLang="ko-KR" sz="900" dirty="0">
                <a:solidFill>
                  <a:schemeClr val="tx1"/>
                </a:solidFill>
                <a:latin typeface="+mn-ea"/>
              </a:rPr>
              <a:t>(</a:t>
            </a:r>
            <a:r>
              <a:rPr lang="ko-KR" altLang="en-US" sz="900" dirty="0">
                <a:solidFill>
                  <a:schemeClr val="tx1"/>
                </a:solidFill>
                <a:latin typeface="+mn-ea"/>
              </a:rPr>
              <a:t>단</a:t>
            </a:r>
            <a:r>
              <a:rPr lang="en-US" altLang="ko-KR" sz="900" dirty="0">
                <a:solidFill>
                  <a:schemeClr val="tx1"/>
                </a:solidFill>
                <a:latin typeface="+mn-ea"/>
              </a:rPr>
              <a:t>, </a:t>
            </a:r>
            <a:r>
              <a:rPr lang="ko-KR" altLang="en-US" sz="900" dirty="0">
                <a:solidFill>
                  <a:schemeClr val="tx1"/>
                </a:solidFill>
                <a:latin typeface="+mn-ea"/>
              </a:rPr>
              <a:t>관계 법령에 따라 필요한 경우 해당 법률에서 정한 기간까지</a:t>
            </a:r>
            <a:r>
              <a:rPr lang="en-US" altLang="ko-KR" sz="900" dirty="0">
                <a:solidFill>
                  <a:schemeClr val="tx1"/>
                </a:solidFill>
                <a:latin typeface="+mn-ea"/>
              </a:rPr>
              <a:t>)</a:t>
            </a:r>
          </a:p>
          <a:p>
            <a:pPr marL="171450" indent="-171450">
              <a:buFont typeface="Arial" panose="020B0604020202020204" pitchFamily="34" charset="0"/>
              <a:buChar char="•"/>
            </a:pPr>
            <a:r>
              <a:rPr lang="ko-KR" altLang="en-US" sz="900" dirty="0">
                <a:solidFill>
                  <a:schemeClr val="tx1"/>
                </a:solidFill>
                <a:latin typeface="+mn-ea"/>
              </a:rPr>
              <a:t>작성자는 아래 동의를 거부할 수 있고</a:t>
            </a:r>
            <a:r>
              <a:rPr lang="en-US" altLang="ko-KR" sz="900" dirty="0">
                <a:solidFill>
                  <a:schemeClr val="tx1"/>
                </a:solidFill>
                <a:latin typeface="+mn-ea"/>
              </a:rPr>
              <a:t>, </a:t>
            </a:r>
            <a:r>
              <a:rPr lang="ko-KR" altLang="en-US" sz="900" dirty="0">
                <a:solidFill>
                  <a:schemeClr val="tx1"/>
                </a:solidFill>
                <a:latin typeface="+mn-ea"/>
              </a:rPr>
              <a:t>만일 동의를 거부할 경우 원활한 접수가 곤란하게 될 수 있습니다</a:t>
            </a:r>
            <a:r>
              <a:rPr lang="en-US" altLang="ko-KR" sz="900" dirty="0">
                <a:solidFill>
                  <a:schemeClr val="tx1"/>
                </a:solidFill>
                <a:latin typeface="+mn-ea"/>
              </a:rPr>
              <a:t>.</a:t>
            </a:r>
          </a:p>
          <a:p>
            <a:pPr marL="171450" indent="-171450">
              <a:buFont typeface="Arial" panose="020B0604020202020204" pitchFamily="34" charset="0"/>
              <a:buChar char="•"/>
            </a:pPr>
            <a:r>
              <a:rPr lang="ko-KR" altLang="en-US" sz="900" dirty="0">
                <a:solidFill>
                  <a:schemeClr val="tx1"/>
                </a:solidFill>
                <a:latin typeface="+mn-ea"/>
              </a:rPr>
              <a:t>그밖의 사항은 개인정보처리방침을 준수합니다</a:t>
            </a:r>
            <a:r>
              <a:rPr lang="en-US" altLang="ko-KR" sz="900" dirty="0">
                <a:solidFill>
                  <a:schemeClr val="tx1"/>
                </a:solidFill>
                <a:latin typeface="+mn-ea"/>
              </a:rPr>
              <a:t>.</a:t>
            </a:r>
          </a:p>
          <a:p>
            <a:endParaRPr lang="en-US" altLang="ko-KR" sz="900" dirty="0">
              <a:solidFill>
                <a:schemeClr val="tx1"/>
              </a:solidFill>
              <a:latin typeface="+mn-ea"/>
            </a:endParaRPr>
          </a:p>
          <a:p>
            <a:pPr algn="r"/>
            <a:r>
              <a:rPr lang="ko-KR" altLang="en-US" sz="900" b="1" dirty="0">
                <a:solidFill>
                  <a:schemeClr val="tx1"/>
                </a:solidFill>
                <a:latin typeface="+mn-ea"/>
              </a:rPr>
              <a:t>□ </a:t>
            </a:r>
            <a:r>
              <a:rPr lang="ko-KR" altLang="en-US" sz="900" b="1" dirty="0" smtClean="0">
                <a:solidFill>
                  <a:schemeClr val="tx1"/>
                </a:solidFill>
                <a:latin typeface="+mn-ea"/>
              </a:rPr>
              <a:t>동의합니다</a:t>
            </a:r>
            <a:r>
              <a:rPr lang="en-US" altLang="ko-KR" sz="900" b="1" dirty="0">
                <a:solidFill>
                  <a:schemeClr val="tx1"/>
                </a:solidFill>
                <a:latin typeface="+mn-ea"/>
              </a:rPr>
              <a:t>.</a:t>
            </a:r>
            <a:endParaRPr lang="ko-KR" altLang="en-US" sz="900" b="1" dirty="0">
              <a:solidFill>
                <a:schemeClr val="tx1"/>
              </a:solidFill>
              <a:latin typeface="+mn-ea"/>
            </a:endParaRPr>
          </a:p>
        </p:txBody>
      </p:sp>
      <p:sp>
        <p:nvSpPr>
          <p:cNvPr id="53" name="직사각형 52">
            <a:extLst>
              <a:ext uri="{FF2B5EF4-FFF2-40B4-BE49-F238E27FC236}">
                <a16:creationId xmlns:a16="http://schemas.microsoft.com/office/drawing/2014/main" xmlns="" id="{836E349B-8EC3-4513-893A-039877CD7B04}"/>
              </a:ext>
            </a:extLst>
          </p:cNvPr>
          <p:cNvSpPr/>
          <p:nvPr/>
        </p:nvSpPr>
        <p:spPr>
          <a:xfrm>
            <a:off x="4002086" y="3982885"/>
            <a:ext cx="151590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취소</a:t>
            </a:r>
            <a:endParaRPr lang="en-US" altLang="ko-KR" sz="900" b="1" dirty="0">
              <a:solidFill>
                <a:schemeClr val="tx1"/>
              </a:solidFill>
            </a:endParaRPr>
          </a:p>
        </p:txBody>
      </p:sp>
      <p:sp>
        <p:nvSpPr>
          <p:cNvPr id="54" name="직사각형 53">
            <a:extLst>
              <a:ext uri="{FF2B5EF4-FFF2-40B4-BE49-F238E27FC236}">
                <a16:creationId xmlns:a16="http://schemas.microsoft.com/office/drawing/2014/main" xmlns="" id="{B4697418-6785-4831-85C4-3A5110940480}"/>
              </a:ext>
            </a:extLst>
          </p:cNvPr>
          <p:cNvSpPr/>
          <p:nvPr/>
        </p:nvSpPr>
        <p:spPr>
          <a:xfrm>
            <a:off x="5601892" y="3982885"/>
            <a:ext cx="1600108"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보내기</a:t>
            </a:r>
            <a:endParaRPr lang="en-US" altLang="ko-KR" sz="900" b="1" dirty="0">
              <a:solidFill>
                <a:schemeClr val="tx1"/>
              </a:solidFill>
            </a:endParaRPr>
          </a:p>
        </p:txBody>
      </p:sp>
      <p:sp>
        <p:nvSpPr>
          <p:cNvPr id="55" name="직사각형 54">
            <a:extLst>
              <a:ext uri="{FF2B5EF4-FFF2-40B4-BE49-F238E27FC236}">
                <a16:creationId xmlns:a16="http://schemas.microsoft.com/office/drawing/2014/main" xmlns="" id="{430A41E3-3DF2-4F12-A4D9-1B64EAAEE764}"/>
              </a:ext>
            </a:extLst>
          </p:cNvPr>
          <p:cNvSpPr/>
          <p:nvPr/>
        </p:nvSpPr>
        <p:spPr>
          <a:xfrm>
            <a:off x="3945708" y="4358764"/>
            <a:ext cx="3305332" cy="1362108"/>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rPr>
              <a:t>* </a:t>
            </a:r>
            <a:r>
              <a:rPr lang="ko-KR" altLang="en-US" sz="900" b="1" dirty="0">
                <a:solidFill>
                  <a:schemeClr val="tx1"/>
                </a:solidFill>
              </a:rPr>
              <a:t>국내 매장 개설 담당</a:t>
            </a:r>
            <a:endParaRPr lang="en-US" altLang="ko-KR" sz="900" b="1" dirty="0">
              <a:solidFill>
                <a:schemeClr val="tx1"/>
              </a:solidFill>
            </a:endParaRPr>
          </a:p>
          <a:p>
            <a:endParaRPr lang="en-US" altLang="ko-KR" sz="900" b="1" dirty="0">
              <a:solidFill>
                <a:schemeClr val="tx1"/>
              </a:solidFill>
            </a:endParaRPr>
          </a:p>
          <a:p>
            <a:r>
              <a:rPr lang="ko-KR" altLang="en-US" sz="900" dirty="0">
                <a:solidFill>
                  <a:schemeClr val="tx1"/>
                </a:solidFill>
              </a:rPr>
              <a:t>차장 </a:t>
            </a:r>
            <a:r>
              <a:rPr lang="ko-KR" altLang="en-US" sz="900" b="1" dirty="0">
                <a:solidFill>
                  <a:schemeClr val="tx1"/>
                </a:solidFill>
              </a:rPr>
              <a:t>김수원</a:t>
            </a:r>
            <a:endParaRPr lang="en-US" altLang="ko-KR" sz="900" b="1" dirty="0">
              <a:solidFill>
                <a:schemeClr val="tx1"/>
              </a:solidFill>
            </a:endParaRPr>
          </a:p>
          <a:p>
            <a:r>
              <a:rPr lang="en-US" altLang="ko-KR" sz="900" dirty="0">
                <a:solidFill>
                  <a:schemeClr val="tx1"/>
                </a:solidFill>
              </a:rPr>
              <a:t>TEL 02) 6040-1662   H.P 010-7191-2999</a:t>
            </a:r>
          </a:p>
          <a:p>
            <a:r>
              <a:rPr lang="en-US" altLang="ko-KR" sz="900" dirty="0">
                <a:solidFill>
                  <a:schemeClr val="tx1"/>
                </a:solidFill>
              </a:rPr>
              <a:t>E-MAIL </a:t>
            </a:r>
            <a:r>
              <a:rPr lang="en-US" altLang="ko-KR" sz="900" dirty="0">
                <a:solidFill>
                  <a:schemeClr val="tx1"/>
                </a:solidFill>
                <a:hlinkClick r:id="rId2"/>
              </a:rPr>
              <a:t>swkim@etude.co.kr</a:t>
            </a:r>
            <a:endParaRPr lang="en-US" altLang="ko-KR" sz="900" dirty="0">
              <a:solidFill>
                <a:schemeClr val="tx1"/>
              </a:solidFill>
            </a:endParaRPr>
          </a:p>
          <a:p>
            <a:endParaRPr lang="en-US" altLang="ko-KR" sz="900" dirty="0">
              <a:solidFill>
                <a:schemeClr val="tx1"/>
              </a:solidFill>
            </a:endParaRPr>
          </a:p>
          <a:p>
            <a:r>
              <a:rPr lang="ko-KR" altLang="en-US" sz="900" dirty="0">
                <a:solidFill>
                  <a:schemeClr val="tx1"/>
                </a:solidFill>
              </a:rPr>
              <a:t>과장 </a:t>
            </a:r>
            <a:r>
              <a:rPr lang="ko-KR" altLang="en-US" sz="900" b="1" dirty="0" err="1">
                <a:solidFill>
                  <a:schemeClr val="tx1"/>
                </a:solidFill>
              </a:rPr>
              <a:t>윤석재</a:t>
            </a:r>
            <a:endParaRPr lang="en-US" altLang="ko-KR" sz="900" b="1" dirty="0">
              <a:solidFill>
                <a:schemeClr val="tx1"/>
              </a:solidFill>
            </a:endParaRPr>
          </a:p>
          <a:p>
            <a:r>
              <a:rPr lang="en-US" altLang="ko-KR" sz="900" dirty="0">
                <a:solidFill>
                  <a:schemeClr val="tx1"/>
                </a:solidFill>
              </a:rPr>
              <a:t>TEL 02)6040-1666  H.P 010-8846-1741</a:t>
            </a:r>
          </a:p>
          <a:p>
            <a:r>
              <a:rPr lang="en-US" altLang="ko-KR" sz="900" dirty="0">
                <a:solidFill>
                  <a:schemeClr val="tx1"/>
                </a:solidFill>
              </a:rPr>
              <a:t>E-MAIL jayyun@etude.co.kr</a:t>
            </a:r>
          </a:p>
        </p:txBody>
      </p:sp>
      <p:sp>
        <p:nvSpPr>
          <p:cNvPr id="56" name="TextBox 55">
            <a:extLst>
              <a:ext uri="{FF2B5EF4-FFF2-40B4-BE49-F238E27FC236}">
                <a16:creationId xmlns:a16="http://schemas.microsoft.com/office/drawing/2014/main" xmlns="" id="{CF92D11C-E373-4F6A-A783-099E3772ED34}"/>
              </a:ext>
            </a:extLst>
          </p:cNvPr>
          <p:cNvSpPr txBox="1"/>
          <p:nvPr/>
        </p:nvSpPr>
        <p:spPr>
          <a:xfrm>
            <a:off x="2144688" y="1473038"/>
            <a:ext cx="1433304" cy="230832"/>
          </a:xfrm>
          <a:prstGeom prst="rect">
            <a:avLst/>
          </a:prstGeom>
          <a:noFill/>
        </p:spPr>
        <p:txBody>
          <a:bodyPr wrap="square" rtlCol="0">
            <a:spAutoFit/>
          </a:bodyPr>
          <a:lstStyle/>
          <a:p>
            <a:r>
              <a:rPr lang="en-US" altLang="ko-KR" sz="900" b="1" dirty="0">
                <a:solidFill>
                  <a:srgbClr val="FF0066"/>
                </a:solidFill>
                <a:latin typeface="돋움" panose="020B0600000101010101" pitchFamily="50" charset="-127"/>
                <a:ea typeface="돋움" panose="020B0600000101010101" pitchFamily="50" charset="-127"/>
              </a:rPr>
              <a:t>*</a:t>
            </a:r>
            <a:r>
              <a:rPr lang="en-US" altLang="ko-KR" sz="900" dirty="0">
                <a:latin typeface="돋움" panose="020B0600000101010101" pitchFamily="50" charset="-127"/>
                <a:ea typeface="돋움" panose="020B0600000101010101" pitchFamily="50" charset="-127"/>
              </a:rPr>
              <a:t> </a:t>
            </a:r>
            <a:r>
              <a:rPr lang="ko-KR" altLang="en-US" sz="900" dirty="0">
                <a:latin typeface="돋움" panose="020B0600000101010101" pitchFamily="50" charset="-127"/>
                <a:ea typeface="돋움" panose="020B0600000101010101" pitchFamily="50" charset="-127"/>
              </a:rPr>
              <a:t>필수 </a:t>
            </a:r>
            <a:r>
              <a:rPr lang="ko-KR" altLang="en-US" sz="900" dirty="0" err="1">
                <a:latin typeface="돋움" panose="020B0600000101010101" pitchFamily="50" charset="-127"/>
                <a:ea typeface="돋움" panose="020B0600000101010101" pitchFamily="50" charset="-127"/>
              </a:rPr>
              <a:t>입력항목입니다</a:t>
            </a:r>
            <a:r>
              <a:rPr lang="en-US" altLang="ko-KR" sz="900" dirty="0">
                <a:latin typeface="돋움" panose="020B0600000101010101" pitchFamily="50" charset="-127"/>
                <a:ea typeface="돋움" panose="020B0600000101010101" pitchFamily="50" charset="-127"/>
              </a:rPr>
              <a:t>.</a:t>
            </a:r>
            <a:endParaRPr lang="ko-KR" altLang="en-US" sz="900" dirty="0">
              <a:latin typeface="돋움" panose="020B0600000101010101" pitchFamily="50" charset="-127"/>
              <a:ea typeface="돋움" panose="020B0600000101010101" pitchFamily="50" charset="-127"/>
            </a:endParaRPr>
          </a:p>
        </p:txBody>
      </p:sp>
      <p:sp>
        <p:nvSpPr>
          <p:cNvPr id="58" name="직사각형 57">
            <a:extLst>
              <a:ext uri="{FF2B5EF4-FFF2-40B4-BE49-F238E27FC236}">
                <a16:creationId xmlns:a16="http://schemas.microsoft.com/office/drawing/2014/main" xmlns="" id="{7CBD11F7-FF36-42D8-8FEA-00B350EB4435}"/>
              </a:ext>
            </a:extLst>
          </p:cNvPr>
          <p:cNvSpPr/>
          <p:nvPr/>
        </p:nvSpPr>
        <p:spPr bwMode="auto">
          <a:xfrm>
            <a:off x="139458" y="141344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9" name="직사각형 68">
            <a:extLst>
              <a:ext uri="{FF2B5EF4-FFF2-40B4-BE49-F238E27FC236}">
                <a16:creationId xmlns:a16="http://schemas.microsoft.com/office/drawing/2014/main" xmlns="" id="{81C10C00-EC95-4F22-B3F2-08F36982A331}"/>
              </a:ext>
            </a:extLst>
          </p:cNvPr>
          <p:cNvSpPr/>
          <p:nvPr/>
        </p:nvSpPr>
        <p:spPr bwMode="auto">
          <a:xfrm>
            <a:off x="335880" y="204793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1a</a:t>
            </a:r>
            <a:endParaRPr lang="ko-KR" altLang="en-US" sz="800" b="1" dirty="0">
              <a:solidFill>
                <a:schemeClr val="bg1"/>
              </a:solidFill>
              <a:latin typeface="+mn-ea"/>
            </a:endParaRPr>
          </a:p>
        </p:txBody>
      </p:sp>
      <p:sp>
        <p:nvSpPr>
          <p:cNvPr id="85" name="직사각형 84">
            <a:extLst>
              <a:ext uri="{FF2B5EF4-FFF2-40B4-BE49-F238E27FC236}">
                <a16:creationId xmlns:a16="http://schemas.microsoft.com/office/drawing/2014/main" xmlns="" id="{E4ABCE24-9A7B-4DCC-8A1C-544B8E65E4AC}"/>
              </a:ext>
            </a:extLst>
          </p:cNvPr>
          <p:cNvSpPr/>
          <p:nvPr/>
        </p:nvSpPr>
        <p:spPr bwMode="auto">
          <a:xfrm>
            <a:off x="3977396" y="390094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6" name="직사각형 85">
            <a:extLst>
              <a:ext uri="{FF2B5EF4-FFF2-40B4-BE49-F238E27FC236}">
                <a16:creationId xmlns:a16="http://schemas.microsoft.com/office/drawing/2014/main" xmlns="" id="{8CEFB6CC-0B4F-492C-891A-4916ABA2652E}"/>
              </a:ext>
            </a:extLst>
          </p:cNvPr>
          <p:cNvSpPr/>
          <p:nvPr/>
        </p:nvSpPr>
        <p:spPr bwMode="auto">
          <a:xfrm>
            <a:off x="3952739" y="429198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7" name="직사각형 86">
            <a:extLst>
              <a:ext uri="{FF2B5EF4-FFF2-40B4-BE49-F238E27FC236}">
                <a16:creationId xmlns:a16="http://schemas.microsoft.com/office/drawing/2014/main" xmlns="" id="{79CCC804-DD6C-4BC5-B015-C9A3EDD3C55B}"/>
              </a:ext>
            </a:extLst>
          </p:cNvPr>
          <p:cNvSpPr/>
          <p:nvPr/>
        </p:nvSpPr>
        <p:spPr bwMode="auto">
          <a:xfrm>
            <a:off x="5528633" y="387530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9" name="TextBox 88">
            <a:extLst>
              <a:ext uri="{FF2B5EF4-FFF2-40B4-BE49-F238E27FC236}">
                <a16:creationId xmlns:a16="http://schemas.microsoft.com/office/drawing/2014/main" xmlns="" id="{A7EB3DCF-94A8-4B28-BD82-AA8D548AA445}"/>
              </a:ext>
            </a:extLst>
          </p:cNvPr>
          <p:cNvSpPr txBox="1"/>
          <p:nvPr/>
        </p:nvSpPr>
        <p:spPr>
          <a:xfrm>
            <a:off x="772901" y="232767"/>
            <a:ext cx="798617" cy="145770"/>
          </a:xfrm>
          <a:prstGeom prst="rect">
            <a:avLst/>
          </a:prstGeom>
          <a:noFill/>
        </p:spPr>
        <p:txBody>
          <a:bodyPr wrap="none" tIns="3600" bIns="3600" rtlCol="0">
            <a:spAutoFit/>
          </a:bodyPr>
          <a:lstStyle/>
          <a:p>
            <a:r>
              <a:rPr lang="en-US" altLang="ko-KR" sz="900" dirty="0" smtClean="0">
                <a:latin typeface="아리따-돋움(TTF)-Light" panose="02020603020101020101" pitchFamily="18" charset="-127"/>
                <a:ea typeface="아리따-돋움(TTF)-Light" panose="02020603020101020101" pitchFamily="18" charset="-127"/>
              </a:rPr>
              <a:t>2018-05-04</a:t>
            </a:r>
            <a:endParaRPr lang="ko-KR" altLang="en-US" sz="900" dirty="0">
              <a:latin typeface="아리따-돋움(TTF)-Light" panose="02020603020101020101" pitchFamily="18" charset="-127"/>
              <a:ea typeface="아리따-돋움(TTF)-Light" panose="02020603020101020101" pitchFamily="18" charset="-127"/>
            </a:endParaRPr>
          </a:p>
        </p:txBody>
      </p:sp>
      <p:sp>
        <p:nvSpPr>
          <p:cNvPr id="51" name="사각형: 둥근 모서리 50">
            <a:extLst>
              <a:ext uri="{FF2B5EF4-FFF2-40B4-BE49-F238E27FC236}">
                <a16:creationId xmlns:a16="http://schemas.microsoft.com/office/drawing/2014/main" xmlns="" id="{0C61E7C2-CB45-4C8A-B3BD-FD21AE196CDD}"/>
              </a:ext>
            </a:extLst>
          </p:cNvPr>
          <p:cNvSpPr/>
          <p:nvPr/>
        </p:nvSpPr>
        <p:spPr>
          <a:xfrm>
            <a:off x="189038" y="1052736"/>
            <a:ext cx="1200734"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찾기</a:t>
            </a:r>
          </a:p>
        </p:txBody>
      </p:sp>
      <p:sp>
        <p:nvSpPr>
          <p:cNvPr id="57" name="사각형: 둥근 모서리 56">
            <a:extLst>
              <a:ext uri="{FF2B5EF4-FFF2-40B4-BE49-F238E27FC236}">
                <a16:creationId xmlns:a16="http://schemas.microsoft.com/office/drawing/2014/main" xmlns="" id="{983A0A52-E858-4A72-A6EE-2D5801B91231}"/>
              </a:ext>
            </a:extLst>
          </p:cNvPr>
          <p:cNvSpPr/>
          <p:nvPr/>
        </p:nvSpPr>
        <p:spPr>
          <a:xfrm>
            <a:off x="1394698" y="1052736"/>
            <a:ext cx="1121075" cy="359784"/>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개설 문의</a:t>
            </a:r>
          </a:p>
        </p:txBody>
      </p:sp>
      <p:sp>
        <p:nvSpPr>
          <p:cNvPr id="59" name="사각형: 둥근 모서리 58">
            <a:extLst>
              <a:ext uri="{FF2B5EF4-FFF2-40B4-BE49-F238E27FC236}">
                <a16:creationId xmlns:a16="http://schemas.microsoft.com/office/drawing/2014/main" xmlns="" id="{CD60C4AD-901C-4B87-9530-58AE1ACC7965}"/>
              </a:ext>
            </a:extLst>
          </p:cNvPr>
          <p:cNvSpPr/>
          <p:nvPr/>
        </p:nvSpPr>
        <p:spPr>
          <a:xfrm>
            <a:off x="2515773" y="1053471"/>
            <a:ext cx="1092612"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칭찬</a:t>
            </a:r>
          </a:p>
        </p:txBody>
      </p:sp>
      <p:sp>
        <p:nvSpPr>
          <p:cNvPr id="37" name="TextBox 36">
            <a:extLst>
              <a:ext uri="{FF2B5EF4-FFF2-40B4-BE49-F238E27FC236}">
                <a16:creationId xmlns:a16="http://schemas.microsoft.com/office/drawing/2014/main" xmlns="" id="{8556567C-2BFD-4149-802B-E05F6B569DCA}"/>
              </a:ext>
            </a:extLst>
          </p:cNvPr>
          <p:cNvSpPr txBox="1"/>
          <p:nvPr/>
        </p:nvSpPr>
        <p:spPr>
          <a:xfrm>
            <a:off x="206485" y="2588196"/>
            <a:ext cx="1236366" cy="230832"/>
          </a:xfrm>
          <a:prstGeom prst="rect">
            <a:avLst/>
          </a:prstGeom>
          <a:noFill/>
        </p:spPr>
        <p:txBody>
          <a:bodyPr wrap="square" rtlCol="0">
            <a:spAutoFit/>
          </a:bodyPr>
          <a:lstStyle/>
          <a:p>
            <a:r>
              <a:rPr lang="en-US" altLang="ko-KR" sz="900" b="1" dirty="0">
                <a:solidFill>
                  <a:srgbClr val="FF0066"/>
                </a:solidFill>
                <a:latin typeface="+mn-ea"/>
              </a:rPr>
              <a:t>* </a:t>
            </a:r>
            <a:r>
              <a:rPr lang="ko-KR" altLang="en-US" sz="900" b="1" dirty="0">
                <a:latin typeface="+mn-ea"/>
              </a:rPr>
              <a:t>핸드폰 번호</a:t>
            </a:r>
          </a:p>
        </p:txBody>
      </p:sp>
      <p:sp>
        <p:nvSpPr>
          <p:cNvPr id="67" name="직사각형 66">
            <a:extLst>
              <a:ext uri="{FF2B5EF4-FFF2-40B4-BE49-F238E27FC236}">
                <a16:creationId xmlns:a16="http://schemas.microsoft.com/office/drawing/2014/main" xmlns="" id="{447CCCD3-7C69-4343-82E6-89593FEA1219}"/>
              </a:ext>
            </a:extLst>
          </p:cNvPr>
          <p:cNvSpPr/>
          <p:nvPr/>
        </p:nvSpPr>
        <p:spPr bwMode="auto">
          <a:xfrm>
            <a:off x="208422" y="248612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1b</a:t>
            </a:r>
            <a:endParaRPr lang="ko-KR" altLang="en-US" sz="800" b="1" dirty="0">
              <a:solidFill>
                <a:schemeClr val="bg1"/>
              </a:solidFill>
              <a:latin typeface="+mn-ea"/>
            </a:endParaRPr>
          </a:p>
        </p:txBody>
      </p:sp>
      <p:sp>
        <p:nvSpPr>
          <p:cNvPr id="78" name="직사각형 77">
            <a:extLst>
              <a:ext uri="{FF2B5EF4-FFF2-40B4-BE49-F238E27FC236}">
                <a16:creationId xmlns:a16="http://schemas.microsoft.com/office/drawing/2014/main" xmlns="" id="{2F7297C8-F910-45A6-825E-D81C86980246}"/>
              </a:ext>
            </a:extLst>
          </p:cNvPr>
          <p:cNvSpPr/>
          <p:nvPr/>
        </p:nvSpPr>
        <p:spPr>
          <a:xfrm>
            <a:off x="1028700" y="2587735"/>
            <a:ext cx="2489348"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휴대폰 번호 </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없이 입력</a:t>
            </a:r>
          </a:p>
        </p:txBody>
      </p:sp>
      <p:sp>
        <p:nvSpPr>
          <p:cNvPr id="60" name="직사각형 59">
            <a:extLst>
              <a:ext uri="{FF2B5EF4-FFF2-40B4-BE49-F238E27FC236}">
                <a16:creationId xmlns:a16="http://schemas.microsoft.com/office/drawing/2014/main" xmlns="" id="{03D84049-3E3E-4E02-AD87-C78123232B54}"/>
              </a:ext>
            </a:extLst>
          </p:cNvPr>
          <p:cNvSpPr/>
          <p:nvPr/>
        </p:nvSpPr>
        <p:spPr bwMode="auto">
          <a:xfrm>
            <a:off x="223189" y="290724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1c</a:t>
            </a:r>
            <a:endParaRPr lang="ko-KR" altLang="en-US" sz="800" b="1" dirty="0">
              <a:solidFill>
                <a:schemeClr val="bg1"/>
              </a:solidFill>
              <a:latin typeface="+mn-ea"/>
            </a:endParaRPr>
          </a:p>
        </p:txBody>
      </p:sp>
      <p:sp>
        <p:nvSpPr>
          <p:cNvPr id="61" name="직사각형 60">
            <a:extLst>
              <a:ext uri="{FF2B5EF4-FFF2-40B4-BE49-F238E27FC236}">
                <a16:creationId xmlns:a16="http://schemas.microsoft.com/office/drawing/2014/main" xmlns="" id="{1633BDBE-A109-463A-AAE3-1971E0F2E6EA}"/>
              </a:ext>
            </a:extLst>
          </p:cNvPr>
          <p:cNvSpPr/>
          <p:nvPr/>
        </p:nvSpPr>
        <p:spPr bwMode="auto">
          <a:xfrm>
            <a:off x="223189" y="351187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1d</a:t>
            </a:r>
            <a:endParaRPr lang="ko-KR" altLang="en-US" sz="800" b="1" dirty="0">
              <a:solidFill>
                <a:schemeClr val="bg1"/>
              </a:solidFill>
              <a:latin typeface="+mn-ea"/>
            </a:endParaRPr>
          </a:p>
        </p:txBody>
      </p:sp>
      <p:sp>
        <p:nvSpPr>
          <p:cNvPr id="62" name="직사각형 61">
            <a:extLst>
              <a:ext uri="{FF2B5EF4-FFF2-40B4-BE49-F238E27FC236}">
                <a16:creationId xmlns:a16="http://schemas.microsoft.com/office/drawing/2014/main" xmlns="" id="{205FD902-31B7-435C-8E54-69D36A02491A}"/>
              </a:ext>
            </a:extLst>
          </p:cNvPr>
          <p:cNvSpPr/>
          <p:nvPr/>
        </p:nvSpPr>
        <p:spPr bwMode="auto">
          <a:xfrm>
            <a:off x="223189" y="397092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1e</a:t>
            </a:r>
            <a:endParaRPr lang="ko-KR" altLang="en-US" sz="800" b="1" dirty="0">
              <a:solidFill>
                <a:schemeClr val="bg1"/>
              </a:solidFill>
              <a:latin typeface="+mn-ea"/>
            </a:endParaRPr>
          </a:p>
        </p:txBody>
      </p:sp>
      <p:sp>
        <p:nvSpPr>
          <p:cNvPr id="63" name="직사각형 62">
            <a:extLst>
              <a:ext uri="{FF2B5EF4-FFF2-40B4-BE49-F238E27FC236}">
                <a16:creationId xmlns:a16="http://schemas.microsoft.com/office/drawing/2014/main" xmlns="" id="{DCD76315-ED33-4291-ABC8-027A634A377B}"/>
              </a:ext>
            </a:extLst>
          </p:cNvPr>
          <p:cNvSpPr/>
          <p:nvPr/>
        </p:nvSpPr>
        <p:spPr bwMode="auto">
          <a:xfrm>
            <a:off x="196625" y="444583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mn-ea"/>
              </a:rPr>
              <a:t>1f</a:t>
            </a:r>
            <a:endParaRPr lang="ko-KR" altLang="en-US" sz="800" b="1" dirty="0">
              <a:solidFill>
                <a:schemeClr val="bg1"/>
              </a:solidFill>
              <a:latin typeface="+mn-ea"/>
            </a:endParaRPr>
          </a:p>
        </p:txBody>
      </p:sp>
      <p:sp>
        <p:nvSpPr>
          <p:cNvPr id="65" name="직사각형 64">
            <a:extLst>
              <a:ext uri="{FF2B5EF4-FFF2-40B4-BE49-F238E27FC236}">
                <a16:creationId xmlns:a16="http://schemas.microsoft.com/office/drawing/2014/main" xmlns="" id="{DF53107B-791D-418E-AABA-444BD3A52B2C}"/>
              </a:ext>
            </a:extLst>
          </p:cNvPr>
          <p:cNvSpPr/>
          <p:nvPr/>
        </p:nvSpPr>
        <p:spPr bwMode="auto">
          <a:xfrm>
            <a:off x="3872880" y="60982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1g</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0" name="직사각형 69">
            <a:extLst>
              <a:ext uri="{FF2B5EF4-FFF2-40B4-BE49-F238E27FC236}">
                <a16:creationId xmlns:a16="http://schemas.microsoft.com/office/drawing/2014/main" xmlns="" id="{77F2E7F1-5734-49CD-9176-CAB3A9FF6C7A}"/>
              </a:ext>
            </a:extLst>
          </p:cNvPr>
          <p:cNvSpPr/>
          <p:nvPr/>
        </p:nvSpPr>
        <p:spPr>
          <a:xfrm>
            <a:off x="3872880" y="2496992"/>
            <a:ext cx="3305331" cy="120916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solidFill>
                  <a:schemeClr val="tx1"/>
                </a:solidFill>
                <a:latin typeface="+mn-ea"/>
              </a:rPr>
              <a:t>※ </a:t>
            </a:r>
            <a:r>
              <a:rPr lang="ko-KR" altLang="en-US" sz="900" b="1" smtClean="0">
                <a:solidFill>
                  <a:schemeClr val="tx1"/>
                </a:solidFill>
                <a:latin typeface="+mn-ea"/>
              </a:rPr>
              <a:t>개인정보 취급위탁에 대한 동의</a:t>
            </a:r>
            <a:r>
              <a:rPr lang="en-US" altLang="ko-KR" sz="900" b="1" dirty="0" smtClean="0">
                <a:solidFill>
                  <a:schemeClr val="tx1"/>
                </a:solidFill>
                <a:latin typeface="+mn-ea"/>
              </a:rPr>
              <a:t>(</a:t>
            </a:r>
            <a:r>
              <a:rPr lang="ko-KR" altLang="en-US" sz="900" b="1" smtClean="0">
                <a:solidFill>
                  <a:schemeClr val="tx1"/>
                </a:solidFill>
                <a:latin typeface="+mn-ea"/>
              </a:rPr>
              <a:t>필수</a:t>
            </a:r>
            <a:r>
              <a:rPr lang="en-US" altLang="ko-KR" sz="900" b="1" dirty="0" smtClean="0">
                <a:solidFill>
                  <a:schemeClr val="tx1"/>
                </a:solidFill>
                <a:latin typeface="+mn-ea"/>
              </a:rPr>
              <a:t>)</a:t>
            </a:r>
            <a:endParaRPr lang="en-US" altLang="ko-KR" sz="900" b="1" dirty="0">
              <a:solidFill>
                <a:schemeClr val="tx1"/>
              </a:solidFill>
              <a:latin typeface="+mn-ea"/>
            </a:endParaRPr>
          </a:p>
          <a:p>
            <a:endParaRPr lang="en-US" altLang="ko-KR" sz="900" b="1" dirty="0" smtClean="0">
              <a:solidFill>
                <a:schemeClr val="tx1"/>
              </a:solidFill>
              <a:latin typeface="+mn-ea"/>
            </a:endParaRPr>
          </a:p>
          <a:p>
            <a:pPr marL="171450" indent="-171450">
              <a:buFont typeface="Arial" panose="020B0604020202020204" pitchFamily="34" charset="0"/>
              <a:buChar char="•"/>
            </a:pPr>
            <a:r>
              <a:rPr lang="ko-KR" altLang="en-US" sz="900" dirty="0" smtClean="0">
                <a:solidFill>
                  <a:prstClr val="black"/>
                </a:solidFill>
              </a:rPr>
              <a:t>개인정보를 </a:t>
            </a:r>
            <a:r>
              <a:rPr lang="ko-KR" altLang="en-US" sz="900" dirty="0">
                <a:solidFill>
                  <a:prstClr val="black"/>
                </a:solidFill>
              </a:rPr>
              <a:t>취급위탁 </a:t>
            </a:r>
            <a:r>
              <a:rPr lang="ko-KR" altLang="en-US" sz="900" dirty="0" err="1">
                <a:solidFill>
                  <a:prstClr val="black"/>
                </a:solidFill>
              </a:rPr>
              <a:t>받는자</a:t>
            </a:r>
            <a:r>
              <a:rPr lang="ko-KR" altLang="en-US" sz="900" dirty="0">
                <a:solidFill>
                  <a:prstClr val="black"/>
                </a:solidFill>
              </a:rPr>
              <a:t> </a:t>
            </a:r>
            <a:r>
              <a:rPr lang="en-US" altLang="ko-KR" sz="900" dirty="0">
                <a:solidFill>
                  <a:prstClr val="black"/>
                </a:solidFill>
              </a:rPr>
              <a:t>: IBM(</a:t>
            </a:r>
            <a:r>
              <a:rPr lang="ko-KR" altLang="en-US" sz="900">
                <a:solidFill>
                  <a:prstClr val="black"/>
                </a:solidFill>
              </a:rPr>
              <a:t>주</a:t>
            </a:r>
            <a:r>
              <a:rPr lang="en-US" altLang="ko-KR" sz="900" dirty="0" smtClean="0">
                <a:solidFill>
                  <a:prstClr val="black"/>
                </a:solidFill>
              </a:rPr>
              <a:t>)</a:t>
            </a:r>
          </a:p>
          <a:p>
            <a:pPr marL="171450" indent="-171450">
              <a:buFont typeface="Arial" panose="020B0604020202020204" pitchFamily="34" charset="0"/>
              <a:buChar char="•"/>
            </a:pPr>
            <a:r>
              <a:rPr lang="ko-KR" altLang="en-US" sz="900" dirty="0" smtClean="0">
                <a:solidFill>
                  <a:prstClr val="black"/>
                </a:solidFill>
              </a:rPr>
              <a:t>취급위탁 </a:t>
            </a:r>
            <a:r>
              <a:rPr lang="ko-KR" altLang="en-US" sz="900" dirty="0">
                <a:solidFill>
                  <a:prstClr val="black"/>
                </a:solidFill>
              </a:rPr>
              <a:t>받는 업무 </a:t>
            </a:r>
            <a:r>
              <a:rPr lang="en-US" altLang="ko-KR" sz="900" dirty="0">
                <a:solidFill>
                  <a:prstClr val="black"/>
                </a:solidFill>
              </a:rPr>
              <a:t>: </a:t>
            </a:r>
            <a:r>
              <a:rPr lang="ko-KR" altLang="en-US" sz="900">
                <a:solidFill>
                  <a:prstClr val="black"/>
                </a:solidFill>
              </a:rPr>
              <a:t>개인정보의 전산처리 및 저장</a:t>
            </a:r>
          </a:p>
          <a:p>
            <a:endParaRPr lang="en-US" altLang="ko-KR" sz="900" dirty="0">
              <a:solidFill>
                <a:schemeClr val="tx1"/>
              </a:solidFill>
              <a:latin typeface="+mn-ea"/>
            </a:endParaRPr>
          </a:p>
          <a:p>
            <a:pPr algn="r"/>
            <a:r>
              <a:rPr lang="ko-KR" altLang="en-US" sz="900" b="1" dirty="0">
                <a:solidFill>
                  <a:schemeClr val="tx1"/>
                </a:solidFill>
                <a:latin typeface="+mn-ea"/>
              </a:rPr>
              <a:t>□ </a:t>
            </a:r>
            <a:r>
              <a:rPr lang="ko-KR" altLang="en-US" sz="900" b="1" dirty="0" smtClean="0">
                <a:solidFill>
                  <a:schemeClr val="tx1"/>
                </a:solidFill>
                <a:latin typeface="+mn-ea"/>
              </a:rPr>
              <a:t>동의합니다</a:t>
            </a:r>
            <a:r>
              <a:rPr lang="en-US" altLang="ko-KR" sz="900" b="1" dirty="0">
                <a:solidFill>
                  <a:schemeClr val="tx1"/>
                </a:solidFill>
                <a:latin typeface="+mn-ea"/>
              </a:rPr>
              <a:t>.</a:t>
            </a:r>
            <a:endParaRPr lang="ko-KR" altLang="en-US" sz="900" b="1" dirty="0">
              <a:solidFill>
                <a:schemeClr val="tx1"/>
              </a:solidFill>
              <a:latin typeface="+mn-ea"/>
            </a:endParaRPr>
          </a:p>
        </p:txBody>
      </p:sp>
      <p:sp>
        <p:nvSpPr>
          <p:cNvPr id="71" name="직사각형 70">
            <a:extLst>
              <a:ext uri="{FF2B5EF4-FFF2-40B4-BE49-F238E27FC236}">
                <a16:creationId xmlns:a16="http://schemas.microsoft.com/office/drawing/2014/main" xmlns="" id="{DF53107B-791D-418E-AABA-444BD3A52B2C}"/>
              </a:ext>
            </a:extLst>
          </p:cNvPr>
          <p:cNvSpPr/>
          <p:nvPr/>
        </p:nvSpPr>
        <p:spPr bwMode="auto">
          <a:xfrm>
            <a:off x="3872880" y="252763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1h</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2" name="직사각형 71"/>
          <p:cNvSpPr/>
          <p:nvPr/>
        </p:nvSpPr>
        <p:spPr>
          <a:xfrm>
            <a:off x="9938974" y="1703"/>
            <a:ext cx="914400"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t>5/4</a:t>
            </a:r>
          </a:p>
          <a:p>
            <a:pPr algn="ctr"/>
            <a:r>
              <a:rPr lang="ko-KR" altLang="en-US" sz="1000" dirty="0" smtClean="0"/>
              <a:t>개인정보위탁동의 추가 </a:t>
            </a:r>
            <a:endParaRPr lang="ko-KR" altLang="en-US" sz="1000" dirty="0"/>
          </a:p>
        </p:txBody>
      </p:sp>
      <p:sp>
        <p:nvSpPr>
          <p:cNvPr id="73" name="직사각형 72"/>
          <p:cNvSpPr/>
          <p:nvPr/>
        </p:nvSpPr>
        <p:spPr>
          <a:xfrm>
            <a:off x="3658206" y="2436056"/>
            <a:ext cx="3648902" cy="1334831"/>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Tree>
    <p:extLst>
      <p:ext uri="{BB962C8B-B14F-4D97-AF65-F5344CB8AC3E}">
        <p14:creationId xmlns:p14="http://schemas.microsoft.com/office/powerpoint/2010/main" val="2935757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EH.BC.08.002.COQ.SPP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개설 문의</a:t>
            </a:r>
            <a:r>
              <a:rPr lang="en-US" altLang="ko-KR" dirty="0"/>
              <a:t>_</a:t>
            </a:r>
            <a:r>
              <a:rPr lang="ko-KR" altLang="en-US" dirty="0"/>
              <a:t>국내 개설 문의하기</a:t>
            </a:r>
            <a:r>
              <a:rPr lang="en-US" altLang="ko-KR" dirty="0"/>
              <a:t>_</a:t>
            </a:r>
            <a:r>
              <a:rPr lang="ko-KR" altLang="en-US" dirty="0"/>
              <a:t>완료 팝업</a:t>
            </a:r>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개설 문의</a:t>
            </a:r>
          </a:p>
        </p:txBody>
      </p:sp>
      <p:graphicFrame>
        <p:nvGraphicFramePr>
          <p:cNvPr id="131" name="Group 57">
            <a:extLst>
              <a:ext uri="{FF2B5EF4-FFF2-40B4-BE49-F238E27FC236}">
                <a16:creationId xmlns:a16="http://schemas.microsoft.com/office/drawing/2014/main" xmlns="" id="{8C552FEF-29EB-4C73-9AB0-8263E38BA93D}"/>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http://m.etudehouse.com/kr/ko/jsp/mobile/brand/brand_store_franchise.jsp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dirty="0">
                          <a:solidFill>
                            <a:schemeClr val="tx1"/>
                          </a:solidFill>
                          <a:latin typeface="아리따-돋움(TTF)-Medium" panose="02020603020101020101" pitchFamily="18" charset="-127"/>
                          <a:ea typeface="아리따-돋움(TTF)-Medium" panose="02020603020101020101" pitchFamily="18" charset="-127"/>
                        </a:rPr>
                        <a:t>로그인 안함</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99769604"/>
                  </a:ext>
                </a:extLst>
              </a:tr>
              <a:tr h="152339">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473685576"/>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7767751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grpSp>
        <p:nvGrpSpPr>
          <p:cNvPr id="57" name="그룹 56">
            <a:extLst>
              <a:ext uri="{FF2B5EF4-FFF2-40B4-BE49-F238E27FC236}">
                <a16:creationId xmlns:a16="http://schemas.microsoft.com/office/drawing/2014/main" xmlns="" id="{CE234490-66B0-43FC-8192-E9DA833E2410}"/>
              </a:ext>
            </a:extLst>
          </p:cNvPr>
          <p:cNvGrpSpPr/>
          <p:nvPr/>
        </p:nvGrpSpPr>
        <p:grpSpPr>
          <a:xfrm>
            <a:off x="339638" y="980728"/>
            <a:ext cx="2470171" cy="1651500"/>
            <a:chOff x="495384" y="3184433"/>
            <a:chExt cx="3142478" cy="1782086"/>
          </a:xfrm>
        </p:grpSpPr>
        <p:sp>
          <p:nvSpPr>
            <p:cNvPr id="62" name="직사각형 61">
              <a:extLst>
                <a:ext uri="{FF2B5EF4-FFF2-40B4-BE49-F238E27FC236}">
                  <a16:creationId xmlns:a16="http://schemas.microsoft.com/office/drawing/2014/main" xmlns="" id="{5F3DCC89-7303-4FAD-8BB6-15D262587B10}"/>
                </a:ext>
              </a:extLst>
            </p:cNvPr>
            <p:cNvSpPr/>
            <p:nvPr/>
          </p:nvSpPr>
          <p:spPr>
            <a:xfrm>
              <a:off x="495384" y="3184433"/>
              <a:ext cx="3142478" cy="1782086"/>
            </a:xfrm>
            <a:prstGeom prst="rect">
              <a:avLst/>
            </a:pr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ko-KR" altLang="en-US" sz="1200" b="1" dirty="0"/>
            </a:p>
          </p:txBody>
        </p:sp>
        <p:sp>
          <p:nvSpPr>
            <p:cNvPr id="63" name="직사각형 62">
              <a:extLst>
                <a:ext uri="{FF2B5EF4-FFF2-40B4-BE49-F238E27FC236}">
                  <a16:creationId xmlns:a16="http://schemas.microsoft.com/office/drawing/2014/main" xmlns="" id="{8267E4F4-42AD-4BAE-8EDB-4B502CB4CC9F}"/>
                </a:ext>
              </a:extLst>
            </p:cNvPr>
            <p:cNvSpPr/>
            <p:nvPr/>
          </p:nvSpPr>
          <p:spPr>
            <a:xfrm>
              <a:off x="718973" y="3702570"/>
              <a:ext cx="2791220" cy="372906"/>
            </a:xfrm>
            <a:prstGeom prst="rect">
              <a:avLst/>
            </a:prstGeom>
          </p:spPr>
          <p:txBody>
            <a:bodyPr wrap="square">
              <a:spAutoFit/>
            </a:bodyPr>
            <a:lstStyle/>
            <a:p>
              <a:r>
                <a:rPr lang="ko-KR" altLang="en-US" sz="800" dirty="0"/>
                <a:t>온라인 가맹 문의가 정상 등록되었습니다</a:t>
              </a:r>
              <a:r>
                <a:rPr lang="en-US" altLang="ko-KR" sz="800" dirty="0"/>
                <a:t>.</a:t>
              </a:r>
            </a:p>
            <a:p>
              <a:r>
                <a:rPr lang="ko-KR" altLang="en-US" sz="800" dirty="0"/>
                <a:t>이메일 혹은 휴대폰으로 답변 드리겠습니다</a:t>
              </a:r>
              <a:r>
                <a:rPr lang="en-US" altLang="ko-KR" sz="800" dirty="0"/>
                <a:t>.</a:t>
              </a:r>
            </a:p>
            <a:p>
              <a:r>
                <a:rPr lang="ko-KR" altLang="en-US" sz="800" dirty="0"/>
                <a:t>에뛰드 하우스에 관심을 가져 주셔서 감사합니다</a:t>
              </a:r>
              <a:r>
                <a:rPr lang="en-US" altLang="ko-KR" sz="800" dirty="0"/>
                <a:t>.</a:t>
              </a:r>
              <a:endParaRPr lang="en-US" altLang="ko-KR" sz="1050" dirty="0"/>
            </a:p>
          </p:txBody>
        </p:sp>
      </p:grpSp>
      <p:sp>
        <p:nvSpPr>
          <p:cNvPr id="71" name="직사각형 70">
            <a:extLst>
              <a:ext uri="{FF2B5EF4-FFF2-40B4-BE49-F238E27FC236}">
                <a16:creationId xmlns:a16="http://schemas.microsoft.com/office/drawing/2014/main" xmlns="" id="{917DFA78-4C2A-4EDB-B218-70DF8F0CBE5B}"/>
              </a:ext>
            </a:extLst>
          </p:cNvPr>
          <p:cNvSpPr/>
          <p:nvPr/>
        </p:nvSpPr>
        <p:spPr>
          <a:xfrm>
            <a:off x="1154203" y="2137883"/>
            <a:ext cx="974184" cy="27699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r>
              <a:rPr lang="ko-KR" altLang="en-US" sz="900" b="1" dirty="0">
                <a:solidFill>
                  <a:schemeClr val="tx1"/>
                </a:solidFill>
              </a:rPr>
              <a:t>확인</a:t>
            </a:r>
          </a:p>
        </p:txBody>
      </p:sp>
      <p:sp>
        <p:nvSpPr>
          <p:cNvPr id="73" name="직사각형 72">
            <a:extLst>
              <a:ext uri="{FF2B5EF4-FFF2-40B4-BE49-F238E27FC236}">
                <a16:creationId xmlns:a16="http://schemas.microsoft.com/office/drawing/2014/main" xmlns="" id="{ECCE26A3-F1E4-4B3B-9175-DEA1116B8538}"/>
              </a:ext>
            </a:extLst>
          </p:cNvPr>
          <p:cNvSpPr/>
          <p:nvPr/>
        </p:nvSpPr>
        <p:spPr>
          <a:xfrm>
            <a:off x="339637" y="912731"/>
            <a:ext cx="2470171"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등록 확인</a:t>
            </a:r>
          </a:p>
        </p:txBody>
      </p:sp>
      <p:sp>
        <p:nvSpPr>
          <p:cNvPr id="89" name="TextBox 88">
            <a:extLst>
              <a:ext uri="{FF2B5EF4-FFF2-40B4-BE49-F238E27FC236}">
                <a16:creationId xmlns:a16="http://schemas.microsoft.com/office/drawing/2014/main" xmlns="" id="{A7EB3DCF-94A8-4B28-BD82-AA8D548AA445}"/>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1626100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개설 문의</a:t>
            </a:r>
            <a:r>
              <a:rPr lang="en-US" altLang="ko-KR" dirty="0"/>
              <a:t>_</a:t>
            </a:r>
            <a:r>
              <a:rPr lang="ko-KR" altLang="en-US" dirty="0"/>
              <a:t>국내 개설 문의하기</a:t>
            </a:r>
            <a:r>
              <a:rPr lang="en-US" altLang="ko-KR" dirty="0"/>
              <a:t>_alert</a:t>
            </a:r>
            <a:endParaRPr lang="ko-KR" altLang="en-US" dirty="0"/>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개설 문의</a:t>
            </a:r>
          </a:p>
        </p:txBody>
      </p:sp>
      <p:sp>
        <p:nvSpPr>
          <p:cNvPr id="85" name="TextBox 84">
            <a:extLst>
              <a:ext uri="{FF2B5EF4-FFF2-40B4-BE49-F238E27FC236}">
                <a16:creationId xmlns:a16="http://schemas.microsoft.com/office/drawing/2014/main" xmlns="" id="{187418CE-7E3D-4E92-8710-5D7D68A462C4}"/>
              </a:ext>
            </a:extLst>
          </p:cNvPr>
          <p:cNvSpPr txBox="1"/>
          <p:nvPr/>
        </p:nvSpPr>
        <p:spPr>
          <a:xfrm>
            <a:off x="285649" y="670296"/>
            <a:ext cx="6482995" cy="369332"/>
          </a:xfrm>
          <a:prstGeom prst="rect">
            <a:avLst/>
          </a:prstGeom>
          <a:noFill/>
        </p:spPr>
        <p:txBody>
          <a:bodyPr wrap="square" rtlCol="0">
            <a:spAutoFit/>
          </a:bodyPr>
          <a:lstStyle/>
          <a:p>
            <a:r>
              <a:rPr lang="ko-KR" altLang="en-US" dirty="0">
                <a:latin typeface="+mn-ea"/>
              </a:rPr>
              <a:t>매장개설 문의 작성 시 </a:t>
            </a:r>
            <a:r>
              <a:rPr lang="en-US" altLang="ko-KR" dirty="0">
                <a:latin typeface="+mn-ea"/>
              </a:rPr>
              <a:t>[</a:t>
            </a:r>
            <a:r>
              <a:rPr lang="ko-KR" altLang="en-US" dirty="0">
                <a:latin typeface="+mn-ea"/>
              </a:rPr>
              <a:t>보내기</a:t>
            </a:r>
            <a:r>
              <a:rPr lang="en-US" altLang="ko-KR" dirty="0">
                <a:latin typeface="+mn-ea"/>
              </a:rPr>
              <a:t>] </a:t>
            </a:r>
            <a:r>
              <a:rPr lang="ko-KR" altLang="en-US" dirty="0">
                <a:latin typeface="+mn-ea"/>
              </a:rPr>
              <a:t>선택 시 피드백 메시지 </a:t>
            </a:r>
            <a:r>
              <a:rPr lang="en-US" altLang="ko-KR" dirty="0">
                <a:latin typeface="+mn-ea"/>
              </a:rPr>
              <a:t>alert</a:t>
            </a:r>
            <a:r>
              <a:rPr lang="ko-KR" altLang="en-US" dirty="0">
                <a:latin typeface="+mn-ea"/>
              </a:rPr>
              <a:t> 리스트</a:t>
            </a:r>
          </a:p>
        </p:txBody>
      </p:sp>
      <p:graphicFrame>
        <p:nvGraphicFramePr>
          <p:cNvPr id="5" name="표 4">
            <a:extLst>
              <a:ext uri="{FF2B5EF4-FFF2-40B4-BE49-F238E27FC236}">
                <a16:creationId xmlns:a16="http://schemas.microsoft.com/office/drawing/2014/main" xmlns="" id="{DAA6A9A5-5B5F-43DA-A509-763A369404D7}"/>
              </a:ext>
            </a:extLst>
          </p:cNvPr>
          <p:cNvGraphicFramePr>
            <a:graphicFrameLocks noGrp="1"/>
          </p:cNvGraphicFramePr>
          <p:nvPr>
            <p:extLst>
              <p:ext uri="{D42A27DB-BD31-4B8C-83A1-F6EECF244321}">
                <p14:modId xmlns:p14="http://schemas.microsoft.com/office/powerpoint/2010/main" val="1657917437"/>
              </p:ext>
            </p:extLst>
          </p:nvPr>
        </p:nvGraphicFramePr>
        <p:xfrm>
          <a:off x="414220" y="1196752"/>
          <a:ext cx="6076221" cy="2232251"/>
        </p:xfrm>
        <a:graphic>
          <a:graphicData uri="http://schemas.openxmlformats.org/drawingml/2006/table">
            <a:tbl>
              <a:tblPr>
                <a:tableStyleId>{616DA210-FB5B-4158-B5E0-FEB733F419BA}</a:tableStyleId>
              </a:tblPr>
              <a:tblGrid>
                <a:gridCol w="1300946">
                  <a:extLst>
                    <a:ext uri="{9D8B030D-6E8A-4147-A177-3AD203B41FA5}">
                      <a16:colId xmlns:a16="http://schemas.microsoft.com/office/drawing/2014/main" xmlns="" val="3572504683"/>
                    </a:ext>
                  </a:extLst>
                </a:gridCol>
                <a:gridCol w="2016125">
                  <a:extLst>
                    <a:ext uri="{9D8B030D-6E8A-4147-A177-3AD203B41FA5}">
                      <a16:colId xmlns:a16="http://schemas.microsoft.com/office/drawing/2014/main" xmlns="" val="3112678454"/>
                    </a:ext>
                  </a:extLst>
                </a:gridCol>
                <a:gridCol w="2759150">
                  <a:extLst>
                    <a:ext uri="{9D8B030D-6E8A-4147-A177-3AD203B41FA5}">
                      <a16:colId xmlns:a16="http://schemas.microsoft.com/office/drawing/2014/main" xmlns="" val="3657115541"/>
                    </a:ext>
                  </a:extLst>
                </a:gridCol>
              </a:tblGrid>
              <a:tr h="318893">
                <a:tc>
                  <a:txBody>
                    <a:bodyPr/>
                    <a:lstStyle/>
                    <a:p>
                      <a:pPr algn="ctr" fontAlgn="ctr"/>
                      <a:r>
                        <a:rPr lang="ko-KR" altLang="en-US" sz="900" b="1" u="none" strike="noStrike" dirty="0">
                          <a:effectLst/>
                        </a:rPr>
                        <a:t>항목</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85000"/>
                      </a:schemeClr>
                    </a:solidFill>
                  </a:tcPr>
                </a:tc>
                <a:tc>
                  <a:txBody>
                    <a:bodyPr/>
                    <a:lstStyle/>
                    <a:p>
                      <a:pPr algn="ctr" fontAlgn="ctr"/>
                      <a:r>
                        <a:rPr lang="ko-KR" altLang="en-US" sz="900" b="1" u="none" strike="noStrike" dirty="0">
                          <a:effectLst/>
                        </a:rPr>
                        <a:t>경우</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85000"/>
                      </a:schemeClr>
                    </a:solidFill>
                  </a:tcPr>
                </a:tc>
                <a:tc>
                  <a:txBody>
                    <a:bodyPr/>
                    <a:lstStyle/>
                    <a:p>
                      <a:pPr algn="ctr" fontAlgn="ctr"/>
                      <a:r>
                        <a:rPr lang="en-US" sz="900" b="1" u="none" strike="noStrike" dirty="0">
                          <a:effectLst/>
                        </a:rPr>
                        <a:t>alert </a:t>
                      </a:r>
                      <a:r>
                        <a:rPr lang="ko-KR" altLang="en-US" sz="900" b="1" u="none" strike="noStrike" dirty="0">
                          <a:effectLst/>
                        </a:rPr>
                        <a:t>메시지</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85000"/>
                      </a:schemeClr>
                    </a:solidFill>
                  </a:tcPr>
                </a:tc>
                <a:extLst>
                  <a:ext uri="{0D108BD9-81ED-4DB2-BD59-A6C34878D82A}">
                    <a16:rowId xmlns:a16="http://schemas.microsoft.com/office/drawing/2014/main" xmlns="" val="835548702"/>
                  </a:ext>
                </a:extLst>
              </a:tr>
              <a:tr h="318893">
                <a:tc>
                  <a:txBody>
                    <a:bodyPr/>
                    <a:lstStyle/>
                    <a:p>
                      <a:pPr algn="l" fontAlgn="ctr"/>
                      <a:r>
                        <a:rPr lang="ko-KR" altLang="en-US" sz="900" u="none" strike="noStrike" dirty="0">
                          <a:effectLst/>
                        </a:rPr>
                        <a:t>이름</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이름</a:t>
                      </a:r>
                      <a:r>
                        <a:rPr lang="en-US" altLang="ko-KR" sz="900" u="none" strike="noStrike" dirty="0">
                          <a:effectLst/>
                        </a:rPr>
                        <a:t> </a:t>
                      </a:r>
                      <a:r>
                        <a:rPr lang="ko-KR" altLang="en-US" sz="900" u="none" strike="noStrike" dirty="0">
                          <a:effectLst/>
                        </a:rPr>
                        <a:t>입력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a:effectLst/>
                        </a:rPr>
                        <a:t>이름을 입력해 주세요</a:t>
                      </a:r>
                      <a:r>
                        <a:rPr lang="en-US" altLang="ko-KR" sz="900" u="none" strike="noStrike">
                          <a:effectLst/>
                        </a:rPr>
                        <a:t>.</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1241870453"/>
                  </a:ext>
                </a:extLst>
              </a:tr>
              <a:tr h="318893">
                <a:tc>
                  <a:txBody>
                    <a:bodyPr/>
                    <a:lstStyle/>
                    <a:p>
                      <a:pPr algn="l" fontAlgn="ctr"/>
                      <a:r>
                        <a:rPr lang="ko-KR" altLang="en-US" sz="900" u="none" strike="noStrike">
                          <a:effectLst/>
                        </a:rPr>
                        <a:t>이메일</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이메일 입력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이메일을 입력해 주세요</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882310314"/>
                  </a:ext>
                </a:extLst>
              </a:tr>
              <a:tr h="318893">
                <a:tc>
                  <a:txBody>
                    <a:bodyPr/>
                    <a:lstStyle/>
                    <a:p>
                      <a:pPr algn="l" fontAlgn="ctr"/>
                      <a:r>
                        <a:rPr lang="ko-KR" altLang="en-US" sz="900" u="none" strike="noStrike" dirty="0">
                          <a:effectLst/>
                        </a:rPr>
                        <a:t>핸드폰번호</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핸드폰번호 입력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핸드폰번호를 입력해 주세요</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4184273024"/>
                  </a:ext>
                </a:extLst>
              </a:tr>
              <a:tr h="318893">
                <a:tc>
                  <a:txBody>
                    <a:bodyPr/>
                    <a:lstStyle/>
                    <a:p>
                      <a:pPr algn="l" fontAlgn="ctr"/>
                      <a:r>
                        <a:rPr lang="ko-KR" altLang="en-US" sz="900" u="none" strike="noStrike" dirty="0">
                          <a:effectLst/>
                        </a:rPr>
                        <a:t>개설희망지역</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개설희망지역 입력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개설희망지역을 입력해 주세요</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4056855475"/>
                  </a:ext>
                </a:extLst>
              </a:tr>
              <a:tr h="318893">
                <a:tc>
                  <a:txBody>
                    <a:bodyPr/>
                    <a:lstStyle/>
                    <a:p>
                      <a:pPr algn="l" fontAlgn="ctr"/>
                      <a:r>
                        <a:rPr lang="ko-KR" altLang="en-US" sz="900" u="none" strike="noStrike" dirty="0">
                          <a:effectLst/>
                        </a:rPr>
                        <a:t>투자가능 금액</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투자가능 금액 입력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투자 가능 금액을 입력해 주세요</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193361114"/>
                  </a:ext>
                </a:extLst>
              </a:tr>
              <a:tr h="318893">
                <a:tc>
                  <a:txBody>
                    <a:bodyPr/>
                    <a:lstStyle/>
                    <a:p>
                      <a:pPr algn="l" fontAlgn="ctr"/>
                      <a:r>
                        <a:rPr lang="ko-KR" altLang="en-US" sz="900" u="none" strike="noStrike">
                          <a:effectLst/>
                        </a:rPr>
                        <a:t>개인정보 수집</a:t>
                      </a:r>
                      <a:r>
                        <a:rPr lang="en-US" altLang="ko-KR" sz="900" u="none" strike="noStrike">
                          <a:effectLst/>
                        </a:rPr>
                        <a:t>/</a:t>
                      </a:r>
                      <a:r>
                        <a:rPr lang="ko-KR" altLang="en-US" sz="900" u="none" strike="noStrike">
                          <a:effectLst/>
                        </a:rPr>
                        <a:t>이용</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개인정보 수집</a:t>
                      </a:r>
                      <a:r>
                        <a:rPr lang="en-US" altLang="ko-KR" sz="900" u="none" strike="noStrike" dirty="0">
                          <a:effectLst/>
                        </a:rPr>
                        <a:t>/</a:t>
                      </a:r>
                      <a:r>
                        <a:rPr lang="ko-KR" altLang="en-US" sz="900" u="none" strike="noStrike" dirty="0">
                          <a:effectLst/>
                        </a:rPr>
                        <a:t>이용 동의 체크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개인정보 수집</a:t>
                      </a:r>
                      <a:r>
                        <a:rPr lang="en-US" altLang="ko-KR" sz="900" u="none" strike="noStrike" dirty="0">
                          <a:effectLst/>
                        </a:rPr>
                        <a:t> </a:t>
                      </a:r>
                      <a:r>
                        <a:rPr lang="ko-KR" altLang="en-US" sz="900" u="none" strike="noStrike" dirty="0">
                          <a:effectLst/>
                        </a:rPr>
                        <a:t>및 이용 동의를 해야만 신청 가능합니다</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525575590"/>
                  </a:ext>
                </a:extLst>
              </a:tr>
            </a:tbl>
          </a:graphicData>
        </a:graphic>
      </p:graphicFrame>
      <p:sp>
        <p:nvSpPr>
          <p:cNvPr id="7" name="TextBox 6">
            <a:extLst>
              <a:ext uri="{FF2B5EF4-FFF2-40B4-BE49-F238E27FC236}">
                <a16:creationId xmlns:a16="http://schemas.microsoft.com/office/drawing/2014/main" xmlns="" id="{76AD613E-88E3-4B60-8EC6-63C6893033E5}"/>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852417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5B00513-75DB-443D-8861-EAFEF1C22D84}"/>
              </a:ext>
            </a:extLst>
          </p:cNvPr>
          <p:cNvSpPr>
            <a:spLocks noGrp="1"/>
          </p:cNvSpPr>
          <p:nvPr>
            <p:ph type="title"/>
          </p:nvPr>
        </p:nvSpPr>
        <p:spPr/>
        <p:txBody>
          <a:bodyPr/>
          <a:lstStyle/>
          <a:p>
            <a:r>
              <a:rPr lang="ko-KR" altLang="en-US" dirty="0"/>
              <a:t>브랜드 메뉴구조</a:t>
            </a:r>
            <a:r>
              <a:rPr lang="en-US" altLang="ko-KR" dirty="0"/>
              <a:t>_TO BE</a:t>
            </a:r>
            <a:endParaRPr lang="ko-KR" altLang="en-US" dirty="0"/>
          </a:p>
        </p:txBody>
      </p:sp>
      <p:sp>
        <p:nvSpPr>
          <p:cNvPr id="3" name="직사각형 2">
            <a:extLst>
              <a:ext uri="{FF2B5EF4-FFF2-40B4-BE49-F238E27FC236}">
                <a16:creationId xmlns:a16="http://schemas.microsoft.com/office/drawing/2014/main" xmlns="" id="{7D671B0D-2F03-4326-9DFE-405D4A1281F2}"/>
              </a:ext>
            </a:extLst>
          </p:cNvPr>
          <p:cNvSpPr/>
          <p:nvPr/>
        </p:nvSpPr>
        <p:spPr>
          <a:xfrm>
            <a:off x="3589441" y="1028155"/>
            <a:ext cx="1440160" cy="21602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lumMod val="75000"/>
                    <a:lumOff val="25000"/>
                  </a:schemeClr>
                </a:solidFill>
              </a:rPr>
              <a:t>브랜드</a:t>
            </a:r>
          </a:p>
        </p:txBody>
      </p:sp>
      <p:sp>
        <p:nvSpPr>
          <p:cNvPr id="33" name="직사각형 32">
            <a:extLst>
              <a:ext uri="{FF2B5EF4-FFF2-40B4-BE49-F238E27FC236}">
                <a16:creationId xmlns:a16="http://schemas.microsoft.com/office/drawing/2014/main" xmlns="" id="{CCD95D5E-64BF-4B7B-8A1A-335C34D6B296}"/>
              </a:ext>
            </a:extLst>
          </p:cNvPr>
          <p:cNvSpPr/>
          <p:nvPr/>
        </p:nvSpPr>
        <p:spPr>
          <a:xfrm>
            <a:off x="8337800" y="2679756"/>
            <a:ext cx="1065959" cy="33631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매장 안내</a:t>
            </a:r>
          </a:p>
        </p:txBody>
      </p:sp>
      <p:sp>
        <p:nvSpPr>
          <p:cNvPr id="34" name="직사각형 33">
            <a:extLst>
              <a:ext uri="{FF2B5EF4-FFF2-40B4-BE49-F238E27FC236}">
                <a16:creationId xmlns:a16="http://schemas.microsoft.com/office/drawing/2014/main" xmlns="" id="{200D28CC-BF99-482F-9FA7-C2B53DCFA0D7}"/>
              </a:ext>
            </a:extLst>
          </p:cNvPr>
          <p:cNvSpPr/>
          <p:nvPr/>
        </p:nvSpPr>
        <p:spPr>
          <a:xfrm>
            <a:off x="5039228" y="2682655"/>
            <a:ext cx="1062740"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a:t>
            </a:r>
          </a:p>
        </p:txBody>
      </p:sp>
      <p:sp>
        <p:nvSpPr>
          <p:cNvPr id="35" name="직사각형 34">
            <a:extLst>
              <a:ext uri="{FF2B5EF4-FFF2-40B4-BE49-F238E27FC236}">
                <a16:creationId xmlns:a16="http://schemas.microsoft.com/office/drawing/2014/main" xmlns="" id="{49D697FB-041D-4831-B79E-7EA87D7FC0DE}"/>
              </a:ext>
            </a:extLst>
          </p:cNvPr>
          <p:cNvSpPr/>
          <p:nvPr/>
        </p:nvSpPr>
        <p:spPr>
          <a:xfrm>
            <a:off x="6128564" y="2682655"/>
            <a:ext cx="1065959"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스윗샷 캠페인</a:t>
            </a:r>
          </a:p>
        </p:txBody>
      </p:sp>
      <p:sp>
        <p:nvSpPr>
          <p:cNvPr id="19" name="직사각형 18">
            <a:extLst>
              <a:ext uri="{FF2B5EF4-FFF2-40B4-BE49-F238E27FC236}">
                <a16:creationId xmlns:a16="http://schemas.microsoft.com/office/drawing/2014/main" xmlns="" id="{4FD72568-A26A-4690-9CAF-2289F70389F1}"/>
              </a:ext>
            </a:extLst>
          </p:cNvPr>
          <p:cNvSpPr/>
          <p:nvPr/>
        </p:nvSpPr>
        <p:spPr>
          <a:xfrm>
            <a:off x="704528" y="2688948"/>
            <a:ext cx="1065959" cy="33631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브랜드 소개</a:t>
            </a:r>
          </a:p>
        </p:txBody>
      </p:sp>
      <p:sp>
        <p:nvSpPr>
          <p:cNvPr id="49" name="직사각형 48">
            <a:extLst>
              <a:ext uri="{FF2B5EF4-FFF2-40B4-BE49-F238E27FC236}">
                <a16:creationId xmlns:a16="http://schemas.microsoft.com/office/drawing/2014/main" xmlns="" id="{0C132A0F-38F9-42F9-9AE1-DA1B75DD1E03}"/>
              </a:ext>
            </a:extLst>
          </p:cNvPr>
          <p:cNvSpPr/>
          <p:nvPr/>
        </p:nvSpPr>
        <p:spPr>
          <a:xfrm>
            <a:off x="3946673" y="2682655"/>
            <a:ext cx="1065959"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뷰티즌</a:t>
            </a:r>
          </a:p>
        </p:txBody>
      </p:sp>
      <p:sp>
        <p:nvSpPr>
          <p:cNvPr id="51" name="직사각형 50">
            <a:extLst>
              <a:ext uri="{FF2B5EF4-FFF2-40B4-BE49-F238E27FC236}">
                <a16:creationId xmlns:a16="http://schemas.microsoft.com/office/drawing/2014/main" xmlns="" id="{2A480A30-FB6F-4F14-94BE-45AE4A940005}"/>
              </a:ext>
            </a:extLst>
          </p:cNvPr>
          <p:cNvSpPr/>
          <p:nvPr/>
        </p:nvSpPr>
        <p:spPr>
          <a:xfrm>
            <a:off x="7222678" y="2682652"/>
            <a:ext cx="1062740" cy="338159"/>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메이크업유어드림</a:t>
            </a:r>
          </a:p>
        </p:txBody>
      </p:sp>
      <p:sp>
        <p:nvSpPr>
          <p:cNvPr id="29" name="직사각형 28">
            <a:extLst>
              <a:ext uri="{FF2B5EF4-FFF2-40B4-BE49-F238E27FC236}">
                <a16:creationId xmlns:a16="http://schemas.microsoft.com/office/drawing/2014/main" xmlns="" id="{ED0C5DE4-F16B-468C-B6EF-83016E6A9E25}"/>
              </a:ext>
            </a:extLst>
          </p:cNvPr>
          <p:cNvSpPr/>
          <p:nvPr/>
        </p:nvSpPr>
        <p:spPr>
          <a:xfrm>
            <a:off x="1798809" y="2688947"/>
            <a:ext cx="1065959" cy="33631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모델</a:t>
            </a:r>
          </a:p>
        </p:txBody>
      </p:sp>
      <p:cxnSp>
        <p:nvCxnSpPr>
          <p:cNvPr id="5" name="연결선: 꺾임 4">
            <a:extLst>
              <a:ext uri="{FF2B5EF4-FFF2-40B4-BE49-F238E27FC236}">
                <a16:creationId xmlns:a16="http://schemas.microsoft.com/office/drawing/2014/main" xmlns="" id="{9D6506EE-39B7-4777-A791-07BB82E0ABAD}"/>
              </a:ext>
            </a:extLst>
          </p:cNvPr>
          <p:cNvCxnSpPr>
            <a:cxnSpLocks/>
            <a:stCxn id="27" idx="2"/>
            <a:endCxn id="19" idx="0"/>
          </p:cNvCxnSpPr>
          <p:nvPr/>
        </p:nvCxnSpPr>
        <p:spPr>
          <a:xfrm rot="5400000">
            <a:off x="2232980" y="1316673"/>
            <a:ext cx="376803" cy="2367746"/>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연결선: 꺾임 37">
            <a:extLst>
              <a:ext uri="{FF2B5EF4-FFF2-40B4-BE49-F238E27FC236}">
                <a16:creationId xmlns:a16="http://schemas.microsoft.com/office/drawing/2014/main" xmlns="" id="{00A306ED-47CE-4967-8D00-B926ABBD686E}"/>
              </a:ext>
            </a:extLst>
          </p:cNvPr>
          <p:cNvCxnSpPr>
            <a:cxnSpLocks/>
            <a:stCxn id="28" idx="2"/>
            <a:endCxn id="51" idx="0"/>
          </p:cNvCxnSpPr>
          <p:nvPr/>
        </p:nvCxnSpPr>
        <p:spPr>
          <a:xfrm rot="16200000" flipH="1">
            <a:off x="6187677" y="1116281"/>
            <a:ext cx="386402" cy="274634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xmlns="" id="{C336D11C-94A4-4712-8FB5-FCE253C0B861}"/>
              </a:ext>
            </a:extLst>
          </p:cNvPr>
          <p:cNvSpPr/>
          <p:nvPr/>
        </p:nvSpPr>
        <p:spPr>
          <a:xfrm>
            <a:off x="3007326" y="1860719"/>
            <a:ext cx="1195855" cy="451426"/>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스토리</a:t>
            </a:r>
          </a:p>
        </p:txBody>
      </p:sp>
      <p:sp>
        <p:nvSpPr>
          <p:cNvPr id="28" name="직사각형 27">
            <a:extLst>
              <a:ext uri="{FF2B5EF4-FFF2-40B4-BE49-F238E27FC236}">
                <a16:creationId xmlns:a16="http://schemas.microsoft.com/office/drawing/2014/main" xmlns="" id="{A7D3A9BA-C16D-482C-B691-7042647A13B8}"/>
              </a:ext>
            </a:extLst>
          </p:cNvPr>
          <p:cNvSpPr/>
          <p:nvPr/>
        </p:nvSpPr>
        <p:spPr>
          <a:xfrm>
            <a:off x="4415862" y="1844824"/>
            <a:ext cx="1183691" cy="451426"/>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커뮤니티</a:t>
            </a:r>
          </a:p>
        </p:txBody>
      </p:sp>
      <p:cxnSp>
        <p:nvCxnSpPr>
          <p:cNvPr id="46" name="연결선: 꺾임 45">
            <a:extLst>
              <a:ext uri="{FF2B5EF4-FFF2-40B4-BE49-F238E27FC236}">
                <a16:creationId xmlns:a16="http://schemas.microsoft.com/office/drawing/2014/main" xmlns="" id="{47D8CB46-11F1-4F52-B862-AE8327542A34}"/>
              </a:ext>
            </a:extLst>
          </p:cNvPr>
          <p:cNvCxnSpPr>
            <a:cxnSpLocks/>
            <a:stCxn id="28" idx="2"/>
            <a:endCxn id="33" idx="0"/>
          </p:cNvCxnSpPr>
          <p:nvPr/>
        </p:nvCxnSpPr>
        <p:spPr>
          <a:xfrm rot="16200000" flipH="1">
            <a:off x="6747491" y="556467"/>
            <a:ext cx="383506" cy="3863072"/>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연결선: 꺾임 51">
            <a:extLst>
              <a:ext uri="{FF2B5EF4-FFF2-40B4-BE49-F238E27FC236}">
                <a16:creationId xmlns:a16="http://schemas.microsoft.com/office/drawing/2014/main" xmlns="" id="{C499BA77-EAA5-4F0E-A768-4D63741CC151}"/>
              </a:ext>
            </a:extLst>
          </p:cNvPr>
          <p:cNvCxnSpPr>
            <a:cxnSpLocks/>
            <a:stCxn id="27" idx="2"/>
            <a:endCxn id="29" idx="0"/>
          </p:cNvCxnSpPr>
          <p:nvPr/>
        </p:nvCxnSpPr>
        <p:spPr>
          <a:xfrm rot="5400000">
            <a:off x="2780121" y="1863814"/>
            <a:ext cx="376802" cy="1273465"/>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xmlns="" id="{4962EA0E-2911-4475-B75B-38EBE28CD91E}"/>
              </a:ext>
            </a:extLst>
          </p:cNvPr>
          <p:cNvCxnSpPr>
            <a:cxnSpLocks/>
            <a:stCxn id="28" idx="2"/>
            <a:endCxn id="34" idx="0"/>
          </p:cNvCxnSpPr>
          <p:nvPr/>
        </p:nvCxnSpPr>
        <p:spPr>
          <a:xfrm rot="16200000" flipH="1">
            <a:off x="5095951" y="2208007"/>
            <a:ext cx="386405" cy="56289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xmlns="" id="{82F31EBF-6FBF-4FEC-8B28-6B9C95E88519}"/>
              </a:ext>
            </a:extLst>
          </p:cNvPr>
          <p:cNvCxnSpPr>
            <a:cxnSpLocks/>
            <a:stCxn id="28" idx="2"/>
            <a:endCxn id="35" idx="0"/>
          </p:cNvCxnSpPr>
          <p:nvPr/>
        </p:nvCxnSpPr>
        <p:spPr>
          <a:xfrm rot="16200000" flipH="1">
            <a:off x="5641424" y="1662534"/>
            <a:ext cx="386405" cy="1653836"/>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연결선: 꺾임 67">
            <a:extLst>
              <a:ext uri="{FF2B5EF4-FFF2-40B4-BE49-F238E27FC236}">
                <a16:creationId xmlns:a16="http://schemas.microsoft.com/office/drawing/2014/main" xmlns="" id="{512F648D-7F87-414E-9DC9-4DF1824303A7}"/>
              </a:ext>
            </a:extLst>
          </p:cNvPr>
          <p:cNvCxnSpPr>
            <a:cxnSpLocks/>
            <a:stCxn id="28" idx="2"/>
            <a:endCxn id="49" idx="0"/>
          </p:cNvCxnSpPr>
          <p:nvPr/>
        </p:nvCxnSpPr>
        <p:spPr>
          <a:xfrm rot="5400000">
            <a:off x="4550479" y="2225425"/>
            <a:ext cx="386405" cy="528055"/>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xmlns="" id="{D912DE8D-819C-41AA-BB6F-154DBCEDBD10}"/>
              </a:ext>
            </a:extLst>
          </p:cNvPr>
          <p:cNvCxnSpPr>
            <a:cxnSpLocks/>
            <a:stCxn id="3" idx="2"/>
            <a:endCxn id="27" idx="0"/>
          </p:cNvCxnSpPr>
          <p:nvPr/>
        </p:nvCxnSpPr>
        <p:spPr>
          <a:xfrm rot="5400000">
            <a:off x="3649118" y="1200316"/>
            <a:ext cx="616540" cy="704267"/>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xmlns="" id="{D67799E0-35E0-496B-A912-0C3431C8376D}"/>
              </a:ext>
            </a:extLst>
          </p:cNvPr>
          <p:cNvCxnSpPr>
            <a:cxnSpLocks/>
            <a:stCxn id="3" idx="2"/>
            <a:endCxn id="28" idx="0"/>
          </p:cNvCxnSpPr>
          <p:nvPr/>
        </p:nvCxnSpPr>
        <p:spPr>
          <a:xfrm rot="16200000" flipH="1">
            <a:off x="4358292" y="1195407"/>
            <a:ext cx="600645" cy="698187"/>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D148CC1D-16F3-49BA-BACF-FB5027CEC1A4}"/>
              </a:ext>
            </a:extLst>
          </p:cNvPr>
          <p:cNvSpPr/>
          <p:nvPr/>
        </p:nvSpPr>
        <p:spPr>
          <a:xfrm>
            <a:off x="3595316" y="1331639"/>
            <a:ext cx="1440160" cy="346844"/>
          </a:xfrm>
          <a:prstGeom prst="rect">
            <a:avLst/>
          </a:prstGeom>
          <a:solidFill>
            <a:srgbClr val="FFFF0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solidFill>
                  <a:schemeClr val="tx1">
                    <a:lumMod val="75000"/>
                    <a:lumOff val="25000"/>
                  </a:schemeClr>
                </a:solidFill>
              </a:rPr>
              <a:t>메인</a:t>
            </a:r>
            <a:endParaRPr lang="ko-KR" altLang="en-US" sz="1100" b="1" dirty="0">
              <a:solidFill>
                <a:schemeClr val="tx1">
                  <a:lumMod val="75000"/>
                  <a:lumOff val="25000"/>
                </a:schemeClr>
              </a:solidFill>
            </a:endParaRPr>
          </a:p>
        </p:txBody>
      </p:sp>
      <p:sp>
        <p:nvSpPr>
          <p:cNvPr id="96" name="직사각형 95">
            <a:extLst>
              <a:ext uri="{FF2B5EF4-FFF2-40B4-BE49-F238E27FC236}">
                <a16:creationId xmlns:a16="http://schemas.microsoft.com/office/drawing/2014/main" xmlns="" id="{1E8752B3-7D24-4A37-ADDF-E532599A181F}"/>
              </a:ext>
            </a:extLst>
          </p:cNvPr>
          <p:cNvSpPr/>
          <p:nvPr/>
        </p:nvSpPr>
        <p:spPr>
          <a:xfrm>
            <a:off x="704528" y="3061585"/>
            <a:ext cx="1065959" cy="754223"/>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에뛰드 하우스</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브랜드 히스토리</a:t>
            </a:r>
            <a:endParaRPr lang="en-US" altLang="ko-KR" sz="900" dirty="0">
              <a:solidFill>
                <a:schemeClr val="tx1"/>
              </a:solidFill>
            </a:endParaRPr>
          </a:p>
        </p:txBody>
      </p:sp>
      <p:sp>
        <p:nvSpPr>
          <p:cNvPr id="97" name="직사각형 96">
            <a:extLst>
              <a:ext uri="{FF2B5EF4-FFF2-40B4-BE49-F238E27FC236}">
                <a16:creationId xmlns:a16="http://schemas.microsoft.com/office/drawing/2014/main" xmlns="" id="{56113E3E-68B7-4BE4-A925-1E2426DBD9C8}"/>
              </a:ext>
            </a:extLst>
          </p:cNvPr>
          <p:cNvSpPr/>
          <p:nvPr/>
        </p:nvSpPr>
        <p:spPr>
          <a:xfrm>
            <a:off x="8337376" y="3052394"/>
            <a:ext cx="1065959"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매장 찾기</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매장개설문의</a:t>
            </a:r>
            <a:endParaRPr lang="en-US" altLang="ko-KR" sz="900" dirty="0">
              <a:solidFill>
                <a:schemeClr val="tx1"/>
              </a:solidFill>
            </a:endParaRPr>
          </a:p>
          <a:p>
            <a:pPr>
              <a:buFont typeface="Arial" panose="020B0604020202020204" pitchFamily="34" charset="0"/>
              <a:buChar char="•"/>
            </a:pPr>
            <a:r>
              <a:rPr lang="ko-KR" altLang="en-US" sz="900" dirty="0" err="1">
                <a:solidFill>
                  <a:schemeClr val="tx1"/>
                </a:solidFill>
              </a:rPr>
              <a:t>매장칭찬</a:t>
            </a:r>
            <a:endParaRPr lang="ko-KR" altLang="en-US" sz="900" dirty="0">
              <a:solidFill>
                <a:schemeClr val="tx1"/>
              </a:solidFill>
            </a:endParaRPr>
          </a:p>
        </p:txBody>
      </p:sp>
      <p:sp>
        <p:nvSpPr>
          <p:cNvPr id="98" name="직사각형 97">
            <a:extLst>
              <a:ext uri="{FF2B5EF4-FFF2-40B4-BE49-F238E27FC236}">
                <a16:creationId xmlns:a16="http://schemas.microsoft.com/office/drawing/2014/main" xmlns="" id="{28D57772-2CE0-46A5-8C2E-116926795402}"/>
              </a:ext>
            </a:extLst>
          </p:cNvPr>
          <p:cNvSpPr/>
          <p:nvPr/>
        </p:nvSpPr>
        <p:spPr>
          <a:xfrm>
            <a:off x="5044359" y="3052317"/>
            <a:ext cx="1071232"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컬러 팩토리 안내</a:t>
            </a:r>
            <a:r>
              <a:rPr lang="en-US" altLang="ko-KR" sz="900" dirty="0">
                <a:solidFill>
                  <a:schemeClr val="tx1"/>
                </a:solidFill>
              </a:rPr>
              <a:t>(Color Factory)</a:t>
            </a:r>
          </a:p>
          <a:p>
            <a:pPr>
              <a:buFont typeface="Arial" panose="020B0604020202020204" pitchFamily="34" charset="0"/>
              <a:buChar char="•"/>
            </a:pPr>
            <a:r>
              <a:rPr lang="ko-KR" altLang="en-US" sz="900" dirty="0">
                <a:solidFill>
                  <a:schemeClr val="tx1"/>
                </a:solidFill>
              </a:rPr>
              <a:t>립스틱 만들기 예약</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서비스 매장 보기</a:t>
            </a:r>
          </a:p>
        </p:txBody>
      </p:sp>
      <p:sp>
        <p:nvSpPr>
          <p:cNvPr id="100" name="직사각형 99">
            <a:extLst>
              <a:ext uri="{FF2B5EF4-FFF2-40B4-BE49-F238E27FC236}">
                <a16:creationId xmlns:a16="http://schemas.microsoft.com/office/drawing/2014/main" xmlns="" id="{4BFDE12E-8EC9-44C7-AB67-416FD75D825D}"/>
              </a:ext>
            </a:extLst>
          </p:cNvPr>
          <p:cNvSpPr/>
          <p:nvPr/>
        </p:nvSpPr>
        <p:spPr>
          <a:xfrm>
            <a:off x="3946673" y="3052317"/>
            <a:ext cx="1065959"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뷰티즌이란</a:t>
            </a:r>
            <a:r>
              <a:rPr lang="en-US" altLang="ko-KR" sz="900" dirty="0">
                <a:solidFill>
                  <a:schemeClr val="tx1"/>
                </a:solidFill>
              </a:rPr>
              <a:t>?</a:t>
            </a:r>
          </a:p>
          <a:p>
            <a:pPr>
              <a:buFont typeface="Arial" panose="020B0604020202020204" pitchFamily="34" charset="0"/>
              <a:buChar char="•"/>
            </a:pPr>
            <a:r>
              <a:rPr lang="ko-KR" altLang="en-US" sz="900" dirty="0">
                <a:solidFill>
                  <a:schemeClr val="tx1"/>
                </a:solidFill>
              </a:rPr>
              <a:t>뷰티즌 모집</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뷰티즌 프로필</a:t>
            </a:r>
          </a:p>
        </p:txBody>
      </p:sp>
      <p:sp>
        <p:nvSpPr>
          <p:cNvPr id="101" name="직사각형 100">
            <a:extLst>
              <a:ext uri="{FF2B5EF4-FFF2-40B4-BE49-F238E27FC236}">
                <a16:creationId xmlns:a16="http://schemas.microsoft.com/office/drawing/2014/main" xmlns="" id="{A9538993-9244-4562-AB97-DC097F3FD6A4}"/>
              </a:ext>
            </a:extLst>
          </p:cNvPr>
          <p:cNvSpPr/>
          <p:nvPr/>
        </p:nvSpPr>
        <p:spPr>
          <a:xfrm>
            <a:off x="7222679" y="3049467"/>
            <a:ext cx="1071232"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메이크업 유어 드림</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결과 확인</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청춘강연</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청춘강연 신청</a:t>
            </a:r>
          </a:p>
        </p:txBody>
      </p:sp>
      <p:sp>
        <p:nvSpPr>
          <p:cNvPr id="37" name="직사각형 36">
            <a:extLst>
              <a:ext uri="{FF2B5EF4-FFF2-40B4-BE49-F238E27FC236}">
                <a16:creationId xmlns:a16="http://schemas.microsoft.com/office/drawing/2014/main" xmlns="" id="{BECC31CA-B94E-4E70-B3B0-3CE9B640CA9A}"/>
              </a:ext>
            </a:extLst>
          </p:cNvPr>
          <p:cNvSpPr/>
          <p:nvPr/>
        </p:nvSpPr>
        <p:spPr>
          <a:xfrm>
            <a:off x="0" y="5661248"/>
            <a:ext cx="9906000" cy="1196752"/>
          </a:xfrm>
          <a:prstGeom prst="rect">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rPr>
              <a:t>To be </a:t>
            </a:r>
            <a:r>
              <a:rPr lang="ko-KR" altLang="en-US" sz="1400" dirty="0">
                <a:solidFill>
                  <a:schemeClr val="tx1"/>
                </a:solidFill>
              </a:rPr>
              <a:t>브랜드 </a:t>
            </a:r>
            <a:r>
              <a:rPr lang="ko-KR" altLang="en-US" sz="1400" dirty="0" err="1">
                <a:solidFill>
                  <a:schemeClr val="tx1"/>
                </a:solidFill>
              </a:rPr>
              <a:t>메인은</a:t>
            </a:r>
            <a:r>
              <a:rPr lang="ko-KR" altLang="en-US" sz="1400" dirty="0">
                <a:solidFill>
                  <a:schemeClr val="tx1"/>
                </a:solidFill>
              </a:rPr>
              <a:t> 브랜드 소개 관련 메뉴를 에뛰드 스토리 그룹으로</a:t>
            </a:r>
            <a:r>
              <a:rPr lang="en-US" altLang="ko-KR" sz="1400" dirty="0">
                <a:solidFill>
                  <a:schemeClr val="tx1"/>
                </a:solidFill>
              </a:rPr>
              <a:t>,</a:t>
            </a:r>
            <a:r>
              <a:rPr lang="ko-KR" altLang="en-US" sz="1400" dirty="0">
                <a:solidFill>
                  <a:schemeClr val="tx1"/>
                </a:solidFill>
              </a:rPr>
              <a:t> 커뮤니케이션 및 브랜드가 제공하는 다양한 프로모션 서비스들을 커뮤니티 그룹으로 구분하였음</a:t>
            </a:r>
            <a:r>
              <a:rPr lang="en-US" altLang="ko-KR" sz="1400" dirty="0">
                <a:solidFill>
                  <a:schemeClr val="tx1"/>
                </a:solidFill>
              </a:rPr>
              <a:t>. </a:t>
            </a:r>
            <a:r>
              <a:rPr lang="ko-KR" altLang="en-US" sz="1400" dirty="0">
                <a:solidFill>
                  <a:schemeClr val="tx1"/>
                </a:solidFill>
              </a:rPr>
              <a:t>브랜드 소개 강화와 그에 파생되는 다양한 프로모션과 혜택을 소비자들에게 어필하는 구조로 변경</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716801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EH.BC.08.002.FPR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칭찬</a:t>
            </a:r>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a:xfrm>
            <a:off x="3527147" y="215740"/>
            <a:ext cx="6330956" cy="159972"/>
          </a:xfrm>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칭찬</a:t>
            </a:r>
          </a:p>
        </p:txBody>
      </p:sp>
      <p:sp>
        <p:nvSpPr>
          <p:cNvPr id="74" name="직사각형 73">
            <a:extLst>
              <a:ext uri="{FF2B5EF4-FFF2-40B4-BE49-F238E27FC236}">
                <a16:creationId xmlns:a16="http://schemas.microsoft.com/office/drawing/2014/main" xmlns="" id="{D50B9B27-C051-4B9E-BE6E-FFEF266EAF74}"/>
              </a:ext>
            </a:extLst>
          </p:cNvPr>
          <p:cNvSpPr/>
          <p:nvPr/>
        </p:nvSpPr>
        <p:spPr>
          <a:xfrm>
            <a:off x="93612" y="414711"/>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75" name="직사각형 74">
            <a:extLst>
              <a:ext uri="{FF2B5EF4-FFF2-40B4-BE49-F238E27FC236}">
                <a16:creationId xmlns:a16="http://schemas.microsoft.com/office/drawing/2014/main" xmlns="" id="{B03550C3-1401-413D-B8B1-E8CB0C2C8D6A}"/>
              </a:ext>
            </a:extLst>
          </p:cNvPr>
          <p:cNvSpPr/>
          <p:nvPr/>
        </p:nvSpPr>
        <p:spPr>
          <a:xfrm>
            <a:off x="100495" y="420232"/>
            <a:ext cx="3584162" cy="63315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76" name="직사각형 75">
            <a:extLst>
              <a:ext uri="{FF2B5EF4-FFF2-40B4-BE49-F238E27FC236}">
                <a16:creationId xmlns:a16="http://schemas.microsoft.com/office/drawing/2014/main" xmlns="" id="{05DB1A7F-8CBE-486B-AE46-2D8249A24F1B}"/>
              </a:ext>
            </a:extLst>
          </p:cNvPr>
          <p:cNvSpPr/>
          <p:nvPr/>
        </p:nvSpPr>
        <p:spPr>
          <a:xfrm>
            <a:off x="105910" y="639737"/>
            <a:ext cx="3580264"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매장안내▼</a:t>
            </a:r>
            <a:endParaRPr lang="ko-KR" altLang="en-US" sz="900" b="1" dirty="0">
              <a:solidFill>
                <a:schemeClr val="tx2">
                  <a:lumMod val="60000"/>
                  <a:lumOff val="40000"/>
                </a:schemeClr>
              </a:solidFill>
            </a:endParaRPr>
          </a:p>
        </p:txBody>
      </p:sp>
      <p:sp>
        <p:nvSpPr>
          <p:cNvPr id="77" name="직사각형 76">
            <a:extLst>
              <a:ext uri="{FF2B5EF4-FFF2-40B4-BE49-F238E27FC236}">
                <a16:creationId xmlns:a16="http://schemas.microsoft.com/office/drawing/2014/main" xmlns="" id="{31CDC2B8-DE35-49C4-8470-2D3E04D22C57}"/>
              </a:ext>
            </a:extLst>
          </p:cNvPr>
          <p:cNvSpPr/>
          <p:nvPr/>
        </p:nvSpPr>
        <p:spPr>
          <a:xfrm>
            <a:off x="119107" y="684985"/>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58" name="직사각형 57">
            <a:extLst>
              <a:ext uri="{FF2B5EF4-FFF2-40B4-BE49-F238E27FC236}">
                <a16:creationId xmlns:a16="http://schemas.microsoft.com/office/drawing/2014/main" xmlns="" id="{F9DFF7E6-6DD1-46B4-965D-08180A9336C2}"/>
              </a:ext>
            </a:extLst>
          </p:cNvPr>
          <p:cNvSpPr/>
          <p:nvPr/>
        </p:nvSpPr>
        <p:spPr>
          <a:xfrm>
            <a:off x="3776593" y="409770"/>
            <a:ext cx="3584162" cy="63315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59" name="직사각형 58">
            <a:extLst>
              <a:ext uri="{FF2B5EF4-FFF2-40B4-BE49-F238E27FC236}">
                <a16:creationId xmlns:a16="http://schemas.microsoft.com/office/drawing/2014/main" xmlns="" id="{6711B77E-6C23-4DAC-B172-0A15EB339FB5}"/>
              </a:ext>
            </a:extLst>
          </p:cNvPr>
          <p:cNvSpPr/>
          <p:nvPr/>
        </p:nvSpPr>
        <p:spPr>
          <a:xfrm>
            <a:off x="3772674" y="6514568"/>
            <a:ext cx="3592000" cy="226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100" b="1" baseline="0" dirty="0"/>
              <a:t>FOOTER</a:t>
            </a:r>
            <a:endParaRPr lang="ko-KR" altLang="en-US" sz="1100" b="1" baseline="0" dirty="0"/>
          </a:p>
        </p:txBody>
      </p:sp>
      <p:sp>
        <p:nvSpPr>
          <p:cNvPr id="60" name="직사각형 59">
            <a:extLst>
              <a:ext uri="{FF2B5EF4-FFF2-40B4-BE49-F238E27FC236}">
                <a16:creationId xmlns:a16="http://schemas.microsoft.com/office/drawing/2014/main" xmlns="" id="{8A84182A-FB97-4115-89E3-9F982C61C618}"/>
              </a:ext>
            </a:extLst>
          </p:cNvPr>
          <p:cNvSpPr/>
          <p:nvPr/>
        </p:nvSpPr>
        <p:spPr>
          <a:xfrm>
            <a:off x="174424" y="2924945"/>
            <a:ext cx="3410424" cy="53989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endParaRPr>
          </a:p>
        </p:txBody>
      </p:sp>
      <p:sp>
        <p:nvSpPr>
          <p:cNvPr id="61" name="직사각형 60">
            <a:extLst>
              <a:ext uri="{FF2B5EF4-FFF2-40B4-BE49-F238E27FC236}">
                <a16:creationId xmlns:a16="http://schemas.microsoft.com/office/drawing/2014/main" xmlns="" id="{04437838-31D5-47FE-B6CD-0831B9992ABE}"/>
              </a:ext>
            </a:extLst>
          </p:cNvPr>
          <p:cNvSpPr/>
          <p:nvPr/>
        </p:nvSpPr>
        <p:spPr>
          <a:xfrm>
            <a:off x="3877357" y="6093296"/>
            <a:ext cx="3410424" cy="33988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err="1">
                <a:solidFill>
                  <a:schemeClr val="tx1"/>
                </a:solidFill>
              </a:rPr>
              <a:t>더보기</a:t>
            </a:r>
            <a:r>
              <a:rPr lang="en-US" altLang="ko-KR" sz="1100" dirty="0">
                <a:solidFill>
                  <a:schemeClr val="tx1"/>
                </a:solidFill>
              </a:rPr>
              <a:t>(2/6) </a:t>
            </a:r>
            <a:r>
              <a:rPr lang="ko-KR" altLang="en-US" sz="1100" b="1" dirty="0">
                <a:solidFill>
                  <a:schemeClr val="tx1">
                    <a:lumMod val="85000"/>
                    <a:lumOff val="15000"/>
                  </a:schemeClr>
                </a:solidFill>
              </a:rPr>
              <a:t>▼</a:t>
            </a:r>
            <a:endParaRPr lang="en-US" altLang="ko-KR" sz="1100" dirty="0">
              <a:solidFill>
                <a:schemeClr val="tx1"/>
              </a:solidFill>
            </a:endParaRPr>
          </a:p>
        </p:txBody>
      </p:sp>
      <p:sp>
        <p:nvSpPr>
          <p:cNvPr id="65" name="직사각형 64">
            <a:extLst>
              <a:ext uri="{FF2B5EF4-FFF2-40B4-BE49-F238E27FC236}">
                <a16:creationId xmlns:a16="http://schemas.microsoft.com/office/drawing/2014/main" xmlns="" id="{98A852FA-1854-4CA9-8024-F3BE33DA597D}"/>
              </a:ext>
            </a:extLst>
          </p:cNvPr>
          <p:cNvSpPr/>
          <p:nvPr/>
        </p:nvSpPr>
        <p:spPr>
          <a:xfrm>
            <a:off x="250693" y="3018479"/>
            <a:ext cx="3268065" cy="32212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칭찬하기</a:t>
            </a:r>
          </a:p>
        </p:txBody>
      </p:sp>
      <p:sp>
        <p:nvSpPr>
          <p:cNvPr id="67" name="직사각형 66">
            <a:extLst>
              <a:ext uri="{FF2B5EF4-FFF2-40B4-BE49-F238E27FC236}">
                <a16:creationId xmlns:a16="http://schemas.microsoft.com/office/drawing/2014/main" xmlns="" id="{CD01E9A2-6D83-4EDA-92FF-873A73E23FD4}"/>
              </a:ext>
            </a:extLst>
          </p:cNvPr>
          <p:cNvSpPr/>
          <p:nvPr/>
        </p:nvSpPr>
        <p:spPr>
          <a:xfrm>
            <a:off x="191165" y="1415170"/>
            <a:ext cx="3386827" cy="1433266"/>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고객님께 감동을 준 매장을 추천해 주세요</a:t>
            </a:r>
            <a:r>
              <a:rPr lang="en-US" altLang="ko-KR" sz="900" b="1" dirty="0">
                <a:solidFill>
                  <a:schemeClr val="tx1">
                    <a:lumMod val="85000"/>
                    <a:lumOff val="15000"/>
                  </a:schemeClr>
                </a:solidFill>
              </a:rPr>
              <a:t>.</a:t>
            </a:r>
          </a:p>
          <a:p>
            <a:pPr algn="ctr"/>
            <a:r>
              <a:rPr lang="ko-KR" altLang="en-US" sz="900" dirty="0">
                <a:solidFill>
                  <a:schemeClr val="tx1">
                    <a:lumMod val="85000"/>
                    <a:lumOff val="15000"/>
                  </a:schemeClr>
                </a:solidFill>
              </a:rPr>
              <a:t>친절매장과 관련 없는 게시물은 임의로 삭제될 수 있음을 알려드립니다</a:t>
            </a:r>
            <a:r>
              <a:rPr lang="en-US" altLang="ko-KR" sz="900" dirty="0">
                <a:solidFill>
                  <a:schemeClr val="tx1">
                    <a:lumMod val="85000"/>
                    <a:lumOff val="15000"/>
                  </a:schemeClr>
                </a:solidFill>
              </a:rPr>
              <a:t>.</a:t>
            </a:r>
            <a:endParaRPr lang="ko-KR" altLang="en-US" sz="900" dirty="0">
              <a:solidFill>
                <a:schemeClr val="tx1">
                  <a:lumMod val="85000"/>
                  <a:lumOff val="15000"/>
                </a:schemeClr>
              </a:solidFill>
            </a:endParaRPr>
          </a:p>
        </p:txBody>
      </p:sp>
      <p:sp>
        <p:nvSpPr>
          <p:cNvPr id="69" name="직사각형 68">
            <a:extLst>
              <a:ext uri="{FF2B5EF4-FFF2-40B4-BE49-F238E27FC236}">
                <a16:creationId xmlns:a16="http://schemas.microsoft.com/office/drawing/2014/main" xmlns="" id="{9039EE9A-A696-466C-B0B3-086BAA895F1B}"/>
              </a:ext>
            </a:extLst>
          </p:cNvPr>
          <p:cNvSpPr/>
          <p:nvPr/>
        </p:nvSpPr>
        <p:spPr bwMode="auto">
          <a:xfrm>
            <a:off x="114167" y="351270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90" name="TextBox 89">
            <a:extLst>
              <a:ext uri="{FF2B5EF4-FFF2-40B4-BE49-F238E27FC236}">
                <a16:creationId xmlns:a16="http://schemas.microsoft.com/office/drawing/2014/main" xmlns="" id="{C80C7148-3D59-41F3-A9F9-A83421D4A91B}"/>
              </a:ext>
            </a:extLst>
          </p:cNvPr>
          <p:cNvSpPr txBox="1"/>
          <p:nvPr/>
        </p:nvSpPr>
        <p:spPr>
          <a:xfrm>
            <a:off x="5951346" y="749623"/>
            <a:ext cx="741279" cy="230832"/>
          </a:xfrm>
          <a:prstGeom prst="rect">
            <a:avLst/>
          </a:prstGeom>
          <a:noFill/>
        </p:spPr>
        <p:txBody>
          <a:bodyPr wrap="square" rtlCol="0">
            <a:spAutoFit/>
          </a:bodyPr>
          <a:lstStyle/>
          <a:p>
            <a:r>
              <a:rPr lang="en-US" altLang="ko-KR" sz="900" dirty="0">
                <a:solidFill>
                  <a:schemeClr val="tx1">
                    <a:lumMod val="75000"/>
                    <a:lumOff val="25000"/>
                  </a:schemeClr>
                </a:solidFill>
              </a:rPr>
              <a:t>2018.12.12</a:t>
            </a:r>
            <a:endParaRPr lang="ko-KR" altLang="en-US" sz="900" dirty="0">
              <a:solidFill>
                <a:schemeClr val="tx1">
                  <a:lumMod val="75000"/>
                  <a:lumOff val="25000"/>
                </a:schemeClr>
              </a:solidFill>
            </a:endParaRPr>
          </a:p>
        </p:txBody>
      </p:sp>
      <p:sp>
        <p:nvSpPr>
          <p:cNvPr id="91" name="TextBox 90">
            <a:extLst>
              <a:ext uri="{FF2B5EF4-FFF2-40B4-BE49-F238E27FC236}">
                <a16:creationId xmlns:a16="http://schemas.microsoft.com/office/drawing/2014/main" xmlns="" id="{2BFB9D52-376E-41BA-B447-C4AD5D4BC2BE}"/>
              </a:ext>
            </a:extLst>
          </p:cNvPr>
          <p:cNvSpPr txBox="1"/>
          <p:nvPr/>
        </p:nvSpPr>
        <p:spPr>
          <a:xfrm>
            <a:off x="6559577" y="739635"/>
            <a:ext cx="741279" cy="230832"/>
          </a:xfrm>
          <a:prstGeom prst="rect">
            <a:avLst/>
          </a:prstGeom>
          <a:noFill/>
        </p:spPr>
        <p:txBody>
          <a:bodyPr wrap="square" rtlCol="0">
            <a:spAutoFit/>
          </a:bodyPr>
          <a:lstStyle/>
          <a:p>
            <a:r>
              <a:rPr lang="en-US" altLang="ko-KR" sz="900" b="1" dirty="0">
                <a:solidFill>
                  <a:schemeClr val="tx1">
                    <a:lumMod val="75000"/>
                    <a:lumOff val="25000"/>
                  </a:schemeClr>
                </a:solidFill>
              </a:rPr>
              <a:t>Aaaaaa***</a:t>
            </a:r>
            <a:endParaRPr lang="ko-KR" altLang="en-US" sz="900" b="1" dirty="0">
              <a:solidFill>
                <a:schemeClr val="tx1">
                  <a:lumMod val="75000"/>
                  <a:lumOff val="25000"/>
                </a:schemeClr>
              </a:solidFill>
            </a:endParaRPr>
          </a:p>
        </p:txBody>
      </p:sp>
      <p:sp>
        <p:nvSpPr>
          <p:cNvPr id="92" name="TextBox 91">
            <a:extLst>
              <a:ext uri="{FF2B5EF4-FFF2-40B4-BE49-F238E27FC236}">
                <a16:creationId xmlns:a16="http://schemas.microsoft.com/office/drawing/2014/main" xmlns="" id="{673E280C-496D-4D9A-A39D-5E79E72AB370}"/>
              </a:ext>
            </a:extLst>
          </p:cNvPr>
          <p:cNvSpPr txBox="1"/>
          <p:nvPr/>
        </p:nvSpPr>
        <p:spPr>
          <a:xfrm>
            <a:off x="3791469" y="930514"/>
            <a:ext cx="647934" cy="230832"/>
          </a:xfrm>
          <a:prstGeom prst="rect">
            <a:avLst/>
          </a:prstGeom>
          <a:noFill/>
        </p:spPr>
        <p:txBody>
          <a:bodyPr wrap="none" rtlCol="0">
            <a:spAutoFit/>
          </a:bodyPr>
          <a:lstStyle/>
          <a:p>
            <a:r>
              <a:rPr lang="en-US" altLang="ko-KR" sz="900" b="1" dirty="0">
                <a:solidFill>
                  <a:srgbClr val="FF0000"/>
                </a:solidFill>
              </a:rPr>
              <a:t>$</a:t>
            </a:r>
            <a:r>
              <a:rPr lang="ko-KR" altLang="en-US" sz="900" dirty="0"/>
              <a:t>매장명</a:t>
            </a:r>
            <a:r>
              <a:rPr lang="en-US" altLang="ko-KR" sz="900" b="1" dirty="0">
                <a:solidFill>
                  <a:srgbClr val="FF0000"/>
                </a:solidFill>
              </a:rPr>
              <a:t>$</a:t>
            </a:r>
            <a:endParaRPr lang="ko-KR" altLang="en-US" sz="900" b="1" dirty="0">
              <a:solidFill>
                <a:srgbClr val="FF0000"/>
              </a:solidFill>
            </a:endParaRPr>
          </a:p>
        </p:txBody>
      </p:sp>
      <p:sp>
        <p:nvSpPr>
          <p:cNvPr id="93" name="TextBox 92">
            <a:extLst>
              <a:ext uri="{FF2B5EF4-FFF2-40B4-BE49-F238E27FC236}">
                <a16:creationId xmlns:a16="http://schemas.microsoft.com/office/drawing/2014/main" xmlns="" id="{0E09A0F5-0CED-4CD7-8BF1-BAFAA8DAE364}"/>
              </a:ext>
            </a:extLst>
          </p:cNvPr>
          <p:cNvSpPr txBox="1"/>
          <p:nvPr/>
        </p:nvSpPr>
        <p:spPr>
          <a:xfrm>
            <a:off x="3793252" y="1408210"/>
            <a:ext cx="1475084" cy="261610"/>
          </a:xfrm>
          <a:prstGeom prst="rect">
            <a:avLst/>
          </a:prstGeom>
          <a:noFill/>
        </p:spPr>
        <p:txBody>
          <a:bodyPr wrap="none" rtlCol="0">
            <a:spAutoFit/>
          </a:bodyPr>
          <a:lstStyle/>
          <a:p>
            <a:r>
              <a:rPr lang="en-US" altLang="ko-KR" sz="1100" b="1" dirty="0">
                <a:solidFill>
                  <a:srgbClr val="FF0000"/>
                </a:solidFill>
              </a:rPr>
              <a:t>$ </a:t>
            </a:r>
            <a:r>
              <a:rPr lang="ko-KR" altLang="en-US" sz="1100" b="1" dirty="0">
                <a:solidFill>
                  <a:schemeClr val="tx1">
                    <a:lumMod val="75000"/>
                    <a:lumOff val="25000"/>
                  </a:schemeClr>
                </a:solidFill>
              </a:rPr>
              <a:t>친절에 감사합니다</a:t>
            </a:r>
            <a:r>
              <a:rPr lang="en-US" altLang="ko-KR" sz="1100" b="1" dirty="0">
                <a:solidFill>
                  <a:schemeClr val="tx1">
                    <a:lumMod val="75000"/>
                    <a:lumOff val="25000"/>
                  </a:schemeClr>
                </a:solidFill>
              </a:rPr>
              <a:t>.</a:t>
            </a:r>
            <a:r>
              <a:rPr lang="en-US" altLang="ko-KR" sz="1100" b="1" dirty="0">
                <a:solidFill>
                  <a:srgbClr val="FF0000"/>
                </a:solidFill>
              </a:rPr>
              <a:t>$</a:t>
            </a:r>
            <a:endParaRPr lang="ko-KR" altLang="en-US" sz="1100" b="1" dirty="0">
              <a:solidFill>
                <a:srgbClr val="FF0000"/>
              </a:solidFill>
            </a:endParaRPr>
          </a:p>
        </p:txBody>
      </p:sp>
      <p:sp>
        <p:nvSpPr>
          <p:cNvPr id="94" name="TextBox 93">
            <a:extLst>
              <a:ext uri="{FF2B5EF4-FFF2-40B4-BE49-F238E27FC236}">
                <a16:creationId xmlns:a16="http://schemas.microsoft.com/office/drawing/2014/main" xmlns="" id="{5E7FAC57-46E8-4DCC-BEA4-5D331CEFB64D}"/>
              </a:ext>
            </a:extLst>
          </p:cNvPr>
          <p:cNvSpPr txBox="1"/>
          <p:nvPr/>
        </p:nvSpPr>
        <p:spPr>
          <a:xfrm>
            <a:off x="3772213" y="1625025"/>
            <a:ext cx="3564000" cy="507831"/>
          </a:xfrm>
          <a:prstGeom prst="rect">
            <a:avLst/>
          </a:prstGeom>
          <a:noFill/>
        </p:spPr>
        <p:txBody>
          <a:bodyPr wrap="square" rtlCol="0">
            <a:spAutoFit/>
          </a:bodyPr>
          <a:lstStyle/>
          <a:p>
            <a:r>
              <a:rPr lang="en-US" altLang="ko-KR" sz="900" b="1" dirty="0">
                <a:solidFill>
                  <a:srgbClr val="FF0000"/>
                </a:solidFill>
              </a:rPr>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a:t>
            </a:r>
            <a:r>
              <a:rPr lang="en-US" altLang="ko-KR" sz="900" b="1" dirty="0">
                <a:solidFill>
                  <a:srgbClr val="FF0000"/>
                </a:solidFill>
              </a:rPr>
              <a:t>$</a:t>
            </a:r>
            <a:endParaRPr lang="ko-KR" altLang="en-US" sz="900" b="1" dirty="0">
              <a:solidFill>
                <a:srgbClr val="FF0000"/>
              </a:solidFill>
            </a:endParaRPr>
          </a:p>
        </p:txBody>
      </p:sp>
      <p:grpSp>
        <p:nvGrpSpPr>
          <p:cNvPr id="95" name="Placeholder">
            <a:extLst>
              <a:ext uri="{FF2B5EF4-FFF2-40B4-BE49-F238E27FC236}">
                <a16:creationId xmlns:a16="http://schemas.microsoft.com/office/drawing/2014/main" xmlns="" id="{C60C9A7F-6F75-4083-9D9C-376954889E90}"/>
              </a:ext>
            </a:extLst>
          </p:cNvPr>
          <p:cNvGrpSpPr>
            <a:grpSpLocks/>
          </p:cNvGrpSpPr>
          <p:nvPr/>
        </p:nvGrpSpPr>
        <p:grpSpPr bwMode="auto">
          <a:xfrm>
            <a:off x="3893165" y="2133493"/>
            <a:ext cx="650848" cy="648006"/>
            <a:chOff x="508000" y="1397000"/>
            <a:chExt cx="1008112" cy="1008112"/>
          </a:xfrm>
          <a:noFill/>
        </p:grpSpPr>
        <p:sp>
          <p:nvSpPr>
            <p:cNvPr id="96" name="Border">
              <a:extLst>
                <a:ext uri="{FF2B5EF4-FFF2-40B4-BE49-F238E27FC236}">
                  <a16:creationId xmlns:a16="http://schemas.microsoft.com/office/drawing/2014/main" xmlns="" id="{99220AD0-C196-455B-9754-81139452FF4D}"/>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97" name="Line 2">
              <a:extLst>
                <a:ext uri="{FF2B5EF4-FFF2-40B4-BE49-F238E27FC236}">
                  <a16:creationId xmlns:a16="http://schemas.microsoft.com/office/drawing/2014/main" xmlns="" id="{427DF893-92D6-46A9-AA19-CA1BB06DA154}"/>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98" name="Line 1">
              <a:extLst>
                <a:ext uri="{FF2B5EF4-FFF2-40B4-BE49-F238E27FC236}">
                  <a16:creationId xmlns:a16="http://schemas.microsoft.com/office/drawing/2014/main" xmlns="" id="{3722F0C4-2416-435B-961E-3954FB5B8635}"/>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99" name="Placeholder">
            <a:extLst>
              <a:ext uri="{FF2B5EF4-FFF2-40B4-BE49-F238E27FC236}">
                <a16:creationId xmlns:a16="http://schemas.microsoft.com/office/drawing/2014/main" xmlns="" id="{47C9A68B-9E3A-4817-9662-4F06BD72BB9C}"/>
              </a:ext>
            </a:extLst>
          </p:cNvPr>
          <p:cNvGrpSpPr>
            <a:grpSpLocks/>
          </p:cNvGrpSpPr>
          <p:nvPr/>
        </p:nvGrpSpPr>
        <p:grpSpPr bwMode="auto">
          <a:xfrm>
            <a:off x="4619028" y="2133493"/>
            <a:ext cx="650848" cy="648006"/>
            <a:chOff x="508000" y="1397000"/>
            <a:chExt cx="1008112" cy="1008112"/>
          </a:xfrm>
          <a:noFill/>
        </p:grpSpPr>
        <p:sp>
          <p:nvSpPr>
            <p:cNvPr id="100" name="Border">
              <a:extLst>
                <a:ext uri="{FF2B5EF4-FFF2-40B4-BE49-F238E27FC236}">
                  <a16:creationId xmlns:a16="http://schemas.microsoft.com/office/drawing/2014/main" xmlns="" id="{E4484D90-8069-4401-8603-787E78F2F221}"/>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01" name="Line 2">
              <a:extLst>
                <a:ext uri="{FF2B5EF4-FFF2-40B4-BE49-F238E27FC236}">
                  <a16:creationId xmlns:a16="http://schemas.microsoft.com/office/drawing/2014/main" xmlns="" id="{56254A1A-5069-48F3-A1E6-7ECDB70ACAED}"/>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02" name="Line 1">
              <a:extLst>
                <a:ext uri="{FF2B5EF4-FFF2-40B4-BE49-F238E27FC236}">
                  <a16:creationId xmlns:a16="http://schemas.microsoft.com/office/drawing/2014/main" xmlns="" id="{D8A58028-CB18-4C1E-9141-D3C54CACB547}"/>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103" name="Placeholder">
            <a:extLst>
              <a:ext uri="{FF2B5EF4-FFF2-40B4-BE49-F238E27FC236}">
                <a16:creationId xmlns:a16="http://schemas.microsoft.com/office/drawing/2014/main" xmlns="" id="{2E51AF6D-DC8C-41A1-953D-B489EAAE4A93}"/>
              </a:ext>
            </a:extLst>
          </p:cNvPr>
          <p:cNvGrpSpPr>
            <a:grpSpLocks/>
          </p:cNvGrpSpPr>
          <p:nvPr/>
        </p:nvGrpSpPr>
        <p:grpSpPr bwMode="auto">
          <a:xfrm>
            <a:off x="5373172" y="2133493"/>
            <a:ext cx="650848" cy="648006"/>
            <a:chOff x="508000" y="1397000"/>
            <a:chExt cx="1008112" cy="1008112"/>
          </a:xfrm>
          <a:noFill/>
        </p:grpSpPr>
        <p:sp>
          <p:nvSpPr>
            <p:cNvPr id="104" name="Border">
              <a:extLst>
                <a:ext uri="{FF2B5EF4-FFF2-40B4-BE49-F238E27FC236}">
                  <a16:creationId xmlns:a16="http://schemas.microsoft.com/office/drawing/2014/main" xmlns="" id="{B4483E58-2699-4692-9307-EB887E5BC5E5}"/>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05" name="Line 2">
              <a:extLst>
                <a:ext uri="{FF2B5EF4-FFF2-40B4-BE49-F238E27FC236}">
                  <a16:creationId xmlns:a16="http://schemas.microsoft.com/office/drawing/2014/main" xmlns="" id="{ADA686AD-F7D2-482C-95FC-1597299AFF7F}"/>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06" name="Line 1">
              <a:extLst>
                <a:ext uri="{FF2B5EF4-FFF2-40B4-BE49-F238E27FC236}">
                  <a16:creationId xmlns:a16="http://schemas.microsoft.com/office/drawing/2014/main" xmlns="" id="{46FEAADA-5FEE-4352-A654-5091B2C96E62}"/>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107" name="Placeholder">
            <a:extLst>
              <a:ext uri="{FF2B5EF4-FFF2-40B4-BE49-F238E27FC236}">
                <a16:creationId xmlns:a16="http://schemas.microsoft.com/office/drawing/2014/main" xmlns="" id="{6794490D-8CEF-421D-A2B5-B06832498D55}"/>
              </a:ext>
            </a:extLst>
          </p:cNvPr>
          <p:cNvGrpSpPr>
            <a:grpSpLocks/>
          </p:cNvGrpSpPr>
          <p:nvPr/>
        </p:nvGrpSpPr>
        <p:grpSpPr bwMode="auto">
          <a:xfrm>
            <a:off x="6127316" y="2133493"/>
            <a:ext cx="650848" cy="648006"/>
            <a:chOff x="508000" y="1397000"/>
            <a:chExt cx="1008112" cy="1008112"/>
          </a:xfrm>
          <a:noFill/>
        </p:grpSpPr>
        <p:sp>
          <p:nvSpPr>
            <p:cNvPr id="108" name="Border">
              <a:extLst>
                <a:ext uri="{FF2B5EF4-FFF2-40B4-BE49-F238E27FC236}">
                  <a16:creationId xmlns:a16="http://schemas.microsoft.com/office/drawing/2014/main" xmlns="" id="{A29A6A67-AD10-41AC-ABAA-2C0A64F884B5}"/>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09" name="Line 2">
              <a:extLst>
                <a:ext uri="{FF2B5EF4-FFF2-40B4-BE49-F238E27FC236}">
                  <a16:creationId xmlns:a16="http://schemas.microsoft.com/office/drawing/2014/main" xmlns="" id="{83B35686-0646-46F7-BB29-9C81BEAE7741}"/>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10" name="Line 1">
              <a:extLst>
                <a:ext uri="{FF2B5EF4-FFF2-40B4-BE49-F238E27FC236}">
                  <a16:creationId xmlns:a16="http://schemas.microsoft.com/office/drawing/2014/main" xmlns="" id="{4E57C844-5DE4-46F9-9420-35E1AA94E935}"/>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111" name="직사각형 110">
            <a:extLst>
              <a:ext uri="{FF2B5EF4-FFF2-40B4-BE49-F238E27FC236}">
                <a16:creationId xmlns:a16="http://schemas.microsoft.com/office/drawing/2014/main" xmlns="" id="{C7E22BAB-5A1C-4A1C-B5B1-DC721D3C3E98}"/>
              </a:ext>
            </a:extLst>
          </p:cNvPr>
          <p:cNvSpPr/>
          <p:nvPr/>
        </p:nvSpPr>
        <p:spPr>
          <a:xfrm>
            <a:off x="6854253" y="2142682"/>
            <a:ext cx="437940" cy="664503"/>
          </a:xfrm>
          <a:prstGeom prst="rect">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2" name="Picture 6" descr="관련 이미지">
            <a:extLst>
              <a:ext uri="{FF2B5EF4-FFF2-40B4-BE49-F238E27FC236}">
                <a16:creationId xmlns:a16="http://schemas.microsoft.com/office/drawing/2014/main" xmlns="" id="{C54CBF55-1E08-4A6C-A95D-65EA5086FA64}"/>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6930217" y="2169785"/>
            <a:ext cx="283982" cy="283982"/>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xmlns="" id="{8EFB24A0-E9A2-4ACB-BBFC-19BD2BEFB21F}"/>
              </a:ext>
            </a:extLst>
          </p:cNvPr>
          <p:cNvSpPr txBox="1"/>
          <p:nvPr/>
        </p:nvSpPr>
        <p:spPr>
          <a:xfrm>
            <a:off x="6846029" y="2470967"/>
            <a:ext cx="396262" cy="261610"/>
          </a:xfrm>
          <a:prstGeom prst="rect">
            <a:avLst/>
          </a:prstGeom>
          <a:noFill/>
        </p:spPr>
        <p:txBody>
          <a:bodyPr wrap="none" rtlCol="0">
            <a:spAutoFit/>
          </a:bodyPr>
          <a:lstStyle/>
          <a:p>
            <a:r>
              <a:rPr lang="en-US" altLang="ko-KR" sz="1100" b="1">
                <a:solidFill>
                  <a:schemeClr val="bg1"/>
                </a:solidFill>
              </a:rPr>
              <a:t>+ 6</a:t>
            </a:r>
            <a:endParaRPr lang="ko-KR" altLang="en-US" sz="1100" b="1" dirty="0">
              <a:solidFill>
                <a:schemeClr val="bg1"/>
              </a:solidFill>
            </a:endParaRPr>
          </a:p>
        </p:txBody>
      </p:sp>
      <p:grpSp>
        <p:nvGrpSpPr>
          <p:cNvPr id="124" name="그룹 123">
            <a:extLst>
              <a:ext uri="{FF2B5EF4-FFF2-40B4-BE49-F238E27FC236}">
                <a16:creationId xmlns:a16="http://schemas.microsoft.com/office/drawing/2014/main" xmlns="" id="{441D65CF-AB91-4284-9B53-4D41EE3CBFEE}"/>
              </a:ext>
            </a:extLst>
          </p:cNvPr>
          <p:cNvGrpSpPr/>
          <p:nvPr/>
        </p:nvGrpSpPr>
        <p:grpSpPr>
          <a:xfrm>
            <a:off x="146387" y="6591050"/>
            <a:ext cx="3566459" cy="222326"/>
            <a:chOff x="98979" y="5798962"/>
            <a:chExt cx="3566459" cy="222326"/>
          </a:xfrm>
          <a:solidFill>
            <a:schemeClr val="bg1"/>
          </a:solidFill>
        </p:grpSpPr>
        <p:sp>
          <p:nvSpPr>
            <p:cNvPr id="125" name="자유형 274">
              <a:extLst>
                <a:ext uri="{FF2B5EF4-FFF2-40B4-BE49-F238E27FC236}">
                  <a16:creationId xmlns:a16="http://schemas.microsoft.com/office/drawing/2014/main" xmlns="" id="{C84C3364-F490-4701-9652-9E04470AF9CC}"/>
                </a:ext>
              </a:extLst>
            </p:cNvPr>
            <p:cNvSpPr/>
            <p:nvPr/>
          </p:nvSpPr>
          <p:spPr bwMode="auto">
            <a:xfrm flipV="1">
              <a:off x="119986" y="5870970"/>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sp>
          <p:nvSpPr>
            <p:cNvPr id="126" name="자유형 274">
              <a:extLst>
                <a:ext uri="{FF2B5EF4-FFF2-40B4-BE49-F238E27FC236}">
                  <a16:creationId xmlns:a16="http://schemas.microsoft.com/office/drawing/2014/main" xmlns="" id="{F59688BC-E58F-4629-9330-F144E0796861}"/>
                </a:ext>
              </a:extLst>
            </p:cNvPr>
            <p:cNvSpPr/>
            <p:nvPr/>
          </p:nvSpPr>
          <p:spPr bwMode="auto">
            <a:xfrm flipV="1">
              <a:off x="98979" y="5798962"/>
              <a:ext cx="3545452" cy="15031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grpSp>
      <p:sp>
        <p:nvSpPr>
          <p:cNvPr id="127" name="TextBox 126">
            <a:extLst>
              <a:ext uri="{FF2B5EF4-FFF2-40B4-BE49-F238E27FC236}">
                <a16:creationId xmlns:a16="http://schemas.microsoft.com/office/drawing/2014/main" xmlns="" id="{A8B28907-BDCE-4A16-89BA-BC8208BF92F1}"/>
              </a:ext>
            </a:extLst>
          </p:cNvPr>
          <p:cNvSpPr txBox="1"/>
          <p:nvPr/>
        </p:nvSpPr>
        <p:spPr>
          <a:xfrm>
            <a:off x="5373172" y="5517232"/>
            <a:ext cx="587940" cy="646331"/>
          </a:xfrm>
          <a:prstGeom prst="rect">
            <a:avLst/>
          </a:prstGeom>
          <a:noFill/>
        </p:spPr>
        <p:txBody>
          <a:bodyPr wrap="square" rtlCol="0">
            <a:spAutoFit/>
          </a:bodyPr>
          <a:lstStyle/>
          <a:p>
            <a:r>
              <a:rPr lang="en-US" altLang="ko-KR" dirty="0"/>
              <a:t>.</a:t>
            </a:r>
          </a:p>
          <a:p>
            <a:r>
              <a:rPr lang="en-US" altLang="ko-KR" dirty="0"/>
              <a:t>.</a:t>
            </a:r>
          </a:p>
        </p:txBody>
      </p:sp>
      <p:sp>
        <p:nvSpPr>
          <p:cNvPr id="136" name="직사각형 135">
            <a:extLst>
              <a:ext uri="{FF2B5EF4-FFF2-40B4-BE49-F238E27FC236}">
                <a16:creationId xmlns:a16="http://schemas.microsoft.com/office/drawing/2014/main" xmlns="" id="{17FEA39A-446A-41AB-A75D-D50948119A81}"/>
              </a:ext>
            </a:extLst>
          </p:cNvPr>
          <p:cNvSpPr/>
          <p:nvPr/>
        </p:nvSpPr>
        <p:spPr bwMode="auto">
          <a:xfrm>
            <a:off x="3799284" y="6159001"/>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6</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41" name="TextBox 140">
            <a:extLst>
              <a:ext uri="{FF2B5EF4-FFF2-40B4-BE49-F238E27FC236}">
                <a16:creationId xmlns:a16="http://schemas.microsoft.com/office/drawing/2014/main" xmlns="" id="{45067D90-3094-46CF-AEEC-5A82554F3BF5}"/>
              </a:ext>
            </a:extLst>
          </p:cNvPr>
          <p:cNvSpPr txBox="1"/>
          <p:nvPr/>
        </p:nvSpPr>
        <p:spPr>
          <a:xfrm>
            <a:off x="3784140" y="1128724"/>
            <a:ext cx="3576615" cy="369332"/>
          </a:xfrm>
          <a:prstGeom prst="rect">
            <a:avLst/>
          </a:prstGeom>
          <a:noFill/>
        </p:spPr>
        <p:txBody>
          <a:bodyPr wrap="square" rtlCol="0">
            <a:spAutoFit/>
          </a:bodyPr>
          <a:lstStyle/>
          <a:p>
            <a:r>
              <a:rPr lang="en-US" altLang="ko-KR" sz="900" b="1" dirty="0">
                <a:solidFill>
                  <a:srgbClr val="FF0000"/>
                </a:solidFill>
              </a:rPr>
              <a:t>$</a:t>
            </a:r>
            <a:r>
              <a:rPr lang="ko-KR" altLang="en-US" sz="900" dirty="0"/>
              <a:t>선택이유</a:t>
            </a:r>
            <a:r>
              <a:rPr lang="en-US" altLang="ko-KR" sz="900" b="1" dirty="0">
                <a:solidFill>
                  <a:srgbClr val="FF0000"/>
                </a:solidFill>
              </a:rPr>
              <a:t>$</a:t>
            </a:r>
            <a:r>
              <a:rPr lang="en-US" altLang="ko-KR" sz="900" dirty="0"/>
              <a:t> </a:t>
            </a:r>
            <a:r>
              <a:rPr lang="ko-KR" altLang="en-US" sz="900" dirty="0" err="1"/>
              <a:t>스위티의</a:t>
            </a:r>
            <a:r>
              <a:rPr lang="ko-KR" altLang="en-US" sz="900" dirty="0"/>
              <a:t> 친절</a:t>
            </a:r>
            <a:r>
              <a:rPr lang="en-US" altLang="ko-KR" sz="900" dirty="0"/>
              <a:t>, </a:t>
            </a:r>
            <a:r>
              <a:rPr lang="ko-KR" altLang="en-US" sz="900" dirty="0"/>
              <a:t>쾌적한 매장</a:t>
            </a:r>
            <a:r>
              <a:rPr lang="en-US" altLang="ko-KR" sz="900" dirty="0"/>
              <a:t>, </a:t>
            </a:r>
            <a:r>
              <a:rPr lang="ko-KR" altLang="en-US" sz="900" dirty="0"/>
              <a:t>다양한 제품</a:t>
            </a:r>
            <a:r>
              <a:rPr lang="en-US" altLang="ko-KR" sz="900" dirty="0"/>
              <a:t>, </a:t>
            </a:r>
            <a:r>
              <a:rPr lang="ko-KR" altLang="en-US" sz="900" dirty="0"/>
              <a:t>솔직하고 부담 없는 가격</a:t>
            </a:r>
            <a:r>
              <a:rPr lang="en-US" altLang="ko-KR" sz="900" dirty="0"/>
              <a:t>, </a:t>
            </a:r>
            <a:r>
              <a:rPr lang="ko-KR" altLang="en-US" sz="900" dirty="0"/>
              <a:t>기타</a:t>
            </a:r>
          </a:p>
        </p:txBody>
      </p:sp>
      <p:sp>
        <p:nvSpPr>
          <p:cNvPr id="143" name="TextBox 142">
            <a:extLst>
              <a:ext uri="{FF2B5EF4-FFF2-40B4-BE49-F238E27FC236}">
                <a16:creationId xmlns:a16="http://schemas.microsoft.com/office/drawing/2014/main" xmlns="" id="{1C780FB7-68F6-4591-80B5-2EA072650FFB}"/>
              </a:ext>
            </a:extLst>
          </p:cNvPr>
          <p:cNvSpPr txBox="1"/>
          <p:nvPr/>
        </p:nvSpPr>
        <p:spPr>
          <a:xfrm>
            <a:off x="5961112" y="4443750"/>
            <a:ext cx="741279" cy="230832"/>
          </a:xfrm>
          <a:prstGeom prst="rect">
            <a:avLst/>
          </a:prstGeom>
          <a:noFill/>
        </p:spPr>
        <p:txBody>
          <a:bodyPr wrap="square" rtlCol="0">
            <a:spAutoFit/>
          </a:bodyPr>
          <a:lstStyle/>
          <a:p>
            <a:r>
              <a:rPr lang="en-US" altLang="ko-KR" sz="900" dirty="0">
                <a:solidFill>
                  <a:schemeClr val="tx1">
                    <a:lumMod val="75000"/>
                    <a:lumOff val="25000"/>
                  </a:schemeClr>
                </a:solidFill>
              </a:rPr>
              <a:t>2018.12.12</a:t>
            </a:r>
            <a:endParaRPr lang="ko-KR" altLang="en-US" sz="900" dirty="0">
              <a:solidFill>
                <a:schemeClr val="tx1">
                  <a:lumMod val="75000"/>
                  <a:lumOff val="25000"/>
                </a:schemeClr>
              </a:solidFill>
            </a:endParaRPr>
          </a:p>
        </p:txBody>
      </p:sp>
      <p:sp>
        <p:nvSpPr>
          <p:cNvPr id="144" name="TextBox 143">
            <a:extLst>
              <a:ext uri="{FF2B5EF4-FFF2-40B4-BE49-F238E27FC236}">
                <a16:creationId xmlns:a16="http://schemas.microsoft.com/office/drawing/2014/main" xmlns="" id="{F512EEE4-FACD-43E9-A11B-0D4354694A0C}"/>
              </a:ext>
            </a:extLst>
          </p:cNvPr>
          <p:cNvSpPr txBox="1"/>
          <p:nvPr/>
        </p:nvSpPr>
        <p:spPr>
          <a:xfrm>
            <a:off x="6604451" y="4431013"/>
            <a:ext cx="741279" cy="230832"/>
          </a:xfrm>
          <a:prstGeom prst="rect">
            <a:avLst/>
          </a:prstGeom>
          <a:noFill/>
        </p:spPr>
        <p:txBody>
          <a:bodyPr wrap="square" rtlCol="0">
            <a:spAutoFit/>
          </a:bodyPr>
          <a:lstStyle/>
          <a:p>
            <a:r>
              <a:rPr lang="en-US" altLang="ko-KR" sz="900" b="1" dirty="0">
                <a:solidFill>
                  <a:schemeClr val="tx1">
                    <a:lumMod val="75000"/>
                    <a:lumOff val="25000"/>
                  </a:schemeClr>
                </a:solidFill>
              </a:rPr>
              <a:t>Aaaaaa***</a:t>
            </a:r>
            <a:endParaRPr lang="ko-KR" altLang="en-US" sz="900" b="1" dirty="0">
              <a:solidFill>
                <a:schemeClr val="tx1">
                  <a:lumMod val="75000"/>
                  <a:lumOff val="25000"/>
                </a:schemeClr>
              </a:solidFill>
            </a:endParaRPr>
          </a:p>
        </p:txBody>
      </p:sp>
      <p:sp>
        <p:nvSpPr>
          <p:cNvPr id="145" name="TextBox 144">
            <a:extLst>
              <a:ext uri="{FF2B5EF4-FFF2-40B4-BE49-F238E27FC236}">
                <a16:creationId xmlns:a16="http://schemas.microsoft.com/office/drawing/2014/main" xmlns="" id="{FBD5C93D-D793-4CBD-9D0E-FB869D3B9338}"/>
              </a:ext>
            </a:extLst>
          </p:cNvPr>
          <p:cNvSpPr txBox="1"/>
          <p:nvPr/>
        </p:nvSpPr>
        <p:spPr>
          <a:xfrm>
            <a:off x="3748120" y="4602922"/>
            <a:ext cx="647934" cy="230832"/>
          </a:xfrm>
          <a:prstGeom prst="rect">
            <a:avLst/>
          </a:prstGeom>
          <a:noFill/>
        </p:spPr>
        <p:txBody>
          <a:bodyPr wrap="none" rtlCol="0">
            <a:spAutoFit/>
          </a:bodyPr>
          <a:lstStyle/>
          <a:p>
            <a:r>
              <a:rPr lang="en-US" altLang="ko-KR" sz="900" b="1" dirty="0">
                <a:solidFill>
                  <a:srgbClr val="FF0000"/>
                </a:solidFill>
              </a:rPr>
              <a:t>$</a:t>
            </a:r>
            <a:r>
              <a:rPr lang="ko-KR" altLang="en-US" sz="900" dirty="0"/>
              <a:t>매장명</a:t>
            </a:r>
            <a:r>
              <a:rPr lang="en-US" altLang="ko-KR" sz="900" b="1" dirty="0">
                <a:solidFill>
                  <a:srgbClr val="FF0000"/>
                </a:solidFill>
              </a:rPr>
              <a:t>$</a:t>
            </a:r>
            <a:endParaRPr lang="ko-KR" altLang="en-US" sz="900" b="1" dirty="0">
              <a:solidFill>
                <a:srgbClr val="FF0000"/>
              </a:solidFill>
            </a:endParaRPr>
          </a:p>
        </p:txBody>
      </p:sp>
      <p:sp>
        <p:nvSpPr>
          <p:cNvPr id="146" name="TextBox 145">
            <a:extLst>
              <a:ext uri="{FF2B5EF4-FFF2-40B4-BE49-F238E27FC236}">
                <a16:creationId xmlns:a16="http://schemas.microsoft.com/office/drawing/2014/main" xmlns="" id="{173AF8EE-C4DA-4F07-BEF3-93D8D57DCD3A}"/>
              </a:ext>
            </a:extLst>
          </p:cNvPr>
          <p:cNvSpPr txBox="1"/>
          <p:nvPr/>
        </p:nvSpPr>
        <p:spPr>
          <a:xfrm>
            <a:off x="3749903" y="5080618"/>
            <a:ext cx="1475084" cy="261610"/>
          </a:xfrm>
          <a:prstGeom prst="rect">
            <a:avLst/>
          </a:prstGeom>
          <a:noFill/>
        </p:spPr>
        <p:txBody>
          <a:bodyPr wrap="none" rtlCol="0">
            <a:spAutoFit/>
          </a:bodyPr>
          <a:lstStyle/>
          <a:p>
            <a:r>
              <a:rPr lang="en-US" altLang="ko-KR" sz="1100" b="1" dirty="0">
                <a:solidFill>
                  <a:srgbClr val="FF0000"/>
                </a:solidFill>
              </a:rPr>
              <a:t>$ </a:t>
            </a:r>
            <a:r>
              <a:rPr lang="ko-KR" altLang="en-US" sz="1100" b="1" dirty="0">
                <a:solidFill>
                  <a:schemeClr val="tx1">
                    <a:lumMod val="75000"/>
                    <a:lumOff val="25000"/>
                  </a:schemeClr>
                </a:solidFill>
              </a:rPr>
              <a:t>친절에 감사합니다</a:t>
            </a:r>
            <a:r>
              <a:rPr lang="en-US" altLang="ko-KR" sz="1100" b="1" dirty="0">
                <a:solidFill>
                  <a:schemeClr val="tx1">
                    <a:lumMod val="75000"/>
                    <a:lumOff val="25000"/>
                  </a:schemeClr>
                </a:solidFill>
              </a:rPr>
              <a:t>.</a:t>
            </a:r>
            <a:r>
              <a:rPr lang="en-US" altLang="ko-KR" sz="1100" b="1" dirty="0">
                <a:solidFill>
                  <a:srgbClr val="FF0000"/>
                </a:solidFill>
              </a:rPr>
              <a:t>$</a:t>
            </a:r>
            <a:endParaRPr lang="ko-KR" altLang="en-US" sz="1100" b="1" dirty="0">
              <a:solidFill>
                <a:srgbClr val="FF0000"/>
              </a:solidFill>
            </a:endParaRPr>
          </a:p>
        </p:txBody>
      </p:sp>
      <p:sp>
        <p:nvSpPr>
          <p:cNvPr id="147" name="TextBox 146">
            <a:extLst>
              <a:ext uri="{FF2B5EF4-FFF2-40B4-BE49-F238E27FC236}">
                <a16:creationId xmlns:a16="http://schemas.microsoft.com/office/drawing/2014/main" xmlns="" id="{34EE95C3-AB5E-4716-8C2F-3CCF30470D2F}"/>
              </a:ext>
            </a:extLst>
          </p:cNvPr>
          <p:cNvSpPr txBox="1"/>
          <p:nvPr/>
        </p:nvSpPr>
        <p:spPr>
          <a:xfrm>
            <a:off x="3728864" y="5297433"/>
            <a:ext cx="3564000" cy="507831"/>
          </a:xfrm>
          <a:prstGeom prst="rect">
            <a:avLst/>
          </a:prstGeom>
          <a:noFill/>
        </p:spPr>
        <p:txBody>
          <a:bodyPr wrap="square" rtlCol="0">
            <a:spAutoFit/>
          </a:bodyPr>
          <a:lstStyle/>
          <a:p>
            <a:r>
              <a:rPr lang="en-US" altLang="ko-KR" sz="900" b="1" dirty="0">
                <a:solidFill>
                  <a:srgbClr val="FF0000"/>
                </a:solidFill>
              </a:rPr>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endParaRPr lang="ko-KR" altLang="en-US" sz="900" b="1" dirty="0">
              <a:solidFill>
                <a:srgbClr val="FF0000"/>
              </a:solidFill>
            </a:endParaRPr>
          </a:p>
        </p:txBody>
      </p:sp>
      <p:sp>
        <p:nvSpPr>
          <p:cNvPr id="149" name="TextBox 148">
            <a:extLst>
              <a:ext uri="{FF2B5EF4-FFF2-40B4-BE49-F238E27FC236}">
                <a16:creationId xmlns:a16="http://schemas.microsoft.com/office/drawing/2014/main" xmlns="" id="{56DD6B7A-C999-4F8D-91CB-46729D38E5D0}"/>
              </a:ext>
            </a:extLst>
          </p:cNvPr>
          <p:cNvSpPr txBox="1"/>
          <p:nvPr/>
        </p:nvSpPr>
        <p:spPr>
          <a:xfrm>
            <a:off x="3740791" y="4801132"/>
            <a:ext cx="3576615" cy="369332"/>
          </a:xfrm>
          <a:prstGeom prst="rect">
            <a:avLst/>
          </a:prstGeom>
          <a:noFill/>
        </p:spPr>
        <p:txBody>
          <a:bodyPr wrap="square" rtlCol="0">
            <a:spAutoFit/>
          </a:bodyPr>
          <a:lstStyle/>
          <a:p>
            <a:r>
              <a:rPr lang="en-US" altLang="ko-KR" sz="900" b="1" dirty="0">
                <a:solidFill>
                  <a:srgbClr val="FF0000"/>
                </a:solidFill>
              </a:rPr>
              <a:t>$</a:t>
            </a:r>
            <a:r>
              <a:rPr lang="ko-KR" altLang="en-US" sz="900" dirty="0"/>
              <a:t>선택이유</a:t>
            </a:r>
            <a:r>
              <a:rPr lang="en-US" altLang="ko-KR" sz="900" b="1" dirty="0">
                <a:solidFill>
                  <a:srgbClr val="FF0000"/>
                </a:solidFill>
              </a:rPr>
              <a:t>$</a:t>
            </a:r>
            <a:r>
              <a:rPr lang="en-US" altLang="ko-KR" sz="900" dirty="0"/>
              <a:t> </a:t>
            </a:r>
            <a:r>
              <a:rPr lang="ko-KR" altLang="en-US" sz="900" dirty="0" err="1"/>
              <a:t>스위티의</a:t>
            </a:r>
            <a:r>
              <a:rPr lang="ko-KR" altLang="en-US" sz="900" dirty="0"/>
              <a:t> 친절</a:t>
            </a:r>
            <a:r>
              <a:rPr lang="en-US" altLang="ko-KR" sz="900" dirty="0"/>
              <a:t>, </a:t>
            </a:r>
            <a:r>
              <a:rPr lang="ko-KR" altLang="en-US" sz="900" dirty="0"/>
              <a:t>쾌적한 매장</a:t>
            </a:r>
            <a:r>
              <a:rPr lang="en-US" altLang="ko-KR" sz="900" dirty="0"/>
              <a:t>, </a:t>
            </a:r>
            <a:r>
              <a:rPr lang="ko-KR" altLang="en-US" sz="900" dirty="0"/>
              <a:t>다양한 제품</a:t>
            </a:r>
            <a:r>
              <a:rPr lang="en-US" altLang="ko-KR" sz="900" dirty="0"/>
              <a:t>, </a:t>
            </a:r>
            <a:r>
              <a:rPr lang="ko-KR" altLang="en-US" sz="900" dirty="0"/>
              <a:t>솔직하고 부담 없는 가격</a:t>
            </a:r>
            <a:r>
              <a:rPr lang="en-US" altLang="ko-KR" sz="900" dirty="0"/>
              <a:t>, </a:t>
            </a:r>
            <a:r>
              <a:rPr lang="ko-KR" altLang="en-US" sz="900" dirty="0"/>
              <a:t>기타</a:t>
            </a:r>
          </a:p>
        </p:txBody>
      </p:sp>
      <p:graphicFrame>
        <p:nvGraphicFramePr>
          <p:cNvPr id="150" name="Group 57">
            <a:extLst>
              <a:ext uri="{FF2B5EF4-FFF2-40B4-BE49-F238E27FC236}">
                <a16:creationId xmlns:a16="http://schemas.microsoft.com/office/drawing/2014/main" xmlns="" id="{DC193420-2AA4-4E02-9590-09CB9EF60604}"/>
              </a:ext>
            </a:extLst>
          </p:cNvPr>
          <p:cNvGraphicFramePr>
            <a:graphicFrameLocks noGrp="1"/>
          </p:cNvGraphicFramePr>
          <p:nvPr>
            <p:extLst>
              <p:ext uri="{D42A27DB-BD31-4B8C-83A1-F6EECF244321}">
                <p14:modId xmlns:p14="http://schemas.microsoft.com/office/powerpoint/2010/main" val="987986122"/>
              </p:ext>
            </p:extLst>
          </p:nvPr>
        </p:nvGraphicFramePr>
        <p:xfrm>
          <a:off x="7473280" y="414711"/>
          <a:ext cx="2432720" cy="4942638"/>
        </p:xfrm>
        <a:graphic>
          <a:graphicData uri="http://schemas.openxmlformats.org/drawingml/2006/table">
            <a:tbl>
              <a:tblPr>
                <a:effectLst/>
              </a:tblPr>
              <a:tblGrid>
                <a:gridCol w="248339">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http://m.etudehouse.com/kr/ko/mobile/kindShops.do?method=view&amp;bltnCntSeq=5872</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칭찬하기</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로그인 안내 팝업</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a:latin typeface="아리따-돋움(TTF)-Medium" panose="02020603020101020101" pitchFamily="18" charset="-127"/>
                          <a:ea typeface="아리따-돋움(TTF)-Medium" panose="02020603020101020101" pitchFamily="18" charset="-127"/>
                        </a:rPr>
                        <a:t>1</a:t>
                      </a:r>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매장칭찬</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서비스 안내</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399615">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칭찬하기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i="0" dirty="0">
                          <a:solidFill>
                            <a:schemeClr val="tx1"/>
                          </a:solidFill>
                          <a:latin typeface="아리따-돋움(TTF)-Medium" panose="02020603020101020101" pitchFamily="18" charset="-127"/>
                          <a:ea typeface="아리따-돋움(TTF)-Medium" panose="02020603020101020101" pitchFamily="18" charset="-127"/>
                        </a:rPr>
                        <a:t>선택 시 해당 팝업 레이어</a:t>
                      </a:r>
                      <a:endParaRPr lang="en-US" altLang="ko-KR" sz="800" b="0" i="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34696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시 검색 결과 하단에 리스트 </a:t>
                      </a: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뿌려줌</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748644905"/>
                  </a:ext>
                </a:extLst>
              </a:tr>
              <a:tr h="34696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전체 보기</a:t>
                      </a:r>
                      <a:r>
                        <a:rPr lang="en-US" altLang="ko-KR" sz="800" b="1" dirty="0">
                          <a:solidFill>
                            <a:schemeClr val="tx1"/>
                          </a:solidFill>
                          <a:latin typeface="아리따-돋움(TTF)-Medium" panose="02020603020101020101" pitchFamily="18" charset="-127"/>
                          <a:ea typeface="아리따-돋움(TTF)-Medium" panose="02020603020101020101" pitchFamily="18" charset="-127"/>
                        </a:rPr>
                        <a:t>(default)</a:t>
                      </a: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전체 보기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소팅</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최신글</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 추천 베스트보기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관리자에서 설정한 베스트 글만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소팅</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보기</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42089079"/>
                  </a:ext>
                </a:extLst>
              </a:tr>
              <a:tr h="83464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5</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칭찬글</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리스트</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Best :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관리자에서 설정했을 경우 태그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작성일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아이디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매장명 </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선택이유</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제목</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내용</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포토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포토 업로드 시에만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게시글 전체보기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글 선택 시 내용 전체보기 팝업 레이어</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652304671"/>
                  </a:ext>
                </a:extLst>
              </a:tr>
              <a:tr h="22504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6</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err="1">
                          <a:solidFill>
                            <a:schemeClr val="tx1"/>
                          </a:solidFill>
                          <a:latin typeface="아리따-돋움(TTF)-Medium" panose="02020603020101020101" pitchFamily="18" charset="-127"/>
                          <a:ea typeface="아리따-돋움(TTF)-Medium" panose="02020603020101020101" pitchFamily="18" charset="-127"/>
                        </a:rPr>
                        <a:t>더보기</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Default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수량 제한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이내에서 스크롤링</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570514810"/>
                  </a:ext>
                </a:extLst>
              </a:tr>
              <a:tr h="22504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7</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a:solidFill>
                            <a:schemeClr val="tx1"/>
                          </a:solidFill>
                          <a:latin typeface="아리따-돋움(TTF)-Medium" panose="02020603020101020101" pitchFamily="18" charset="-127"/>
                          <a:ea typeface="아리따-돋움(TTF)-Medium" panose="02020603020101020101" pitchFamily="18" charset="-127"/>
                        </a:rPr>
                        <a:t>검색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결과 없을 경우 노출되는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UI</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98870377"/>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0"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0"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152" name="TextBox 151">
            <a:extLst>
              <a:ext uri="{FF2B5EF4-FFF2-40B4-BE49-F238E27FC236}">
                <a16:creationId xmlns:a16="http://schemas.microsoft.com/office/drawing/2014/main" xmlns="" id="{54B31F53-0AC7-482D-B423-075621FE0B44}"/>
              </a:ext>
            </a:extLst>
          </p:cNvPr>
          <p:cNvSpPr txBox="1"/>
          <p:nvPr/>
        </p:nvSpPr>
        <p:spPr>
          <a:xfrm>
            <a:off x="5961112" y="3008271"/>
            <a:ext cx="741279" cy="230832"/>
          </a:xfrm>
          <a:prstGeom prst="rect">
            <a:avLst/>
          </a:prstGeom>
          <a:noFill/>
        </p:spPr>
        <p:txBody>
          <a:bodyPr wrap="square" rtlCol="0">
            <a:spAutoFit/>
          </a:bodyPr>
          <a:lstStyle/>
          <a:p>
            <a:r>
              <a:rPr lang="en-US" altLang="ko-KR" sz="900" dirty="0">
                <a:solidFill>
                  <a:schemeClr val="tx1">
                    <a:lumMod val="75000"/>
                    <a:lumOff val="25000"/>
                  </a:schemeClr>
                </a:solidFill>
              </a:rPr>
              <a:t>2018.12.12</a:t>
            </a:r>
            <a:endParaRPr lang="ko-KR" altLang="en-US" sz="900" dirty="0">
              <a:solidFill>
                <a:schemeClr val="tx1">
                  <a:lumMod val="75000"/>
                  <a:lumOff val="25000"/>
                </a:schemeClr>
              </a:solidFill>
            </a:endParaRPr>
          </a:p>
        </p:txBody>
      </p:sp>
      <p:sp>
        <p:nvSpPr>
          <p:cNvPr id="153" name="TextBox 152">
            <a:extLst>
              <a:ext uri="{FF2B5EF4-FFF2-40B4-BE49-F238E27FC236}">
                <a16:creationId xmlns:a16="http://schemas.microsoft.com/office/drawing/2014/main" xmlns="" id="{EC41BA78-333B-4F70-B77E-A559B1BC8F11}"/>
              </a:ext>
            </a:extLst>
          </p:cNvPr>
          <p:cNvSpPr txBox="1"/>
          <p:nvPr/>
        </p:nvSpPr>
        <p:spPr>
          <a:xfrm>
            <a:off x="6607595" y="3008271"/>
            <a:ext cx="741279" cy="230832"/>
          </a:xfrm>
          <a:prstGeom prst="rect">
            <a:avLst/>
          </a:prstGeom>
          <a:noFill/>
        </p:spPr>
        <p:txBody>
          <a:bodyPr wrap="square" rtlCol="0">
            <a:spAutoFit/>
          </a:bodyPr>
          <a:lstStyle/>
          <a:p>
            <a:r>
              <a:rPr lang="en-US" altLang="ko-KR" sz="900" b="1" dirty="0">
                <a:solidFill>
                  <a:schemeClr val="tx1">
                    <a:lumMod val="75000"/>
                    <a:lumOff val="25000"/>
                  </a:schemeClr>
                </a:solidFill>
              </a:rPr>
              <a:t>Aaaaaa***</a:t>
            </a:r>
            <a:endParaRPr lang="ko-KR" altLang="en-US" sz="900" b="1" dirty="0">
              <a:solidFill>
                <a:schemeClr val="tx1">
                  <a:lumMod val="75000"/>
                  <a:lumOff val="25000"/>
                </a:schemeClr>
              </a:solidFill>
            </a:endParaRPr>
          </a:p>
        </p:txBody>
      </p:sp>
      <p:sp>
        <p:nvSpPr>
          <p:cNvPr id="154" name="TextBox 153">
            <a:extLst>
              <a:ext uri="{FF2B5EF4-FFF2-40B4-BE49-F238E27FC236}">
                <a16:creationId xmlns:a16="http://schemas.microsoft.com/office/drawing/2014/main" xmlns="" id="{090F5CD5-6DD8-4901-9D7C-F69CE49D626D}"/>
              </a:ext>
            </a:extLst>
          </p:cNvPr>
          <p:cNvSpPr txBox="1"/>
          <p:nvPr/>
        </p:nvSpPr>
        <p:spPr>
          <a:xfrm>
            <a:off x="3763059" y="3171807"/>
            <a:ext cx="647934" cy="230832"/>
          </a:xfrm>
          <a:prstGeom prst="rect">
            <a:avLst/>
          </a:prstGeom>
          <a:noFill/>
        </p:spPr>
        <p:txBody>
          <a:bodyPr wrap="none" rtlCol="0">
            <a:spAutoFit/>
          </a:bodyPr>
          <a:lstStyle/>
          <a:p>
            <a:r>
              <a:rPr lang="en-US" altLang="ko-KR" sz="900" b="1" dirty="0">
                <a:solidFill>
                  <a:srgbClr val="FF0000"/>
                </a:solidFill>
              </a:rPr>
              <a:t>$</a:t>
            </a:r>
            <a:r>
              <a:rPr lang="ko-KR" altLang="en-US" sz="900" dirty="0"/>
              <a:t>매장명</a:t>
            </a:r>
            <a:r>
              <a:rPr lang="en-US" altLang="ko-KR" sz="900" b="1" dirty="0">
                <a:solidFill>
                  <a:srgbClr val="FF0000"/>
                </a:solidFill>
              </a:rPr>
              <a:t>$</a:t>
            </a:r>
            <a:endParaRPr lang="ko-KR" altLang="en-US" sz="900" b="1" dirty="0">
              <a:solidFill>
                <a:srgbClr val="FF0000"/>
              </a:solidFill>
            </a:endParaRPr>
          </a:p>
        </p:txBody>
      </p:sp>
      <p:sp>
        <p:nvSpPr>
          <p:cNvPr id="155" name="TextBox 154">
            <a:extLst>
              <a:ext uri="{FF2B5EF4-FFF2-40B4-BE49-F238E27FC236}">
                <a16:creationId xmlns:a16="http://schemas.microsoft.com/office/drawing/2014/main" xmlns="" id="{226E6F7D-4D53-488C-9CC1-617742B865BA}"/>
              </a:ext>
            </a:extLst>
          </p:cNvPr>
          <p:cNvSpPr txBox="1"/>
          <p:nvPr/>
        </p:nvSpPr>
        <p:spPr>
          <a:xfrm>
            <a:off x="3764842" y="3649503"/>
            <a:ext cx="1795684" cy="261610"/>
          </a:xfrm>
          <a:prstGeom prst="rect">
            <a:avLst/>
          </a:prstGeom>
          <a:noFill/>
        </p:spPr>
        <p:txBody>
          <a:bodyPr wrap="none" rtlCol="0">
            <a:spAutoFit/>
          </a:bodyPr>
          <a:lstStyle/>
          <a:p>
            <a:r>
              <a:rPr lang="en-US" altLang="ko-KR" sz="1100" b="1" dirty="0">
                <a:solidFill>
                  <a:srgbClr val="FF0000"/>
                </a:solidFill>
              </a:rPr>
              <a:t>$ </a:t>
            </a:r>
            <a:r>
              <a:rPr lang="ko-KR" altLang="en-US" sz="1100" b="1" dirty="0" err="1">
                <a:solidFill>
                  <a:schemeClr val="tx1">
                    <a:lumMod val="75000"/>
                    <a:lumOff val="25000"/>
                  </a:schemeClr>
                </a:solidFill>
              </a:rPr>
              <a:t>병점점</a:t>
            </a:r>
            <a:r>
              <a:rPr lang="ko-KR" altLang="en-US" sz="1100" b="1" dirty="0">
                <a:solidFill>
                  <a:schemeClr val="tx1">
                    <a:lumMod val="75000"/>
                    <a:lumOff val="25000"/>
                  </a:schemeClr>
                </a:solidFill>
              </a:rPr>
              <a:t> 너무 친절하세요</a:t>
            </a:r>
            <a:r>
              <a:rPr lang="en-US" altLang="ko-KR" sz="1100" b="1" dirty="0">
                <a:solidFill>
                  <a:schemeClr val="tx1">
                    <a:lumMod val="75000"/>
                    <a:lumOff val="25000"/>
                  </a:schemeClr>
                </a:solidFill>
              </a:rPr>
              <a:t>!</a:t>
            </a:r>
            <a:r>
              <a:rPr lang="en-US" altLang="ko-KR" sz="1100" b="1" dirty="0">
                <a:solidFill>
                  <a:srgbClr val="FF0000"/>
                </a:solidFill>
              </a:rPr>
              <a:t>$</a:t>
            </a:r>
            <a:endParaRPr lang="ko-KR" altLang="en-US" sz="1100" b="1" dirty="0">
              <a:solidFill>
                <a:srgbClr val="FF0000"/>
              </a:solidFill>
            </a:endParaRPr>
          </a:p>
        </p:txBody>
      </p:sp>
      <p:sp>
        <p:nvSpPr>
          <p:cNvPr id="156" name="TextBox 155">
            <a:extLst>
              <a:ext uri="{FF2B5EF4-FFF2-40B4-BE49-F238E27FC236}">
                <a16:creationId xmlns:a16="http://schemas.microsoft.com/office/drawing/2014/main" xmlns="" id="{8904B326-DAF9-4177-9DA9-637AF8387E8D}"/>
              </a:ext>
            </a:extLst>
          </p:cNvPr>
          <p:cNvSpPr txBox="1"/>
          <p:nvPr/>
        </p:nvSpPr>
        <p:spPr>
          <a:xfrm>
            <a:off x="3743803" y="3866318"/>
            <a:ext cx="3564000" cy="507831"/>
          </a:xfrm>
          <a:prstGeom prst="rect">
            <a:avLst/>
          </a:prstGeom>
          <a:noFill/>
        </p:spPr>
        <p:txBody>
          <a:bodyPr wrap="square" rtlCol="0">
            <a:spAutoFit/>
          </a:bodyPr>
          <a:lstStyle/>
          <a:p>
            <a:r>
              <a:rPr lang="en-US" altLang="ko-KR" sz="900" b="1" dirty="0">
                <a:solidFill>
                  <a:srgbClr val="FF0000"/>
                </a:solidFill>
              </a:rPr>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en-US" altLang="ko-KR" sz="900" b="1" dirty="0">
                <a:solidFill>
                  <a:srgbClr val="FF0000"/>
                </a:solidFill>
              </a:rPr>
              <a:t>$</a:t>
            </a:r>
            <a:endParaRPr lang="ko-KR" altLang="en-US" sz="900" b="1" dirty="0">
              <a:solidFill>
                <a:srgbClr val="FF0000"/>
              </a:solidFill>
            </a:endParaRPr>
          </a:p>
        </p:txBody>
      </p:sp>
      <p:sp>
        <p:nvSpPr>
          <p:cNvPr id="157" name="TextBox 156">
            <a:extLst>
              <a:ext uri="{FF2B5EF4-FFF2-40B4-BE49-F238E27FC236}">
                <a16:creationId xmlns:a16="http://schemas.microsoft.com/office/drawing/2014/main" xmlns="" id="{CA6F569E-7090-43DE-85E9-E10D2E7F3013}"/>
              </a:ext>
            </a:extLst>
          </p:cNvPr>
          <p:cNvSpPr txBox="1"/>
          <p:nvPr/>
        </p:nvSpPr>
        <p:spPr>
          <a:xfrm>
            <a:off x="3755730" y="3370017"/>
            <a:ext cx="3576615" cy="369332"/>
          </a:xfrm>
          <a:prstGeom prst="rect">
            <a:avLst/>
          </a:prstGeom>
          <a:noFill/>
        </p:spPr>
        <p:txBody>
          <a:bodyPr wrap="square" rtlCol="0">
            <a:spAutoFit/>
          </a:bodyPr>
          <a:lstStyle/>
          <a:p>
            <a:r>
              <a:rPr lang="en-US" altLang="ko-KR" sz="900" b="1" dirty="0">
                <a:solidFill>
                  <a:srgbClr val="FF0000"/>
                </a:solidFill>
              </a:rPr>
              <a:t>$</a:t>
            </a:r>
            <a:r>
              <a:rPr lang="ko-KR" altLang="en-US" sz="900" dirty="0"/>
              <a:t>선택이유</a:t>
            </a:r>
            <a:r>
              <a:rPr lang="en-US" altLang="ko-KR" sz="900" b="1" dirty="0">
                <a:solidFill>
                  <a:srgbClr val="FF0000"/>
                </a:solidFill>
              </a:rPr>
              <a:t>$</a:t>
            </a:r>
            <a:r>
              <a:rPr lang="en-US" altLang="ko-KR" sz="900" dirty="0"/>
              <a:t> </a:t>
            </a:r>
            <a:r>
              <a:rPr lang="ko-KR" altLang="en-US" sz="900" dirty="0" err="1"/>
              <a:t>스위티의</a:t>
            </a:r>
            <a:r>
              <a:rPr lang="ko-KR" altLang="en-US" sz="900" dirty="0"/>
              <a:t> 친절</a:t>
            </a:r>
            <a:r>
              <a:rPr lang="en-US" altLang="ko-KR" sz="900" dirty="0"/>
              <a:t>, </a:t>
            </a:r>
            <a:r>
              <a:rPr lang="ko-KR" altLang="en-US" sz="900" dirty="0"/>
              <a:t>쾌적한 매장</a:t>
            </a:r>
            <a:r>
              <a:rPr lang="en-US" altLang="ko-KR" sz="900" dirty="0"/>
              <a:t>, </a:t>
            </a:r>
            <a:r>
              <a:rPr lang="ko-KR" altLang="en-US" sz="900" dirty="0"/>
              <a:t>다양한 제품</a:t>
            </a:r>
            <a:r>
              <a:rPr lang="en-US" altLang="ko-KR" sz="900" dirty="0"/>
              <a:t>, </a:t>
            </a:r>
            <a:r>
              <a:rPr lang="ko-KR" altLang="en-US" sz="900" dirty="0"/>
              <a:t>솔직하고 부담 없는 가격</a:t>
            </a:r>
            <a:r>
              <a:rPr lang="en-US" altLang="ko-KR" sz="900" dirty="0"/>
              <a:t>, </a:t>
            </a:r>
            <a:r>
              <a:rPr lang="ko-KR" altLang="en-US" sz="900" dirty="0"/>
              <a:t>기타</a:t>
            </a:r>
          </a:p>
        </p:txBody>
      </p:sp>
      <p:sp>
        <p:nvSpPr>
          <p:cNvPr id="81" name="직사각형 80">
            <a:extLst>
              <a:ext uri="{FF2B5EF4-FFF2-40B4-BE49-F238E27FC236}">
                <a16:creationId xmlns:a16="http://schemas.microsoft.com/office/drawing/2014/main" xmlns="" id="{ECDD3507-E724-4B17-9357-A018F49CF950}"/>
              </a:ext>
            </a:extLst>
          </p:cNvPr>
          <p:cNvSpPr/>
          <p:nvPr/>
        </p:nvSpPr>
        <p:spPr>
          <a:xfrm>
            <a:off x="3889590" y="780053"/>
            <a:ext cx="513474" cy="167242"/>
          </a:xfrm>
          <a:prstGeom prst="rect">
            <a:avLst/>
          </a:prstGeom>
          <a:solidFill>
            <a:srgbClr val="FF99FF"/>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BEST</a:t>
            </a:r>
            <a:endParaRPr lang="ko-KR" altLang="en-US" sz="900" dirty="0">
              <a:solidFill>
                <a:schemeClr val="tx1"/>
              </a:solidFill>
            </a:endParaRPr>
          </a:p>
        </p:txBody>
      </p:sp>
      <p:sp>
        <p:nvSpPr>
          <p:cNvPr id="82" name="직사각형 81">
            <a:extLst>
              <a:ext uri="{FF2B5EF4-FFF2-40B4-BE49-F238E27FC236}">
                <a16:creationId xmlns:a16="http://schemas.microsoft.com/office/drawing/2014/main" xmlns="" id="{765CF18E-C016-4887-B458-FA061CFBC645}"/>
              </a:ext>
            </a:extLst>
          </p:cNvPr>
          <p:cNvSpPr/>
          <p:nvPr/>
        </p:nvSpPr>
        <p:spPr>
          <a:xfrm>
            <a:off x="3871849" y="3021914"/>
            <a:ext cx="513474" cy="167242"/>
          </a:xfrm>
          <a:prstGeom prst="rect">
            <a:avLst/>
          </a:prstGeom>
          <a:solidFill>
            <a:srgbClr val="FF99FF"/>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BEST</a:t>
            </a:r>
            <a:endParaRPr lang="ko-KR" altLang="en-US" sz="900" dirty="0">
              <a:solidFill>
                <a:schemeClr val="tx1"/>
              </a:solidFill>
            </a:endParaRPr>
          </a:p>
        </p:txBody>
      </p:sp>
      <p:sp>
        <p:nvSpPr>
          <p:cNvPr id="85" name="직사각형 84">
            <a:extLst>
              <a:ext uri="{FF2B5EF4-FFF2-40B4-BE49-F238E27FC236}">
                <a16:creationId xmlns:a16="http://schemas.microsoft.com/office/drawing/2014/main" xmlns="" id="{E5D90CAC-388F-4A73-8D0C-A69A48B201E1}"/>
              </a:ext>
            </a:extLst>
          </p:cNvPr>
          <p:cNvSpPr/>
          <p:nvPr/>
        </p:nvSpPr>
        <p:spPr>
          <a:xfrm>
            <a:off x="3863993" y="4465303"/>
            <a:ext cx="513474" cy="167242"/>
          </a:xfrm>
          <a:prstGeom prst="rect">
            <a:avLst/>
          </a:prstGeom>
          <a:solidFill>
            <a:srgbClr val="FF99FF"/>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BEST</a:t>
            </a:r>
            <a:endParaRPr lang="ko-KR" altLang="en-US" sz="900" dirty="0">
              <a:solidFill>
                <a:schemeClr val="tx1"/>
              </a:solidFill>
            </a:endParaRPr>
          </a:p>
        </p:txBody>
      </p:sp>
      <p:sp>
        <p:nvSpPr>
          <p:cNvPr id="66" name="TextBox 65">
            <a:extLst>
              <a:ext uri="{FF2B5EF4-FFF2-40B4-BE49-F238E27FC236}">
                <a16:creationId xmlns:a16="http://schemas.microsoft.com/office/drawing/2014/main" xmlns="" id="{51C751D1-5AA0-49B0-A85D-90DFE0311B10}"/>
              </a:ext>
            </a:extLst>
          </p:cNvPr>
          <p:cNvSpPr txBox="1"/>
          <p:nvPr/>
        </p:nvSpPr>
        <p:spPr>
          <a:xfrm>
            <a:off x="3789428" y="431086"/>
            <a:ext cx="2212465" cy="261610"/>
          </a:xfrm>
          <a:prstGeom prst="rect">
            <a:avLst/>
          </a:prstGeom>
          <a:noFill/>
        </p:spPr>
        <p:txBody>
          <a:bodyPr wrap="none" rtlCol="0">
            <a:spAutoFit/>
          </a:bodyPr>
          <a:lstStyle/>
          <a:p>
            <a:r>
              <a:rPr lang="en-US" altLang="ko-KR" sz="1100" b="1" dirty="0"/>
              <a:t>| </a:t>
            </a:r>
            <a:r>
              <a:rPr lang="ko-KR" altLang="en-US" sz="1100" b="1" dirty="0"/>
              <a:t>전체보기 </a:t>
            </a:r>
            <a:r>
              <a:rPr lang="en-US" altLang="ko-KR" sz="1100" b="1" dirty="0"/>
              <a:t>| </a:t>
            </a:r>
            <a:r>
              <a:rPr lang="ko-KR" altLang="en-US" sz="1100" b="1" dirty="0"/>
              <a:t>매장 추천 베스트 보기 </a:t>
            </a:r>
            <a:r>
              <a:rPr lang="en-US" altLang="ko-KR" sz="1100" b="1" dirty="0"/>
              <a:t>|</a:t>
            </a:r>
            <a:endParaRPr lang="ko-KR" altLang="en-US" sz="1100" b="1" dirty="0"/>
          </a:p>
        </p:txBody>
      </p:sp>
      <p:sp>
        <p:nvSpPr>
          <p:cNvPr id="68" name="직사각형 67">
            <a:extLst>
              <a:ext uri="{FF2B5EF4-FFF2-40B4-BE49-F238E27FC236}">
                <a16:creationId xmlns:a16="http://schemas.microsoft.com/office/drawing/2014/main" xmlns="" id="{282296C9-F5BB-49DF-B743-C8507940BA46}"/>
              </a:ext>
            </a:extLst>
          </p:cNvPr>
          <p:cNvSpPr/>
          <p:nvPr/>
        </p:nvSpPr>
        <p:spPr bwMode="auto">
          <a:xfrm>
            <a:off x="92356" y="1373365"/>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0" name="직사각형 69">
            <a:extLst>
              <a:ext uri="{FF2B5EF4-FFF2-40B4-BE49-F238E27FC236}">
                <a16:creationId xmlns:a16="http://schemas.microsoft.com/office/drawing/2014/main" xmlns="" id="{96977CD1-5365-4390-BB5D-056A7AD6B1CA}"/>
              </a:ext>
            </a:extLst>
          </p:cNvPr>
          <p:cNvSpPr/>
          <p:nvPr/>
        </p:nvSpPr>
        <p:spPr bwMode="auto">
          <a:xfrm>
            <a:off x="3755202" y="382634"/>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1" name="직사각형 70">
            <a:extLst>
              <a:ext uri="{FF2B5EF4-FFF2-40B4-BE49-F238E27FC236}">
                <a16:creationId xmlns:a16="http://schemas.microsoft.com/office/drawing/2014/main" xmlns="" id="{CD3E898E-59E2-42DB-B563-2C7E590A264F}"/>
              </a:ext>
            </a:extLst>
          </p:cNvPr>
          <p:cNvSpPr/>
          <p:nvPr/>
        </p:nvSpPr>
        <p:spPr bwMode="auto">
          <a:xfrm>
            <a:off x="3748120" y="670470"/>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5</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6" name="직사각형 115">
            <a:extLst>
              <a:ext uri="{FF2B5EF4-FFF2-40B4-BE49-F238E27FC236}">
                <a16:creationId xmlns:a16="http://schemas.microsoft.com/office/drawing/2014/main" xmlns="" id="{B465911B-9AB5-4998-ADE1-A24890E4390B}"/>
              </a:ext>
            </a:extLst>
          </p:cNvPr>
          <p:cNvSpPr/>
          <p:nvPr/>
        </p:nvSpPr>
        <p:spPr>
          <a:xfrm>
            <a:off x="248502" y="3591460"/>
            <a:ext cx="2760282" cy="25080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돋움" panose="020B0600000101010101" pitchFamily="50" charset="-127"/>
              <a:ea typeface="돋움" panose="020B0600000101010101" pitchFamily="50" charset="-127"/>
            </a:endParaRPr>
          </a:p>
        </p:txBody>
      </p:sp>
      <p:sp>
        <p:nvSpPr>
          <p:cNvPr id="119" name="직사각형 118">
            <a:extLst>
              <a:ext uri="{FF2B5EF4-FFF2-40B4-BE49-F238E27FC236}">
                <a16:creationId xmlns:a16="http://schemas.microsoft.com/office/drawing/2014/main" xmlns="" id="{77E735EB-30F0-447B-8FA5-4F6DBCE09ACF}"/>
              </a:ext>
            </a:extLst>
          </p:cNvPr>
          <p:cNvSpPr/>
          <p:nvPr/>
        </p:nvSpPr>
        <p:spPr>
          <a:xfrm>
            <a:off x="3011490" y="3592095"/>
            <a:ext cx="507268" cy="250170"/>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돋움" panose="020B0600000101010101" pitchFamily="50" charset="-127"/>
                <a:ea typeface="돋움" panose="020B0600000101010101" pitchFamily="50" charset="-127"/>
              </a:rPr>
              <a:t>검색</a:t>
            </a:r>
          </a:p>
        </p:txBody>
      </p:sp>
      <p:sp>
        <p:nvSpPr>
          <p:cNvPr id="130" name="TextBox 129">
            <a:extLst>
              <a:ext uri="{FF2B5EF4-FFF2-40B4-BE49-F238E27FC236}">
                <a16:creationId xmlns:a16="http://schemas.microsoft.com/office/drawing/2014/main" xmlns="" id="{A7C1745E-BBAE-439E-AE67-46252C7DD396}"/>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83" name="사각형: 둥근 모서리 82">
            <a:extLst>
              <a:ext uri="{FF2B5EF4-FFF2-40B4-BE49-F238E27FC236}">
                <a16:creationId xmlns:a16="http://schemas.microsoft.com/office/drawing/2014/main" xmlns="" id="{C3A888AC-1934-4418-88D6-01406584B292}"/>
              </a:ext>
            </a:extLst>
          </p:cNvPr>
          <p:cNvSpPr/>
          <p:nvPr/>
        </p:nvSpPr>
        <p:spPr>
          <a:xfrm>
            <a:off x="189038" y="1052736"/>
            <a:ext cx="1200734"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찾기</a:t>
            </a:r>
          </a:p>
        </p:txBody>
      </p:sp>
      <p:sp>
        <p:nvSpPr>
          <p:cNvPr id="86" name="사각형: 둥근 모서리 85">
            <a:extLst>
              <a:ext uri="{FF2B5EF4-FFF2-40B4-BE49-F238E27FC236}">
                <a16:creationId xmlns:a16="http://schemas.microsoft.com/office/drawing/2014/main" xmlns="" id="{F5F7DC4B-41E0-4F5C-AF8A-EE2F72A7319B}"/>
              </a:ext>
            </a:extLst>
          </p:cNvPr>
          <p:cNvSpPr/>
          <p:nvPr/>
        </p:nvSpPr>
        <p:spPr>
          <a:xfrm>
            <a:off x="1394698" y="1052736"/>
            <a:ext cx="1121075" cy="359784"/>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개설 문의</a:t>
            </a:r>
          </a:p>
        </p:txBody>
      </p:sp>
      <p:sp>
        <p:nvSpPr>
          <p:cNvPr id="87" name="사각형: 둥근 모서리 86">
            <a:extLst>
              <a:ext uri="{FF2B5EF4-FFF2-40B4-BE49-F238E27FC236}">
                <a16:creationId xmlns:a16="http://schemas.microsoft.com/office/drawing/2014/main" xmlns="" id="{E5D4F618-F30D-4B65-AB65-5431369722AA}"/>
              </a:ext>
            </a:extLst>
          </p:cNvPr>
          <p:cNvSpPr/>
          <p:nvPr/>
        </p:nvSpPr>
        <p:spPr>
          <a:xfrm>
            <a:off x="2515773" y="1053471"/>
            <a:ext cx="1092612" cy="359784"/>
          </a:xfrm>
          <a:prstGeom prst="roundRect">
            <a:avLst/>
          </a:prstGeom>
          <a:solidFill>
            <a:schemeClr val="bg2">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ctr"/>
          <a:lstStyle/>
          <a:p>
            <a:pPr algn="ctr"/>
            <a:r>
              <a:rPr lang="ko-KR" altLang="en-US" sz="800" dirty="0">
                <a:solidFill>
                  <a:schemeClr val="tx1"/>
                </a:solidFill>
              </a:rPr>
              <a:t>매장 칭찬</a:t>
            </a:r>
          </a:p>
        </p:txBody>
      </p:sp>
      <p:sp>
        <p:nvSpPr>
          <p:cNvPr id="80" name="직사각형 79">
            <a:extLst>
              <a:ext uri="{FF2B5EF4-FFF2-40B4-BE49-F238E27FC236}">
                <a16:creationId xmlns:a16="http://schemas.microsoft.com/office/drawing/2014/main" xmlns="" id="{C3900DBF-8984-4B3D-81A0-B0119A5D8FC6}"/>
              </a:ext>
            </a:extLst>
          </p:cNvPr>
          <p:cNvSpPr/>
          <p:nvPr/>
        </p:nvSpPr>
        <p:spPr>
          <a:xfrm>
            <a:off x="179288" y="4224907"/>
            <a:ext cx="3405560" cy="2327332"/>
          </a:xfrm>
          <a:prstGeom prst="rect">
            <a:avLst/>
          </a:prstGeom>
          <a:pattFill prst="ltUpDiag">
            <a:fgClr>
              <a:schemeClr val="bg1">
                <a:lumMod val="75000"/>
              </a:schemeClr>
            </a:fgClr>
            <a:bgClr>
              <a:schemeClr val="bg1"/>
            </a:bgClr>
          </a:patt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r>
              <a:rPr lang="ko-KR" altLang="en-US" sz="1000">
                <a:solidFill>
                  <a:schemeClr val="tx1">
                    <a:lumMod val="65000"/>
                    <a:lumOff val="35000"/>
                  </a:schemeClr>
                </a:solidFill>
              </a:rPr>
              <a:t>검색 결과 영역</a:t>
            </a:r>
          </a:p>
        </p:txBody>
      </p:sp>
      <p:graphicFrame>
        <p:nvGraphicFramePr>
          <p:cNvPr id="84" name="표 83">
            <a:extLst>
              <a:ext uri="{FF2B5EF4-FFF2-40B4-BE49-F238E27FC236}">
                <a16:creationId xmlns:a16="http://schemas.microsoft.com/office/drawing/2014/main" xmlns="" id="{AF4FC35C-12E5-4469-8236-217EF3321E1B}"/>
              </a:ext>
            </a:extLst>
          </p:cNvPr>
          <p:cNvGraphicFramePr>
            <a:graphicFrameLocks noGrp="1"/>
          </p:cNvGraphicFramePr>
          <p:nvPr>
            <p:extLst>
              <p:ext uri="{D42A27DB-BD31-4B8C-83A1-F6EECF244321}">
                <p14:modId xmlns:p14="http://schemas.microsoft.com/office/powerpoint/2010/main" val="2786943998"/>
              </p:ext>
            </p:extLst>
          </p:nvPr>
        </p:nvGraphicFramePr>
        <p:xfrm>
          <a:off x="414523" y="4380638"/>
          <a:ext cx="2855826" cy="1056144"/>
        </p:xfrm>
        <a:graphic>
          <a:graphicData uri="http://schemas.openxmlformats.org/drawingml/2006/table">
            <a:tbl>
              <a:tblPr firstRow="1" bandRow="1">
                <a:tableStyleId>{5C22544A-7EE6-4342-B048-85BDC9FD1C3A}</a:tableStyleId>
              </a:tblPr>
              <a:tblGrid>
                <a:gridCol w="2855826">
                  <a:extLst>
                    <a:ext uri="{9D8B030D-6E8A-4147-A177-3AD203B41FA5}">
                      <a16:colId xmlns:a16="http://schemas.microsoft.com/office/drawing/2014/main" xmlns="" val="2438799920"/>
                    </a:ext>
                  </a:extLst>
                </a:gridCol>
              </a:tblGrid>
              <a:tr h="1056144">
                <a:tc>
                  <a:txBody>
                    <a:bodyPr/>
                    <a:lstStyle/>
                    <a:p>
                      <a:pPr algn="ctr" latinLnBrk="1"/>
                      <a:r>
                        <a:rPr lang="en-US" altLang="ko-KR" sz="900" dirty="0">
                          <a:solidFill>
                            <a:srgbClr val="FF0000"/>
                          </a:solidFill>
                        </a:rPr>
                        <a:t>{</a:t>
                      </a:r>
                      <a:r>
                        <a:rPr lang="en-US" altLang="ko-KR" sz="900" dirty="0" err="1">
                          <a:solidFill>
                            <a:schemeClr val="tx1">
                              <a:lumMod val="65000"/>
                              <a:lumOff val="35000"/>
                            </a:schemeClr>
                          </a:solidFill>
                        </a:rPr>
                        <a:t>aaa</a:t>
                      </a:r>
                      <a:r>
                        <a:rPr lang="en-US" altLang="ko-KR" sz="900" dirty="0">
                          <a:solidFill>
                            <a:srgbClr val="FF0000"/>
                          </a:solidFill>
                        </a:rPr>
                        <a:t>}</a:t>
                      </a:r>
                    </a:p>
                    <a:p>
                      <a:pPr algn="ctr" latinLnBrk="1"/>
                      <a:r>
                        <a:rPr lang="ko-KR" altLang="en-US" sz="900" dirty="0">
                          <a:solidFill>
                            <a:schemeClr val="tx1">
                              <a:lumMod val="65000"/>
                              <a:lumOff val="35000"/>
                            </a:schemeClr>
                          </a:solidFill>
                        </a:rPr>
                        <a:t>검색 결과가 없습니다</a:t>
                      </a:r>
                      <a:r>
                        <a:rPr lang="en-US" altLang="ko-KR" sz="900" dirty="0">
                          <a:solidFill>
                            <a:schemeClr val="tx1">
                              <a:lumMod val="65000"/>
                              <a:lumOff val="35000"/>
                            </a:schemeClr>
                          </a:solidFill>
                        </a:rPr>
                        <a:t>.</a:t>
                      </a:r>
                    </a:p>
                    <a:p>
                      <a:pPr algn="ctr" latinLnBrk="1"/>
                      <a:r>
                        <a:rPr lang="ko-KR" altLang="en-US" sz="900" b="0" dirty="0">
                          <a:solidFill>
                            <a:schemeClr val="tx1">
                              <a:lumMod val="65000"/>
                              <a:lumOff val="35000"/>
                            </a:schemeClr>
                          </a:solidFill>
                        </a:rPr>
                        <a:t>다른 검색어를 입력하시거나 철자와 띄어쓰기를 다시 확인해 주세요</a:t>
                      </a:r>
                      <a:r>
                        <a:rPr lang="en-US" altLang="ko-KR" sz="900" b="0" dirty="0">
                          <a:solidFill>
                            <a:schemeClr val="tx1">
                              <a:lumMod val="65000"/>
                              <a:lumOff val="35000"/>
                            </a:schemeClr>
                          </a:solidFill>
                        </a:rPr>
                        <a:t>!</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33195037"/>
                  </a:ext>
                </a:extLst>
              </a:tr>
            </a:tbl>
          </a:graphicData>
        </a:graphic>
      </p:graphicFrame>
      <p:sp>
        <p:nvSpPr>
          <p:cNvPr id="114" name="TextBox 113">
            <a:extLst>
              <a:ext uri="{FF2B5EF4-FFF2-40B4-BE49-F238E27FC236}">
                <a16:creationId xmlns:a16="http://schemas.microsoft.com/office/drawing/2014/main" xmlns="" id="{9CFA812F-C323-41A1-B1FE-C0DCC1013B7D}"/>
              </a:ext>
            </a:extLst>
          </p:cNvPr>
          <p:cNvSpPr txBox="1"/>
          <p:nvPr/>
        </p:nvSpPr>
        <p:spPr>
          <a:xfrm>
            <a:off x="79479" y="3936402"/>
            <a:ext cx="2212465" cy="261610"/>
          </a:xfrm>
          <a:prstGeom prst="rect">
            <a:avLst/>
          </a:prstGeom>
          <a:noFill/>
        </p:spPr>
        <p:txBody>
          <a:bodyPr wrap="none" rtlCol="0">
            <a:spAutoFit/>
          </a:bodyPr>
          <a:lstStyle/>
          <a:p>
            <a:r>
              <a:rPr lang="en-US" altLang="ko-KR" sz="1100" b="1" dirty="0"/>
              <a:t>| </a:t>
            </a:r>
            <a:r>
              <a:rPr lang="ko-KR" altLang="en-US" sz="1100" b="1" dirty="0"/>
              <a:t>전체보기 </a:t>
            </a:r>
            <a:r>
              <a:rPr lang="en-US" altLang="ko-KR" sz="1100" b="1" dirty="0"/>
              <a:t>| </a:t>
            </a:r>
            <a:r>
              <a:rPr lang="ko-KR" altLang="en-US" sz="1100" b="1" dirty="0"/>
              <a:t>매장 추천 베스트 보기 </a:t>
            </a:r>
            <a:r>
              <a:rPr lang="en-US" altLang="ko-KR" sz="1100" b="1" dirty="0"/>
              <a:t>|</a:t>
            </a:r>
            <a:endParaRPr lang="ko-KR" altLang="en-US" sz="1100" b="1" dirty="0"/>
          </a:p>
        </p:txBody>
      </p:sp>
      <p:sp>
        <p:nvSpPr>
          <p:cNvPr id="5" name="직사각형 4">
            <a:extLst>
              <a:ext uri="{FF2B5EF4-FFF2-40B4-BE49-F238E27FC236}">
                <a16:creationId xmlns:a16="http://schemas.microsoft.com/office/drawing/2014/main" xmlns="" id="{E9FFA0E7-AAD4-4179-874B-2E3B2407BB83}"/>
              </a:ext>
            </a:extLst>
          </p:cNvPr>
          <p:cNvSpPr/>
          <p:nvPr/>
        </p:nvSpPr>
        <p:spPr>
          <a:xfrm>
            <a:off x="114167" y="3911113"/>
            <a:ext cx="3521428" cy="2751945"/>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직사각형 114">
            <a:extLst>
              <a:ext uri="{FF2B5EF4-FFF2-40B4-BE49-F238E27FC236}">
                <a16:creationId xmlns:a16="http://schemas.microsoft.com/office/drawing/2014/main" xmlns="" id="{3A21B3C9-15EF-4375-BF62-F55D88423B47}"/>
              </a:ext>
            </a:extLst>
          </p:cNvPr>
          <p:cNvSpPr/>
          <p:nvPr/>
        </p:nvSpPr>
        <p:spPr bwMode="auto">
          <a:xfrm>
            <a:off x="2269230" y="400718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7</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09768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EH.BC.08.002.FPR.LPP1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칭찬</a:t>
            </a:r>
            <a:r>
              <a:rPr lang="en-US" altLang="ko-KR" dirty="0"/>
              <a:t>_</a:t>
            </a:r>
            <a:r>
              <a:rPr lang="ko-KR" altLang="en-US" dirty="0"/>
              <a:t>상세보기 팝업 레이어</a:t>
            </a:r>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a:xfrm>
            <a:off x="3527147" y="215740"/>
            <a:ext cx="6330956" cy="159972"/>
          </a:xfrm>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칭찬</a:t>
            </a:r>
          </a:p>
        </p:txBody>
      </p:sp>
      <p:sp>
        <p:nvSpPr>
          <p:cNvPr id="58" name="직사각형 57">
            <a:extLst>
              <a:ext uri="{FF2B5EF4-FFF2-40B4-BE49-F238E27FC236}">
                <a16:creationId xmlns:a16="http://schemas.microsoft.com/office/drawing/2014/main" xmlns="" id="{F9DFF7E6-6DD1-46B4-965D-08180A9336C2}"/>
              </a:ext>
            </a:extLst>
          </p:cNvPr>
          <p:cNvSpPr/>
          <p:nvPr/>
        </p:nvSpPr>
        <p:spPr>
          <a:xfrm>
            <a:off x="276860" y="553785"/>
            <a:ext cx="3584162" cy="607144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0" name="TextBox 89">
            <a:extLst>
              <a:ext uri="{FF2B5EF4-FFF2-40B4-BE49-F238E27FC236}">
                <a16:creationId xmlns:a16="http://schemas.microsoft.com/office/drawing/2014/main" xmlns="" id="{C80C7148-3D59-41F3-A9F9-A83421D4A91B}"/>
              </a:ext>
            </a:extLst>
          </p:cNvPr>
          <p:cNvSpPr txBox="1"/>
          <p:nvPr/>
        </p:nvSpPr>
        <p:spPr>
          <a:xfrm>
            <a:off x="2451613" y="1086063"/>
            <a:ext cx="741279" cy="230832"/>
          </a:xfrm>
          <a:prstGeom prst="rect">
            <a:avLst/>
          </a:prstGeom>
          <a:noFill/>
        </p:spPr>
        <p:txBody>
          <a:bodyPr wrap="square" rtlCol="0">
            <a:spAutoFit/>
          </a:bodyPr>
          <a:lstStyle/>
          <a:p>
            <a:r>
              <a:rPr lang="en-US" altLang="ko-KR" sz="900" dirty="0">
                <a:solidFill>
                  <a:schemeClr val="tx1">
                    <a:lumMod val="75000"/>
                    <a:lumOff val="25000"/>
                  </a:schemeClr>
                </a:solidFill>
              </a:rPr>
              <a:t>2018.12.12</a:t>
            </a:r>
            <a:endParaRPr lang="ko-KR" altLang="en-US" sz="900" dirty="0">
              <a:solidFill>
                <a:schemeClr val="tx1">
                  <a:lumMod val="75000"/>
                  <a:lumOff val="25000"/>
                </a:schemeClr>
              </a:solidFill>
            </a:endParaRPr>
          </a:p>
        </p:txBody>
      </p:sp>
      <p:sp>
        <p:nvSpPr>
          <p:cNvPr id="92" name="TextBox 91">
            <a:extLst>
              <a:ext uri="{FF2B5EF4-FFF2-40B4-BE49-F238E27FC236}">
                <a16:creationId xmlns:a16="http://schemas.microsoft.com/office/drawing/2014/main" xmlns="" id="{673E280C-496D-4D9A-A39D-5E79E72AB370}"/>
              </a:ext>
            </a:extLst>
          </p:cNvPr>
          <p:cNvSpPr txBox="1"/>
          <p:nvPr/>
        </p:nvSpPr>
        <p:spPr>
          <a:xfrm>
            <a:off x="291736" y="1266954"/>
            <a:ext cx="647934" cy="230832"/>
          </a:xfrm>
          <a:prstGeom prst="rect">
            <a:avLst/>
          </a:prstGeom>
          <a:noFill/>
        </p:spPr>
        <p:txBody>
          <a:bodyPr wrap="none" rtlCol="0">
            <a:spAutoFit/>
          </a:bodyPr>
          <a:lstStyle/>
          <a:p>
            <a:r>
              <a:rPr lang="en-US" altLang="ko-KR" sz="900" b="1" dirty="0">
                <a:solidFill>
                  <a:srgbClr val="FF0000"/>
                </a:solidFill>
              </a:rPr>
              <a:t>$</a:t>
            </a:r>
            <a:r>
              <a:rPr lang="ko-KR" altLang="en-US" sz="900" dirty="0"/>
              <a:t>매장명</a:t>
            </a:r>
            <a:r>
              <a:rPr lang="en-US" altLang="ko-KR" sz="900" b="1" dirty="0">
                <a:solidFill>
                  <a:srgbClr val="FF0000"/>
                </a:solidFill>
              </a:rPr>
              <a:t>$</a:t>
            </a:r>
            <a:endParaRPr lang="ko-KR" altLang="en-US" sz="900" b="1" dirty="0">
              <a:solidFill>
                <a:srgbClr val="FF0000"/>
              </a:solidFill>
            </a:endParaRPr>
          </a:p>
        </p:txBody>
      </p:sp>
      <p:sp>
        <p:nvSpPr>
          <p:cNvPr id="93" name="TextBox 92">
            <a:extLst>
              <a:ext uri="{FF2B5EF4-FFF2-40B4-BE49-F238E27FC236}">
                <a16:creationId xmlns:a16="http://schemas.microsoft.com/office/drawing/2014/main" xmlns="" id="{0E09A0F5-0CED-4CD7-8BF1-BAFAA8DAE364}"/>
              </a:ext>
            </a:extLst>
          </p:cNvPr>
          <p:cNvSpPr txBox="1"/>
          <p:nvPr/>
        </p:nvSpPr>
        <p:spPr>
          <a:xfrm>
            <a:off x="293519" y="1744650"/>
            <a:ext cx="1475084" cy="261610"/>
          </a:xfrm>
          <a:prstGeom prst="rect">
            <a:avLst/>
          </a:prstGeom>
          <a:noFill/>
        </p:spPr>
        <p:txBody>
          <a:bodyPr wrap="none" rtlCol="0">
            <a:spAutoFit/>
          </a:bodyPr>
          <a:lstStyle/>
          <a:p>
            <a:r>
              <a:rPr lang="en-US" altLang="ko-KR" sz="1100" b="1" dirty="0">
                <a:solidFill>
                  <a:srgbClr val="FF0000"/>
                </a:solidFill>
              </a:rPr>
              <a:t>$ </a:t>
            </a:r>
            <a:r>
              <a:rPr lang="ko-KR" altLang="en-US" sz="1100" b="1" dirty="0">
                <a:solidFill>
                  <a:schemeClr val="tx1">
                    <a:lumMod val="75000"/>
                    <a:lumOff val="25000"/>
                  </a:schemeClr>
                </a:solidFill>
              </a:rPr>
              <a:t>친절에 감사합니다</a:t>
            </a:r>
            <a:r>
              <a:rPr lang="en-US" altLang="ko-KR" sz="1100" b="1" dirty="0">
                <a:solidFill>
                  <a:schemeClr val="tx1">
                    <a:lumMod val="75000"/>
                    <a:lumOff val="25000"/>
                  </a:schemeClr>
                </a:solidFill>
              </a:rPr>
              <a:t>.</a:t>
            </a:r>
            <a:r>
              <a:rPr lang="en-US" altLang="ko-KR" sz="1100" b="1" dirty="0">
                <a:solidFill>
                  <a:srgbClr val="FF0000"/>
                </a:solidFill>
              </a:rPr>
              <a:t>$</a:t>
            </a:r>
            <a:endParaRPr lang="ko-KR" altLang="en-US" sz="1100" b="1" dirty="0">
              <a:solidFill>
                <a:srgbClr val="FF0000"/>
              </a:solidFill>
            </a:endParaRPr>
          </a:p>
        </p:txBody>
      </p:sp>
      <p:sp>
        <p:nvSpPr>
          <p:cNvPr id="94" name="TextBox 93">
            <a:extLst>
              <a:ext uri="{FF2B5EF4-FFF2-40B4-BE49-F238E27FC236}">
                <a16:creationId xmlns:a16="http://schemas.microsoft.com/office/drawing/2014/main" xmlns="" id="{5E7FAC57-46E8-4DCC-BEA4-5D331CEFB64D}"/>
              </a:ext>
            </a:extLst>
          </p:cNvPr>
          <p:cNvSpPr txBox="1"/>
          <p:nvPr/>
        </p:nvSpPr>
        <p:spPr>
          <a:xfrm>
            <a:off x="302684" y="5423844"/>
            <a:ext cx="3564000" cy="923330"/>
          </a:xfrm>
          <a:prstGeom prst="rect">
            <a:avLst/>
          </a:prstGeom>
          <a:noFill/>
        </p:spPr>
        <p:txBody>
          <a:bodyPr wrap="square" rtlCol="0">
            <a:spAutoFit/>
          </a:bodyPr>
          <a:lstStyle/>
          <a:p>
            <a:r>
              <a:rPr lang="en-US" altLang="ko-KR" sz="900" b="1" dirty="0">
                <a:solidFill>
                  <a:srgbClr val="FF0000"/>
                </a:solidFill>
              </a:rPr>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a:t>
            </a:r>
            <a:r>
              <a:rPr lang="ko-KR" altLang="en-US" sz="900" dirty="0"/>
              <a:t> 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 </a:t>
            </a:r>
            <a:r>
              <a:rPr lang="ko-KR" altLang="en-US" sz="900" dirty="0"/>
              <a:t>많이 산 것도 아닌데 </a:t>
            </a:r>
            <a:r>
              <a:rPr lang="ko-KR" altLang="en-US" sz="900" dirty="0" err="1"/>
              <a:t>왕친절하셔서ㅜㅜ</a:t>
            </a:r>
            <a:r>
              <a:rPr lang="ko-KR" altLang="en-US" sz="900" dirty="0"/>
              <a:t> 막 죄송했어요</a:t>
            </a:r>
            <a:r>
              <a:rPr lang="en-US" altLang="ko-KR" sz="900" dirty="0"/>
              <a:t>. </a:t>
            </a:r>
            <a:r>
              <a:rPr lang="ko-KR" altLang="en-US" sz="900" dirty="0"/>
              <a:t>진짜 꼼꼼하시고 </a:t>
            </a:r>
            <a:r>
              <a:rPr lang="ko-KR" altLang="en-US" sz="900" dirty="0" err="1"/>
              <a:t>짱짱</a:t>
            </a:r>
            <a:r>
              <a:rPr lang="ko-KR" altLang="en-US" sz="900" dirty="0"/>
              <a:t> 친절하세요</a:t>
            </a:r>
            <a:r>
              <a:rPr lang="en-US" altLang="ko-KR" sz="900" dirty="0"/>
              <a:t>!!! </a:t>
            </a:r>
            <a:r>
              <a:rPr lang="ko-KR" altLang="en-US" sz="900" dirty="0" err="1"/>
              <a:t>대박나세요</a:t>
            </a:r>
            <a:r>
              <a:rPr lang="en-US" altLang="ko-KR" sz="900" dirty="0"/>
              <a:t>.</a:t>
            </a:r>
            <a:r>
              <a:rPr lang="ko-KR" altLang="en-US" sz="900" dirty="0"/>
              <a:t> 많이 산 것도</a:t>
            </a:r>
            <a:endParaRPr lang="ko-KR" altLang="en-US" sz="900" b="1" dirty="0">
              <a:solidFill>
                <a:srgbClr val="FF0000"/>
              </a:solidFill>
            </a:endParaRPr>
          </a:p>
        </p:txBody>
      </p:sp>
      <p:grpSp>
        <p:nvGrpSpPr>
          <p:cNvPr id="95" name="Placeholder">
            <a:extLst>
              <a:ext uri="{FF2B5EF4-FFF2-40B4-BE49-F238E27FC236}">
                <a16:creationId xmlns:a16="http://schemas.microsoft.com/office/drawing/2014/main" xmlns="" id="{C60C9A7F-6F75-4083-9D9C-376954889E90}"/>
              </a:ext>
            </a:extLst>
          </p:cNvPr>
          <p:cNvGrpSpPr>
            <a:grpSpLocks/>
          </p:cNvGrpSpPr>
          <p:nvPr/>
        </p:nvGrpSpPr>
        <p:grpSpPr bwMode="auto">
          <a:xfrm>
            <a:off x="447947" y="2076643"/>
            <a:ext cx="3250472" cy="1384732"/>
            <a:chOff x="508000" y="1397000"/>
            <a:chExt cx="1008112" cy="1008112"/>
          </a:xfrm>
          <a:noFill/>
        </p:grpSpPr>
        <p:sp>
          <p:nvSpPr>
            <p:cNvPr id="96" name="Border">
              <a:extLst>
                <a:ext uri="{FF2B5EF4-FFF2-40B4-BE49-F238E27FC236}">
                  <a16:creationId xmlns:a16="http://schemas.microsoft.com/office/drawing/2014/main" xmlns="" id="{99220AD0-C196-455B-9754-81139452FF4D}"/>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97" name="Line 2">
              <a:extLst>
                <a:ext uri="{FF2B5EF4-FFF2-40B4-BE49-F238E27FC236}">
                  <a16:creationId xmlns:a16="http://schemas.microsoft.com/office/drawing/2014/main" xmlns="" id="{427DF893-92D6-46A9-AA19-CA1BB06DA154}"/>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98" name="Line 1">
              <a:extLst>
                <a:ext uri="{FF2B5EF4-FFF2-40B4-BE49-F238E27FC236}">
                  <a16:creationId xmlns:a16="http://schemas.microsoft.com/office/drawing/2014/main" xmlns="" id="{3722F0C4-2416-435B-961E-3954FB5B8635}"/>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141" name="TextBox 140">
            <a:extLst>
              <a:ext uri="{FF2B5EF4-FFF2-40B4-BE49-F238E27FC236}">
                <a16:creationId xmlns:a16="http://schemas.microsoft.com/office/drawing/2014/main" xmlns="" id="{45067D90-3094-46CF-AEEC-5A82554F3BF5}"/>
              </a:ext>
            </a:extLst>
          </p:cNvPr>
          <p:cNvSpPr txBox="1"/>
          <p:nvPr/>
        </p:nvSpPr>
        <p:spPr>
          <a:xfrm>
            <a:off x="284407" y="1465164"/>
            <a:ext cx="3576615" cy="369332"/>
          </a:xfrm>
          <a:prstGeom prst="rect">
            <a:avLst/>
          </a:prstGeom>
          <a:noFill/>
        </p:spPr>
        <p:txBody>
          <a:bodyPr wrap="square" rtlCol="0">
            <a:spAutoFit/>
          </a:bodyPr>
          <a:lstStyle/>
          <a:p>
            <a:r>
              <a:rPr lang="en-US" altLang="ko-KR" sz="900" b="1" dirty="0">
                <a:solidFill>
                  <a:srgbClr val="FF0000"/>
                </a:solidFill>
              </a:rPr>
              <a:t>$</a:t>
            </a:r>
            <a:r>
              <a:rPr lang="ko-KR" altLang="en-US" sz="900" dirty="0"/>
              <a:t>선택이유</a:t>
            </a:r>
            <a:r>
              <a:rPr lang="en-US" altLang="ko-KR" sz="900" b="1" dirty="0">
                <a:solidFill>
                  <a:srgbClr val="FF0000"/>
                </a:solidFill>
              </a:rPr>
              <a:t>$</a:t>
            </a:r>
            <a:r>
              <a:rPr lang="en-US" altLang="ko-KR" sz="900" dirty="0"/>
              <a:t> </a:t>
            </a:r>
            <a:r>
              <a:rPr lang="ko-KR" altLang="en-US" sz="900" dirty="0" err="1"/>
              <a:t>스위티의</a:t>
            </a:r>
            <a:r>
              <a:rPr lang="ko-KR" altLang="en-US" sz="900" dirty="0"/>
              <a:t> 친절</a:t>
            </a:r>
            <a:r>
              <a:rPr lang="en-US" altLang="ko-KR" sz="900" dirty="0"/>
              <a:t>, </a:t>
            </a:r>
            <a:r>
              <a:rPr lang="ko-KR" altLang="en-US" sz="900" dirty="0"/>
              <a:t>쾌적한 매장</a:t>
            </a:r>
            <a:r>
              <a:rPr lang="en-US" altLang="ko-KR" sz="900" dirty="0"/>
              <a:t>, </a:t>
            </a:r>
            <a:r>
              <a:rPr lang="ko-KR" altLang="en-US" sz="900" dirty="0"/>
              <a:t>다양한 제품</a:t>
            </a:r>
            <a:r>
              <a:rPr lang="en-US" altLang="ko-KR" sz="900" dirty="0"/>
              <a:t>, </a:t>
            </a:r>
            <a:r>
              <a:rPr lang="ko-KR" altLang="en-US" sz="900" dirty="0"/>
              <a:t>솔직하고 부담 없는 가격</a:t>
            </a:r>
            <a:r>
              <a:rPr lang="en-US" altLang="ko-KR" sz="900" dirty="0"/>
              <a:t>, </a:t>
            </a:r>
            <a:r>
              <a:rPr lang="ko-KR" altLang="en-US" sz="900" dirty="0"/>
              <a:t>기타</a:t>
            </a:r>
          </a:p>
        </p:txBody>
      </p:sp>
      <p:graphicFrame>
        <p:nvGraphicFramePr>
          <p:cNvPr id="150" name="Group 57">
            <a:extLst>
              <a:ext uri="{FF2B5EF4-FFF2-40B4-BE49-F238E27FC236}">
                <a16:creationId xmlns:a16="http://schemas.microsoft.com/office/drawing/2014/main" xmlns="" id="{DC193420-2AA4-4E02-9590-09CB9EF60604}"/>
              </a:ext>
            </a:extLst>
          </p:cNvPr>
          <p:cNvGraphicFramePr>
            <a:graphicFrameLocks noGrp="1"/>
          </p:cNvGraphicFramePr>
          <p:nvPr>
            <p:extLst>
              <p:ext uri="{D42A27DB-BD31-4B8C-83A1-F6EECF244321}">
                <p14:modId xmlns:p14="http://schemas.microsoft.com/office/powerpoint/2010/main" val="1013002928"/>
              </p:ext>
            </p:extLst>
          </p:nvPr>
        </p:nvGraphicFramePr>
        <p:xfrm>
          <a:off x="7473280" y="414711"/>
          <a:ext cx="2432720" cy="5437510"/>
        </p:xfrm>
        <a:graphic>
          <a:graphicData uri="http://schemas.openxmlformats.org/drawingml/2006/table">
            <a:tbl>
              <a:tblPr>
                <a:effectLst/>
              </a:tblPr>
              <a:tblGrid>
                <a:gridCol w="248339">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http://m.etudehouse.com/kr/ko/mobile/kindShops.do?method=view&amp;bltnCntSeq=5872</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상세보기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Full Layer popup</a:t>
                      </a: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1a.</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베스트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관리자가 설정</a:t>
                      </a:r>
                      <a:r>
                        <a:rPr lang="en-US" altLang="ko-KR" sz="800" b="1" dirty="0">
                          <a:solidFill>
                            <a:schemeClr val="tx1"/>
                          </a:solidFill>
                          <a:latin typeface="아리따-돋움(TTF)-Medium" panose="02020603020101020101" pitchFamily="18" charset="-127"/>
                          <a:ea typeface="아리따-돋움(TTF)-Medium" panose="02020603020101020101" pitchFamily="18" charset="-127"/>
                        </a:rPr>
                        <a:t/>
                      </a:r>
                      <a:br>
                        <a:rPr lang="en-US" altLang="ko-KR" sz="800" b="1" dirty="0">
                          <a:solidFill>
                            <a:schemeClr val="tx1"/>
                          </a:solidFill>
                          <a:latin typeface="아리따-돋움(TTF)-Medium" panose="02020603020101020101" pitchFamily="18" charset="-127"/>
                          <a:ea typeface="아리따-돋움(TTF)-Medium" panose="02020603020101020101" pitchFamily="18" charset="-127"/>
                        </a:rPr>
                      </a:b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매장명</a:t>
                      </a:r>
                      <a:r>
                        <a:rPr lang="en-US" altLang="ko-KR" sz="800" b="1" dirty="0">
                          <a:solidFill>
                            <a:schemeClr val="tx1"/>
                          </a:solidFill>
                          <a:latin typeface="아리따-돋움(TTF)-Medium" panose="02020603020101020101" pitchFamily="18" charset="-127"/>
                          <a:ea typeface="아리따-돋움(TTF)-Medium" panose="02020603020101020101" pitchFamily="18" charset="-127"/>
                        </a:rPr>
                        <a:t/>
                      </a:r>
                      <a:br>
                        <a:rPr lang="en-US" altLang="ko-KR" sz="800" b="1" dirty="0">
                          <a:solidFill>
                            <a:schemeClr val="tx1"/>
                          </a:solidFill>
                          <a:latin typeface="아리따-돋움(TTF)-Medium" panose="02020603020101020101" pitchFamily="18" charset="-127"/>
                          <a:ea typeface="아리따-돋움(TTF)-Medium" panose="02020603020101020101" pitchFamily="18" charset="-127"/>
                        </a:rPr>
                      </a:b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1c.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선택 이유</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1" dirty="0">
                          <a:solidFill>
                            <a:schemeClr val="tx1"/>
                          </a:solidFill>
                          <a:latin typeface="아리따-돋움(TTF)-Medium" panose="02020603020101020101" pitchFamily="18" charset="-127"/>
                          <a:ea typeface="아리따-돋움(TTF)-Medium" panose="02020603020101020101" pitchFamily="18" charset="-127"/>
                        </a:rPr>
                        <a:t>1d.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등록 제목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1e.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등록</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첨부</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한 이미지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영역 내 이미지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가로폭</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고정</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고정된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가로폭</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보다 작은 이미지인 경우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원본 사이즈로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Center</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정렬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개까지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1" dirty="0">
                          <a:solidFill>
                            <a:schemeClr val="tx1"/>
                          </a:solidFill>
                          <a:latin typeface="아리따-돋움(TTF)-Medium" panose="02020603020101020101" pitchFamily="18" charset="-127"/>
                          <a:ea typeface="아리따-돋움(TTF)-Medium" panose="02020603020101020101" pitchFamily="18" charset="-127"/>
                        </a:rPr>
                        <a:t>1f.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등록 내용</a:t>
                      </a:r>
                      <a:r>
                        <a:rPr lang="en-US" altLang="ko-KR" sz="800" b="1" dirty="0">
                          <a:solidFill>
                            <a:schemeClr val="tx1"/>
                          </a:solidFill>
                          <a:latin typeface="아리따-돋움(TTF)-Medium" panose="02020603020101020101" pitchFamily="18" charset="-127"/>
                          <a:ea typeface="아리따-돋움(TTF)-Medium" panose="02020603020101020101" pitchFamily="18" charset="-127"/>
                        </a:rPr>
                        <a:t/>
                      </a:r>
                      <a:br>
                        <a:rPr lang="en-US" altLang="ko-KR" sz="800" b="1"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내용 전체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영역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Bottom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고정</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(Scrolling</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되지 않음</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399615">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수정</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내용 수정</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팝업</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로그인했을 경우만 본인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본인만 수정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삭제</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글 삭제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로그인했을 경우만 본인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본인 삭제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151527">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242089079"/>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87313" marR="0" lvl="0" indent="-87313" algn="l" defTabSz="844083" rtl="0" eaLnBrk="1" fontAlgn="auto" latinLnBrk="1" hangingPunct="1">
                        <a:lnSpc>
                          <a:spcPct val="100000"/>
                        </a:lnSpc>
                        <a:spcBef>
                          <a:spcPts val="0"/>
                        </a:spcBef>
                        <a:spcAft>
                          <a:spcPts val="0"/>
                        </a:spcAft>
                        <a:buClrTx/>
                        <a:buSzTx/>
                        <a:buFontTx/>
                        <a:buChar char="-"/>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652304671"/>
                  </a:ext>
                </a:extLst>
              </a:tr>
              <a:tr h="126559">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570514810"/>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0"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0"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81" name="직사각형 80">
            <a:extLst>
              <a:ext uri="{FF2B5EF4-FFF2-40B4-BE49-F238E27FC236}">
                <a16:creationId xmlns:a16="http://schemas.microsoft.com/office/drawing/2014/main" xmlns="" id="{ECDD3507-E724-4B17-9357-A018F49CF950}"/>
              </a:ext>
            </a:extLst>
          </p:cNvPr>
          <p:cNvSpPr/>
          <p:nvPr/>
        </p:nvSpPr>
        <p:spPr>
          <a:xfrm>
            <a:off x="389857" y="1116493"/>
            <a:ext cx="513474" cy="167242"/>
          </a:xfrm>
          <a:prstGeom prst="rect">
            <a:avLst/>
          </a:prstGeom>
          <a:solidFill>
            <a:srgbClr val="FF99FF"/>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BEST</a:t>
            </a:r>
            <a:endParaRPr lang="ko-KR" altLang="en-US" sz="900" dirty="0">
              <a:solidFill>
                <a:schemeClr val="tx1"/>
              </a:solidFill>
            </a:endParaRPr>
          </a:p>
        </p:txBody>
      </p:sp>
      <p:sp>
        <p:nvSpPr>
          <p:cNvPr id="88" name="직사각형 87">
            <a:extLst>
              <a:ext uri="{FF2B5EF4-FFF2-40B4-BE49-F238E27FC236}">
                <a16:creationId xmlns:a16="http://schemas.microsoft.com/office/drawing/2014/main" xmlns="" id="{B5B656C6-9AF2-4617-8CF6-1D13BD710A86}"/>
              </a:ext>
            </a:extLst>
          </p:cNvPr>
          <p:cNvSpPr/>
          <p:nvPr/>
        </p:nvSpPr>
        <p:spPr>
          <a:xfrm>
            <a:off x="2720421" y="6399761"/>
            <a:ext cx="533520" cy="16724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수정</a:t>
            </a:r>
          </a:p>
        </p:txBody>
      </p:sp>
      <p:sp>
        <p:nvSpPr>
          <p:cNvPr id="89" name="직사각형 88">
            <a:extLst>
              <a:ext uri="{FF2B5EF4-FFF2-40B4-BE49-F238E27FC236}">
                <a16:creationId xmlns:a16="http://schemas.microsoft.com/office/drawing/2014/main" xmlns="" id="{85F3181B-B250-4971-B952-D4092A263D08}"/>
              </a:ext>
            </a:extLst>
          </p:cNvPr>
          <p:cNvSpPr/>
          <p:nvPr/>
        </p:nvSpPr>
        <p:spPr>
          <a:xfrm>
            <a:off x="3278284" y="6399761"/>
            <a:ext cx="533520" cy="167242"/>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삭제</a:t>
            </a:r>
          </a:p>
        </p:txBody>
      </p:sp>
      <p:sp>
        <p:nvSpPr>
          <p:cNvPr id="130" name="TextBox 129">
            <a:extLst>
              <a:ext uri="{FF2B5EF4-FFF2-40B4-BE49-F238E27FC236}">
                <a16:creationId xmlns:a16="http://schemas.microsoft.com/office/drawing/2014/main" xmlns="" id="{A7C1745E-BBAE-439E-AE67-46252C7DD396}"/>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pic>
        <p:nvPicPr>
          <p:cNvPr id="131" name="Picture 4" descr="close button png에 대한 이미지 검색결과">
            <a:extLst>
              <a:ext uri="{FF2B5EF4-FFF2-40B4-BE49-F238E27FC236}">
                <a16:creationId xmlns:a16="http://schemas.microsoft.com/office/drawing/2014/main" xmlns="" id="{79CB4537-1B0A-4B4D-966C-A4378B85F0B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0" t="24433" r="24659" b="25113"/>
          <a:stretch/>
        </p:blipFill>
        <p:spPr bwMode="auto">
          <a:xfrm>
            <a:off x="3584848" y="648381"/>
            <a:ext cx="166254" cy="170873"/>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xmlns="" id="{3843DAEA-0EF5-4CE6-B43B-E571E32F5231}"/>
              </a:ext>
            </a:extLst>
          </p:cNvPr>
          <p:cNvSpPr txBox="1"/>
          <p:nvPr/>
        </p:nvSpPr>
        <p:spPr>
          <a:xfrm>
            <a:off x="339930" y="613249"/>
            <a:ext cx="2242785" cy="246221"/>
          </a:xfrm>
          <a:prstGeom prst="rect">
            <a:avLst/>
          </a:prstGeom>
          <a:noFill/>
        </p:spPr>
        <p:txBody>
          <a:bodyPr wrap="square" rtlCol="0">
            <a:spAutoFit/>
          </a:bodyPr>
          <a:lstStyle/>
          <a:p>
            <a:r>
              <a:rPr lang="ko-KR" altLang="en-US" sz="1000" b="1" dirty="0" err="1"/>
              <a:t>매장친창</a:t>
            </a:r>
            <a:endParaRPr lang="ko-KR" altLang="en-US" sz="1000" b="1" dirty="0"/>
          </a:p>
        </p:txBody>
      </p:sp>
      <p:cxnSp>
        <p:nvCxnSpPr>
          <p:cNvPr id="133" name="직선 연결선 132">
            <a:extLst>
              <a:ext uri="{FF2B5EF4-FFF2-40B4-BE49-F238E27FC236}">
                <a16:creationId xmlns:a16="http://schemas.microsoft.com/office/drawing/2014/main" xmlns="" id="{D48E75B2-EA2D-4932-92A4-38633E61228E}"/>
              </a:ext>
            </a:extLst>
          </p:cNvPr>
          <p:cNvCxnSpPr/>
          <p:nvPr/>
        </p:nvCxnSpPr>
        <p:spPr>
          <a:xfrm>
            <a:off x="311355" y="901281"/>
            <a:ext cx="360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1" name="직사각형 180">
            <a:extLst>
              <a:ext uri="{FF2B5EF4-FFF2-40B4-BE49-F238E27FC236}">
                <a16:creationId xmlns:a16="http://schemas.microsoft.com/office/drawing/2014/main" xmlns="" id="{A86022A0-6C77-4531-BB80-01728E2B0B33}"/>
              </a:ext>
            </a:extLst>
          </p:cNvPr>
          <p:cNvSpPr/>
          <p:nvPr/>
        </p:nvSpPr>
        <p:spPr bwMode="auto">
          <a:xfrm>
            <a:off x="2591980" y="629258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pSp>
        <p:nvGrpSpPr>
          <p:cNvPr id="64" name="Placeholder">
            <a:extLst>
              <a:ext uri="{FF2B5EF4-FFF2-40B4-BE49-F238E27FC236}">
                <a16:creationId xmlns:a16="http://schemas.microsoft.com/office/drawing/2014/main" xmlns="" id="{FFC34BC2-18B6-4876-BC90-5DD101DFFE58}"/>
              </a:ext>
            </a:extLst>
          </p:cNvPr>
          <p:cNvGrpSpPr>
            <a:grpSpLocks/>
          </p:cNvGrpSpPr>
          <p:nvPr/>
        </p:nvGrpSpPr>
        <p:grpSpPr bwMode="auto">
          <a:xfrm>
            <a:off x="458126" y="3588389"/>
            <a:ext cx="3250472" cy="1384732"/>
            <a:chOff x="508000" y="1397000"/>
            <a:chExt cx="1008112" cy="1008112"/>
          </a:xfrm>
          <a:noFill/>
        </p:grpSpPr>
        <p:sp>
          <p:nvSpPr>
            <p:cNvPr id="65" name="Border">
              <a:extLst>
                <a:ext uri="{FF2B5EF4-FFF2-40B4-BE49-F238E27FC236}">
                  <a16:creationId xmlns:a16="http://schemas.microsoft.com/office/drawing/2014/main" xmlns="" id="{D093AC9A-6B1B-4CC5-9814-4771FDE0F2A1}"/>
                </a:ext>
              </a:extLst>
            </p:cNvPr>
            <p:cNvSpPr>
              <a:spLocks/>
            </p:cNvSpPr>
            <p:nvPr/>
          </p:nvSpPr>
          <p:spPr bwMode="auto">
            <a:xfrm>
              <a:off x="508000" y="1397000"/>
              <a:ext cx="1008112" cy="1008112"/>
            </a:xfrm>
            <a:prstGeom prst="rect">
              <a:avLst/>
            </a:pr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6" name="Line 2">
              <a:extLst>
                <a:ext uri="{FF2B5EF4-FFF2-40B4-BE49-F238E27FC236}">
                  <a16:creationId xmlns:a16="http://schemas.microsoft.com/office/drawing/2014/main" xmlns="" id="{5406CE7D-96DC-4B94-A0FF-2B27C17DD512}"/>
                </a:ext>
              </a:extLst>
            </p:cNvPr>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7" name="Line 1">
              <a:extLst>
                <a:ext uri="{FF2B5EF4-FFF2-40B4-BE49-F238E27FC236}">
                  <a16:creationId xmlns:a16="http://schemas.microsoft.com/office/drawing/2014/main" xmlns="" id="{303FC2F5-3E91-418C-B729-2D9FE2310824}"/>
                </a:ext>
              </a:extLst>
            </p:cNvPr>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74" name="직사각형 73">
            <a:extLst>
              <a:ext uri="{FF2B5EF4-FFF2-40B4-BE49-F238E27FC236}">
                <a16:creationId xmlns:a16="http://schemas.microsoft.com/office/drawing/2014/main" xmlns="" id="{3C6355E8-F7A9-4B12-A1C0-6A7BFC9C7BD0}"/>
              </a:ext>
            </a:extLst>
          </p:cNvPr>
          <p:cNvSpPr/>
          <p:nvPr/>
        </p:nvSpPr>
        <p:spPr bwMode="auto">
          <a:xfrm>
            <a:off x="969621" y="96545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grpSp>
        <p:nvGrpSpPr>
          <p:cNvPr id="82" name="그룹 81">
            <a:extLst>
              <a:ext uri="{FF2B5EF4-FFF2-40B4-BE49-F238E27FC236}">
                <a16:creationId xmlns:a16="http://schemas.microsoft.com/office/drawing/2014/main" xmlns="" id="{D37E8BBF-14B0-4962-84CB-2AB845E951E7}"/>
              </a:ext>
            </a:extLst>
          </p:cNvPr>
          <p:cNvGrpSpPr/>
          <p:nvPr/>
        </p:nvGrpSpPr>
        <p:grpSpPr>
          <a:xfrm>
            <a:off x="305182" y="3549461"/>
            <a:ext cx="3574646" cy="384124"/>
            <a:chOff x="103603" y="2131836"/>
            <a:chExt cx="3574646" cy="384124"/>
          </a:xfrm>
        </p:grpSpPr>
        <p:sp>
          <p:nvSpPr>
            <p:cNvPr id="83" name="직사각형 82">
              <a:extLst>
                <a:ext uri="{FF2B5EF4-FFF2-40B4-BE49-F238E27FC236}">
                  <a16:creationId xmlns:a16="http://schemas.microsoft.com/office/drawing/2014/main" xmlns="" id="{FF43871E-FA3E-4C98-A6C6-C286D4585BFE}"/>
                </a:ext>
              </a:extLst>
            </p:cNvPr>
            <p:cNvSpPr/>
            <p:nvPr/>
          </p:nvSpPr>
          <p:spPr>
            <a:xfrm>
              <a:off x="103603" y="2131836"/>
              <a:ext cx="3574646" cy="38412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nvGrpSpPr>
            <p:cNvPr id="84" name="그룹 83">
              <a:extLst>
                <a:ext uri="{FF2B5EF4-FFF2-40B4-BE49-F238E27FC236}">
                  <a16:creationId xmlns:a16="http://schemas.microsoft.com/office/drawing/2014/main" xmlns="" id="{33BCF39D-4F2A-4BD0-874F-A87747E2496C}"/>
                </a:ext>
              </a:extLst>
            </p:cNvPr>
            <p:cNvGrpSpPr>
              <a:grpSpLocks/>
            </p:cNvGrpSpPr>
            <p:nvPr/>
          </p:nvGrpSpPr>
          <p:grpSpPr bwMode="auto">
            <a:xfrm flipV="1">
              <a:off x="115281" y="2235542"/>
              <a:ext cx="3551746" cy="233247"/>
              <a:chOff x="1570617" y="5945122"/>
              <a:chExt cx="5974671" cy="170808"/>
            </a:xfrm>
            <a:solidFill>
              <a:schemeClr val="bg1"/>
            </a:solidFill>
          </p:grpSpPr>
          <p:sp>
            <p:nvSpPr>
              <p:cNvPr id="85" name="자유형 274">
                <a:extLst>
                  <a:ext uri="{FF2B5EF4-FFF2-40B4-BE49-F238E27FC236}">
                    <a16:creationId xmlns:a16="http://schemas.microsoft.com/office/drawing/2014/main" xmlns="" id="{24DC5072-40EF-4706-BD55-1FBE7BFBABCA}"/>
                  </a:ext>
                </a:extLst>
              </p:cNvPr>
              <p:cNvSpPr/>
              <p:nvPr/>
            </p:nvSpPr>
            <p:spPr>
              <a:xfrm>
                <a:off x="1570617" y="5945122"/>
                <a:ext cx="5974671" cy="138607"/>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latin typeface="맑은 고딕" panose="020B0503020000020004" pitchFamily="50" charset="-127"/>
                  <a:ea typeface="맑은 고딕" panose="020B0503020000020004" pitchFamily="50" charset="-127"/>
                </a:endParaRPr>
              </a:p>
            </p:txBody>
          </p:sp>
          <p:sp>
            <p:nvSpPr>
              <p:cNvPr id="86" name="자유형 275">
                <a:extLst>
                  <a:ext uri="{FF2B5EF4-FFF2-40B4-BE49-F238E27FC236}">
                    <a16:creationId xmlns:a16="http://schemas.microsoft.com/office/drawing/2014/main" xmlns="" id="{99AF975C-ED86-4D32-9E21-8BAE9D7A3D0D}"/>
                  </a:ext>
                </a:extLst>
              </p:cNvPr>
              <p:cNvSpPr/>
              <p:nvPr/>
            </p:nvSpPr>
            <p:spPr>
              <a:xfrm>
                <a:off x="1570617" y="5977322"/>
                <a:ext cx="5974671" cy="13860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latin typeface="맑은 고딕" panose="020B0503020000020004" pitchFamily="50" charset="-127"/>
                  <a:ea typeface="맑은 고딕" panose="020B0503020000020004" pitchFamily="50" charset="-127"/>
                </a:endParaRPr>
              </a:p>
            </p:txBody>
          </p:sp>
        </p:grpSp>
      </p:grpSp>
      <p:cxnSp>
        <p:nvCxnSpPr>
          <p:cNvPr id="6" name="직선 연결선 5">
            <a:extLst>
              <a:ext uri="{FF2B5EF4-FFF2-40B4-BE49-F238E27FC236}">
                <a16:creationId xmlns:a16="http://schemas.microsoft.com/office/drawing/2014/main" xmlns="" id="{D9BC8C9C-36A8-427D-94E8-53F7A46805F6}"/>
              </a:ext>
            </a:extLst>
          </p:cNvPr>
          <p:cNvCxnSpPr/>
          <p:nvPr/>
        </p:nvCxnSpPr>
        <p:spPr>
          <a:xfrm>
            <a:off x="339930" y="5423844"/>
            <a:ext cx="336866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xmlns="" id="{2BFB9D52-376E-41BA-B447-C4AD5D4BC2BE}"/>
              </a:ext>
            </a:extLst>
          </p:cNvPr>
          <p:cNvSpPr txBox="1"/>
          <p:nvPr/>
        </p:nvSpPr>
        <p:spPr>
          <a:xfrm>
            <a:off x="3059844" y="1076075"/>
            <a:ext cx="741279" cy="230832"/>
          </a:xfrm>
          <a:prstGeom prst="rect">
            <a:avLst/>
          </a:prstGeom>
          <a:noFill/>
        </p:spPr>
        <p:txBody>
          <a:bodyPr wrap="square" rtlCol="0">
            <a:spAutoFit/>
          </a:bodyPr>
          <a:lstStyle/>
          <a:p>
            <a:r>
              <a:rPr lang="en-US" altLang="ko-KR" sz="900" b="1" dirty="0">
                <a:solidFill>
                  <a:schemeClr val="tx1">
                    <a:lumMod val="75000"/>
                    <a:lumOff val="25000"/>
                  </a:schemeClr>
                </a:solidFill>
              </a:rPr>
              <a:t>Aaaaaa***</a:t>
            </a:r>
            <a:endParaRPr lang="ko-KR" altLang="en-US" sz="900" b="1" dirty="0">
              <a:solidFill>
                <a:schemeClr val="tx1">
                  <a:lumMod val="75000"/>
                  <a:lumOff val="25000"/>
                </a:schemeClr>
              </a:solidFill>
            </a:endParaRPr>
          </a:p>
        </p:txBody>
      </p:sp>
      <p:sp>
        <p:nvSpPr>
          <p:cNvPr id="113" name="TextBox 112">
            <a:extLst>
              <a:ext uri="{FF2B5EF4-FFF2-40B4-BE49-F238E27FC236}">
                <a16:creationId xmlns:a16="http://schemas.microsoft.com/office/drawing/2014/main" xmlns="" id="{8EFB24A0-E9A2-4ACB-BBFC-19BD2BEFB21F}"/>
              </a:ext>
            </a:extLst>
          </p:cNvPr>
          <p:cNvSpPr txBox="1"/>
          <p:nvPr/>
        </p:nvSpPr>
        <p:spPr>
          <a:xfrm>
            <a:off x="3335689" y="4207132"/>
            <a:ext cx="396262" cy="261610"/>
          </a:xfrm>
          <a:prstGeom prst="rect">
            <a:avLst/>
          </a:prstGeom>
          <a:noFill/>
        </p:spPr>
        <p:txBody>
          <a:bodyPr wrap="none" rtlCol="0">
            <a:spAutoFit/>
          </a:bodyPr>
          <a:lstStyle/>
          <a:p>
            <a:r>
              <a:rPr lang="en-US" altLang="ko-KR" sz="1100" b="1">
                <a:solidFill>
                  <a:schemeClr val="bg1"/>
                </a:solidFill>
              </a:rPr>
              <a:t>+ 6</a:t>
            </a:r>
            <a:endParaRPr lang="ko-KR" altLang="en-US" sz="1100" b="1" dirty="0">
              <a:solidFill>
                <a:schemeClr val="bg1"/>
              </a:solidFill>
            </a:endParaRPr>
          </a:p>
        </p:txBody>
      </p:sp>
      <p:sp>
        <p:nvSpPr>
          <p:cNvPr id="76" name="사각형: 둥근 모서리 75">
            <a:extLst>
              <a:ext uri="{FF2B5EF4-FFF2-40B4-BE49-F238E27FC236}">
                <a16:creationId xmlns:a16="http://schemas.microsoft.com/office/drawing/2014/main" xmlns="" id="{5D982136-65A9-4780-A332-C2D3D54396DD}"/>
              </a:ext>
            </a:extLst>
          </p:cNvPr>
          <p:cNvSpPr/>
          <p:nvPr/>
        </p:nvSpPr>
        <p:spPr>
          <a:xfrm>
            <a:off x="3764426" y="1594651"/>
            <a:ext cx="73393" cy="367154"/>
          </a:xfrm>
          <a:prstGeom prst="roundRect">
            <a:avLst>
              <a:gd name="adj" fmla="val 5000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TextBox 76">
            <a:extLst>
              <a:ext uri="{FF2B5EF4-FFF2-40B4-BE49-F238E27FC236}">
                <a16:creationId xmlns:a16="http://schemas.microsoft.com/office/drawing/2014/main" xmlns="" id="{6318872B-F440-4A85-85D1-B41EE35CDBD3}"/>
              </a:ext>
            </a:extLst>
          </p:cNvPr>
          <p:cNvSpPr txBox="1"/>
          <p:nvPr/>
        </p:nvSpPr>
        <p:spPr>
          <a:xfrm>
            <a:off x="3234155" y="3702753"/>
            <a:ext cx="689612" cy="230832"/>
          </a:xfrm>
          <a:prstGeom prst="rect">
            <a:avLst/>
          </a:prstGeom>
          <a:solidFill>
            <a:srgbClr val="FF0000"/>
          </a:solidFill>
        </p:spPr>
        <p:txBody>
          <a:bodyPr wrap="none" rtlCol="0">
            <a:spAutoFit/>
          </a:bodyPr>
          <a:lstStyle/>
          <a:p>
            <a:r>
              <a:rPr lang="en-US" altLang="ko-KR" sz="900" dirty="0">
                <a:solidFill>
                  <a:srgbClr val="FFFF00"/>
                </a:solidFill>
              </a:rPr>
              <a:t>Scroll </a:t>
            </a:r>
            <a:r>
              <a:rPr lang="ko-KR" altLang="en-US" sz="900" dirty="0">
                <a:solidFill>
                  <a:srgbClr val="FFFF00"/>
                </a:solidFill>
              </a:rPr>
              <a:t>영역</a:t>
            </a:r>
          </a:p>
        </p:txBody>
      </p:sp>
      <p:cxnSp>
        <p:nvCxnSpPr>
          <p:cNvPr id="78" name="직선 연결선 77">
            <a:extLst>
              <a:ext uri="{FF2B5EF4-FFF2-40B4-BE49-F238E27FC236}">
                <a16:creationId xmlns:a16="http://schemas.microsoft.com/office/drawing/2014/main" xmlns="" id="{EBB5C3D7-F31F-4134-9049-B1388E7B136A}"/>
              </a:ext>
            </a:extLst>
          </p:cNvPr>
          <p:cNvCxnSpPr>
            <a:cxnSpLocks/>
          </p:cNvCxnSpPr>
          <p:nvPr/>
        </p:nvCxnSpPr>
        <p:spPr>
          <a:xfrm>
            <a:off x="3708599" y="953254"/>
            <a:ext cx="7070" cy="447059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xmlns="" id="{81E565AE-A47E-498C-89AE-7B7D8B73B162}"/>
              </a:ext>
            </a:extLst>
          </p:cNvPr>
          <p:cNvSpPr/>
          <p:nvPr/>
        </p:nvSpPr>
        <p:spPr bwMode="auto">
          <a:xfrm>
            <a:off x="214115" y="1041172"/>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2" name="직사각형 111">
            <a:extLst>
              <a:ext uri="{FF2B5EF4-FFF2-40B4-BE49-F238E27FC236}">
                <a16:creationId xmlns:a16="http://schemas.microsoft.com/office/drawing/2014/main" xmlns="" id="{908F9B83-884A-45F7-9574-C46F51D1724C}"/>
              </a:ext>
            </a:extLst>
          </p:cNvPr>
          <p:cNvSpPr/>
          <p:nvPr/>
        </p:nvSpPr>
        <p:spPr bwMode="auto">
          <a:xfrm>
            <a:off x="204079" y="1310193"/>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4" name="직사각형 113">
            <a:extLst>
              <a:ext uri="{FF2B5EF4-FFF2-40B4-BE49-F238E27FC236}">
                <a16:creationId xmlns:a16="http://schemas.microsoft.com/office/drawing/2014/main" xmlns="" id="{57E963D5-2D3D-46C9-8967-5BE3D9BB22DD}"/>
              </a:ext>
            </a:extLst>
          </p:cNvPr>
          <p:cNvSpPr/>
          <p:nvPr/>
        </p:nvSpPr>
        <p:spPr bwMode="auto">
          <a:xfrm>
            <a:off x="213663" y="1516846"/>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1c</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5" name="직사각형 114">
            <a:extLst>
              <a:ext uri="{FF2B5EF4-FFF2-40B4-BE49-F238E27FC236}">
                <a16:creationId xmlns:a16="http://schemas.microsoft.com/office/drawing/2014/main" xmlns="" id="{C01A9C69-D4B1-47A1-A65E-340FEF614075}"/>
              </a:ext>
            </a:extLst>
          </p:cNvPr>
          <p:cNvSpPr/>
          <p:nvPr/>
        </p:nvSpPr>
        <p:spPr bwMode="auto">
          <a:xfrm>
            <a:off x="204079" y="1823495"/>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1d</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6" name="직사각형 115">
            <a:extLst>
              <a:ext uri="{FF2B5EF4-FFF2-40B4-BE49-F238E27FC236}">
                <a16:creationId xmlns:a16="http://schemas.microsoft.com/office/drawing/2014/main" xmlns="" id="{B98DDC4B-B60C-46EA-AD11-E3BC7A68D67C}"/>
              </a:ext>
            </a:extLst>
          </p:cNvPr>
          <p:cNvSpPr/>
          <p:nvPr/>
        </p:nvSpPr>
        <p:spPr bwMode="auto">
          <a:xfrm>
            <a:off x="1612458" y="2532273"/>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1e</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17" name="직사각형 116">
            <a:extLst>
              <a:ext uri="{FF2B5EF4-FFF2-40B4-BE49-F238E27FC236}">
                <a16:creationId xmlns:a16="http://schemas.microsoft.com/office/drawing/2014/main" xmlns="" id="{B66D28A8-6C20-46B4-B177-4A46BA791F64}"/>
              </a:ext>
            </a:extLst>
          </p:cNvPr>
          <p:cNvSpPr/>
          <p:nvPr/>
        </p:nvSpPr>
        <p:spPr bwMode="auto">
          <a:xfrm>
            <a:off x="529461" y="5515886"/>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1f</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413205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텍스트 개체 틀 62">
            <a:extLst>
              <a:ext uri="{FF2B5EF4-FFF2-40B4-BE49-F238E27FC236}">
                <a16:creationId xmlns:a16="http://schemas.microsoft.com/office/drawing/2014/main" xmlns="" id="{9217ADA5-BEAA-454B-80FC-4559C2963FF7}"/>
              </a:ext>
            </a:extLst>
          </p:cNvPr>
          <p:cNvSpPr>
            <a:spLocks noGrp="1"/>
          </p:cNvSpPr>
          <p:nvPr>
            <p:ph type="body" idx="1"/>
          </p:nvPr>
        </p:nvSpPr>
        <p:spPr/>
        <p:txBody>
          <a:bodyPr/>
          <a:lstStyle/>
          <a:p>
            <a:r>
              <a:rPr lang="en-US" altLang="ko-KR" dirty="0"/>
              <a:t>EH.BC.08.002.FPW.LPP2 </a:t>
            </a:r>
            <a:endParaRPr lang="ko-KR" altLang="en-US" dirty="0"/>
          </a:p>
        </p:txBody>
      </p:sp>
      <p:sp>
        <p:nvSpPr>
          <p:cNvPr id="64" name="텍스트 개체 틀 63">
            <a:extLst>
              <a:ext uri="{FF2B5EF4-FFF2-40B4-BE49-F238E27FC236}">
                <a16:creationId xmlns:a16="http://schemas.microsoft.com/office/drawing/2014/main" xmlns="" id="{6FE31530-D2FD-4B15-A026-9EA4FB4F7F72}"/>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칭찬</a:t>
            </a:r>
            <a:r>
              <a:rPr lang="en-US" altLang="ko-KR" dirty="0"/>
              <a:t>_</a:t>
            </a:r>
            <a:r>
              <a:rPr lang="ko-KR" altLang="en-US" dirty="0"/>
              <a:t>칭찬 작성하기 팝업 레이어</a:t>
            </a:r>
          </a:p>
        </p:txBody>
      </p:sp>
      <p:sp>
        <p:nvSpPr>
          <p:cNvPr id="65" name="텍스트 개체 틀 64">
            <a:extLst>
              <a:ext uri="{FF2B5EF4-FFF2-40B4-BE49-F238E27FC236}">
                <a16:creationId xmlns:a16="http://schemas.microsoft.com/office/drawing/2014/main" xmlns="" id="{EC24180E-24B7-4BF3-970B-EFBA837AF535}"/>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칭찬</a:t>
            </a:r>
          </a:p>
        </p:txBody>
      </p:sp>
      <p:pic>
        <p:nvPicPr>
          <p:cNvPr id="79" name="Picture 4" descr="close button png에 대한 이미지 검색결과">
            <a:extLst>
              <a:ext uri="{FF2B5EF4-FFF2-40B4-BE49-F238E27FC236}">
                <a16:creationId xmlns:a16="http://schemas.microsoft.com/office/drawing/2014/main" xmlns="" id="{68B56682-D4F0-45CF-ACD1-F27A03CF819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0" t="24433" r="24659" b="25113"/>
          <a:stretch/>
        </p:blipFill>
        <p:spPr bwMode="auto">
          <a:xfrm>
            <a:off x="3444020" y="511804"/>
            <a:ext cx="166254" cy="17087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xmlns="" id="{073C02C2-322E-4ADE-816C-66C67316C34D}"/>
              </a:ext>
            </a:extLst>
          </p:cNvPr>
          <p:cNvSpPr txBox="1"/>
          <p:nvPr/>
        </p:nvSpPr>
        <p:spPr>
          <a:xfrm>
            <a:off x="128464" y="476672"/>
            <a:ext cx="2242785" cy="246221"/>
          </a:xfrm>
          <a:prstGeom prst="rect">
            <a:avLst/>
          </a:prstGeom>
          <a:noFill/>
        </p:spPr>
        <p:txBody>
          <a:bodyPr wrap="square" rtlCol="0">
            <a:spAutoFit/>
          </a:bodyPr>
          <a:lstStyle/>
          <a:p>
            <a:r>
              <a:rPr lang="ko-KR" altLang="en-US" sz="1000" b="1" dirty="0"/>
              <a:t>칭찬 작성</a:t>
            </a:r>
            <a:r>
              <a:rPr lang="en-US" altLang="ko-KR" sz="1000" b="1" dirty="0"/>
              <a:t>/</a:t>
            </a:r>
            <a:r>
              <a:rPr lang="ko-KR" altLang="en-US" sz="1000" b="1" dirty="0"/>
              <a:t>수정하기</a:t>
            </a:r>
          </a:p>
        </p:txBody>
      </p:sp>
      <p:cxnSp>
        <p:nvCxnSpPr>
          <p:cNvPr id="82" name="직선 연결선 81">
            <a:extLst>
              <a:ext uri="{FF2B5EF4-FFF2-40B4-BE49-F238E27FC236}">
                <a16:creationId xmlns:a16="http://schemas.microsoft.com/office/drawing/2014/main" xmlns="" id="{BD93DF23-64AB-4199-B054-2B4043AE2EAE}"/>
              </a:ext>
            </a:extLst>
          </p:cNvPr>
          <p:cNvCxnSpPr/>
          <p:nvPr/>
        </p:nvCxnSpPr>
        <p:spPr>
          <a:xfrm>
            <a:off x="99889" y="764704"/>
            <a:ext cx="360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xmlns="" id="{5E74CBC0-CFB9-43E8-B37E-1DBB84FEF0DB}"/>
              </a:ext>
            </a:extLst>
          </p:cNvPr>
          <p:cNvSpPr txBox="1"/>
          <p:nvPr/>
        </p:nvSpPr>
        <p:spPr>
          <a:xfrm>
            <a:off x="146360" y="1597426"/>
            <a:ext cx="418705" cy="246221"/>
          </a:xfrm>
          <a:prstGeom prst="rect">
            <a:avLst/>
          </a:prstGeom>
          <a:noFill/>
        </p:spPr>
        <p:txBody>
          <a:bodyPr wrap="none" rtlCol="0">
            <a:spAutoFit/>
          </a:bodyPr>
          <a:lstStyle/>
          <a:p>
            <a:pPr algn="ctr"/>
            <a:r>
              <a:rPr lang="ko-KR" altLang="en-US" sz="1000" dirty="0">
                <a:solidFill>
                  <a:schemeClr val="tx1">
                    <a:lumMod val="75000"/>
                    <a:lumOff val="25000"/>
                  </a:schemeClr>
                </a:solidFill>
              </a:rPr>
              <a:t>제목</a:t>
            </a:r>
          </a:p>
        </p:txBody>
      </p:sp>
      <p:sp>
        <p:nvSpPr>
          <p:cNvPr id="88" name="직사각형 87">
            <a:extLst>
              <a:ext uri="{FF2B5EF4-FFF2-40B4-BE49-F238E27FC236}">
                <a16:creationId xmlns:a16="http://schemas.microsoft.com/office/drawing/2014/main" xmlns="" id="{0CDE9AC5-F769-402A-B85D-1020515973F5}"/>
              </a:ext>
            </a:extLst>
          </p:cNvPr>
          <p:cNvSpPr/>
          <p:nvPr/>
        </p:nvSpPr>
        <p:spPr>
          <a:xfrm>
            <a:off x="644626" y="1586350"/>
            <a:ext cx="2921323" cy="25847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50000"/>
                  </a:schemeClr>
                </a:solidFill>
              </a:rPr>
              <a:t>최대 </a:t>
            </a:r>
            <a:r>
              <a:rPr lang="en-US" altLang="ko-KR" sz="900" dirty="0">
                <a:solidFill>
                  <a:schemeClr val="bg1">
                    <a:lumMod val="50000"/>
                  </a:schemeClr>
                </a:solidFill>
              </a:rPr>
              <a:t>30</a:t>
            </a:r>
            <a:r>
              <a:rPr lang="ko-KR" altLang="en-US" sz="900" dirty="0">
                <a:solidFill>
                  <a:schemeClr val="bg1">
                    <a:lumMod val="50000"/>
                  </a:schemeClr>
                </a:solidFill>
              </a:rPr>
              <a:t>자까지 입력 가능합니다</a:t>
            </a:r>
            <a:r>
              <a:rPr lang="en-US" altLang="ko-KR" sz="900" dirty="0">
                <a:solidFill>
                  <a:schemeClr val="bg1">
                    <a:lumMod val="50000"/>
                  </a:schemeClr>
                </a:solidFill>
              </a:rPr>
              <a:t>.</a:t>
            </a:r>
            <a:endParaRPr lang="ko-KR" altLang="en-US" sz="900" dirty="0">
              <a:solidFill>
                <a:schemeClr val="bg1">
                  <a:lumMod val="50000"/>
                </a:schemeClr>
              </a:solidFill>
            </a:endParaRPr>
          </a:p>
        </p:txBody>
      </p:sp>
      <p:sp>
        <p:nvSpPr>
          <p:cNvPr id="90" name="TextBox 89">
            <a:extLst>
              <a:ext uri="{FF2B5EF4-FFF2-40B4-BE49-F238E27FC236}">
                <a16:creationId xmlns:a16="http://schemas.microsoft.com/office/drawing/2014/main" xmlns="" id="{5BE4F124-7D21-40A9-9559-FFD3D66527BE}"/>
              </a:ext>
            </a:extLst>
          </p:cNvPr>
          <p:cNvSpPr txBox="1"/>
          <p:nvPr/>
        </p:nvSpPr>
        <p:spPr>
          <a:xfrm>
            <a:off x="127662" y="2001987"/>
            <a:ext cx="696024" cy="246221"/>
          </a:xfrm>
          <a:prstGeom prst="rect">
            <a:avLst/>
          </a:prstGeom>
          <a:noFill/>
        </p:spPr>
        <p:txBody>
          <a:bodyPr wrap="none" rtlCol="0">
            <a:spAutoFit/>
          </a:bodyPr>
          <a:lstStyle/>
          <a:p>
            <a:r>
              <a:rPr lang="ko-KR" altLang="en-US" sz="1000" dirty="0">
                <a:solidFill>
                  <a:schemeClr val="tx1">
                    <a:lumMod val="75000"/>
                    <a:lumOff val="25000"/>
                  </a:schemeClr>
                </a:solidFill>
              </a:rPr>
              <a:t>매장 선택</a:t>
            </a:r>
          </a:p>
        </p:txBody>
      </p:sp>
      <p:sp>
        <p:nvSpPr>
          <p:cNvPr id="141" name="직사각형 140">
            <a:extLst>
              <a:ext uri="{FF2B5EF4-FFF2-40B4-BE49-F238E27FC236}">
                <a16:creationId xmlns:a16="http://schemas.microsoft.com/office/drawing/2014/main" xmlns="" id="{C5A6153F-C935-4B0A-A92B-86DCBDAA9003}"/>
              </a:ext>
            </a:extLst>
          </p:cNvPr>
          <p:cNvSpPr/>
          <p:nvPr/>
        </p:nvSpPr>
        <p:spPr>
          <a:xfrm>
            <a:off x="134882" y="5462594"/>
            <a:ext cx="1661032" cy="230832"/>
          </a:xfrm>
          <a:prstGeom prst="rect">
            <a:avLst/>
          </a:prstGeom>
        </p:spPr>
        <p:txBody>
          <a:bodyPr wrap="none">
            <a:spAutoFit/>
          </a:bodyPr>
          <a:lstStyle/>
          <a:p>
            <a:r>
              <a:rPr lang="ko-KR" altLang="en-US" sz="900" dirty="0">
                <a:latin typeface="+mn-ea"/>
              </a:rPr>
              <a:t>이미지 파일만 가능 </a:t>
            </a:r>
            <a:r>
              <a:rPr lang="en-US" altLang="ko-KR" sz="900" dirty="0">
                <a:latin typeface="+mn-ea"/>
              </a:rPr>
              <a:t>/</a:t>
            </a:r>
            <a:r>
              <a:rPr lang="ko-KR" altLang="en-US" sz="900" dirty="0">
                <a:latin typeface="+mn-ea"/>
              </a:rPr>
              <a:t> 최대 </a:t>
            </a:r>
            <a:r>
              <a:rPr lang="en-US" altLang="ko-KR" sz="900" dirty="0">
                <a:latin typeface="+mn-ea"/>
              </a:rPr>
              <a:t>10</a:t>
            </a:r>
            <a:r>
              <a:rPr lang="ko-KR" altLang="en-US" sz="900" dirty="0">
                <a:latin typeface="+mn-ea"/>
              </a:rPr>
              <a:t>개</a:t>
            </a:r>
            <a:endParaRPr lang="ko-KR" altLang="en-US" sz="900" dirty="0">
              <a:solidFill>
                <a:srgbClr val="FF0000"/>
              </a:solidFill>
              <a:latin typeface="+mn-ea"/>
            </a:endParaRPr>
          </a:p>
        </p:txBody>
      </p:sp>
      <p:sp>
        <p:nvSpPr>
          <p:cNvPr id="142" name="직사각형 141">
            <a:extLst>
              <a:ext uri="{FF2B5EF4-FFF2-40B4-BE49-F238E27FC236}">
                <a16:creationId xmlns:a16="http://schemas.microsoft.com/office/drawing/2014/main" xmlns="" id="{240B6A72-A899-4B37-9E25-C3F982F0365A}"/>
              </a:ext>
            </a:extLst>
          </p:cNvPr>
          <p:cNvSpPr/>
          <p:nvPr/>
        </p:nvSpPr>
        <p:spPr>
          <a:xfrm>
            <a:off x="199662" y="5102431"/>
            <a:ext cx="1019879" cy="324811"/>
          </a:xfrm>
          <a:prstGeom prst="rect">
            <a:avLst/>
          </a:prstGeom>
          <a:solidFill>
            <a:schemeClr val="bg1">
              <a:lumMod val="8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900" b="1" dirty="0">
                <a:solidFill>
                  <a:schemeClr val="tx1"/>
                </a:solidFill>
                <a:latin typeface="+mn-ea"/>
              </a:rPr>
              <a:t>사진첨부 </a:t>
            </a:r>
          </a:p>
        </p:txBody>
      </p:sp>
      <p:pic>
        <p:nvPicPr>
          <p:cNvPr id="143" name="그림 142">
            <a:extLst>
              <a:ext uri="{FF2B5EF4-FFF2-40B4-BE49-F238E27FC236}">
                <a16:creationId xmlns:a16="http://schemas.microsoft.com/office/drawing/2014/main" xmlns="" id="{FFF593C1-6E41-4BFE-8907-C919467E3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485" y="5096773"/>
            <a:ext cx="315880" cy="315880"/>
          </a:xfrm>
          <a:prstGeom prst="rect">
            <a:avLst/>
          </a:prstGeom>
        </p:spPr>
      </p:pic>
      <p:sp>
        <p:nvSpPr>
          <p:cNvPr id="152" name="TextBox 151">
            <a:extLst>
              <a:ext uri="{FF2B5EF4-FFF2-40B4-BE49-F238E27FC236}">
                <a16:creationId xmlns:a16="http://schemas.microsoft.com/office/drawing/2014/main" xmlns="" id="{B1C28317-83D8-4ED1-9AAF-5B21AA638ADC}"/>
              </a:ext>
            </a:extLst>
          </p:cNvPr>
          <p:cNvSpPr txBox="1"/>
          <p:nvPr/>
        </p:nvSpPr>
        <p:spPr>
          <a:xfrm>
            <a:off x="115410" y="3549390"/>
            <a:ext cx="421910" cy="246221"/>
          </a:xfrm>
          <a:prstGeom prst="rect">
            <a:avLst/>
          </a:prstGeom>
          <a:noFill/>
        </p:spPr>
        <p:txBody>
          <a:bodyPr wrap="none" rtlCol="0">
            <a:spAutoFit/>
          </a:bodyPr>
          <a:lstStyle/>
          <a:p>
            <a:r>
              <a:rPr lang="ko-KR" altLang="en-US" sz="1000" dirty="0">
                <a:solidFill>
                  <a:schemeClr val="tx1">
                    <a:lumMod val="75000"/>
                    <a:lumOff val="25000"/>
                  </a:schemeClr>
                </a:solidFill>
              </a:rPr>
              <a:t>내용</a:t>
            </a:r>
          </a:p>
        </p:txBody>
      </p:sp>
      <p:sp>
        <p:nvSpPr>
          <p:cNvPr id="153" name="직사각형 152">
            <a:extLst>
              <a:ext uri="{FF2B5EF4-FFF2-40B4-BE49-F238E27FC236}">
                <a16:creationId xmlns:a16="http://schemas.microsoft.com/office/drawing/2014/main" xmlns="" id="{B28D01D3-CF8E-4C1D-9088-02FAED8C07DC}"/>
              </a:ext>
            </a:extLst>
          </p:cNvPr>
          <p:cNvSpPr/>
          <p:nvPr/>
        </p:nvSpPr>
        <p:spPr>
          <a:xfrm>
            <a:off x="199662" y="3796024"/>
            <a:ext cx="3297566" cy="1143881"/>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ko-KR" altLang="en-US" sz="900" dirty="0">
                <a:solidFill>
                  <a:schemeClr val="bg1">
                    <a:lumMod val="50000"/>
                  </a:schemeClr>
                </a:solidFill>
              </a:rPr>
              <a:t>최대 </a:t>
            </a:r>
            <a:r>
              <a:rPr lang="en-US" altLang="ko-KR" sz="900" dirty="0">
                <a:solidFill>
                  <a:schemeClr val="bg1">
                    <a:lumMod val="50000"/>
                  </a:schemeClr>
                </a:solidFill>
              </a:rPr>
              <a:t>1000</a:t>
            </a:r>
            <a:r>
              <a:rPr lang="ko-KR" altLang="en-US" sz="900" dirty="0">
                <a:solidFill>
                  <a:schemeClr val="bg1">
                    <a:lumMod val="50000"/>
                  </a:schemeClr>
                </a:solidFill>
              </a:rPr>
              <a:t>자까지 입력 가능합니다</a:t>
            </a:r>
            <a:r>
              <a:rPr lang="en-US" altLang="ko-KR" sz="900" dirty="0">
                <a:solidFill>
                  <a:schemeClr val="bg1">
                    <a:lumMod val="50000"/>
                  </a:schemeClr>
                </a:solidFill>
              </a:rPr>
              <a:t>.</a:t>
            </a:r>
            <a:endParaRPr lang="ko-KR" altLang="en-US" sz="900" dirty="0">
              <a:solidFill>
                <a:schemeClr val="bg1">
                  <a:lumMod val="50000"/>
                </a:schemeClr>
              </a:solidFill>
            </a:endParaRPr>
          </a:p>
        </p:txBody>
      </p:sp>
      <p:sp>
        <p:nvSpPr>
          <p:cNvPr id="154" name="TextBox 153">
            <a:extLst>
              <a:ext uri="{FF2B5EF4-FFF2-40B4-BE49-F238E27FC236}">
                <a16:creationId xmlns:a16="http://schemas.microsoft.com/office/drawing/2014/main" xmlns="" id="{3DBB7DF3-AA1A-4469-91BB-BAD3A8B8614D}"/>
              </a:ext>
            </a:extLst>
          </p:cNvPr>
          <p:cNvSpPr txBox="1"/>
          <p:nvPr/>
        </p:nvSpPr>
        <p:spPr>
          <a:xfrm>
            <a:off x="3826051" y="591041"/>
            <a:ext cx="3631597" cy="1200329"/>
          </a:xfrm>
          <a:prstGeom prst="rect">
            <a:avLst/>
          </a:prstGeom>
          <a:noFill/>
        </p:spPr>
        <p:txBody>
          <a:bodyPr wrap="square" rtlCol="0">
            <a:spAutoFit/>
          </a:bodyPr>
          <a:lstStyle/>
          <a:p>
            <a:r>
              <a:rPr lang="ko-KR" altLang="en-US" sz="900" dirty="0" err="1">
                <a:solidFill>
                  <a:schemeClr val="bg1">
                    <a:lumMod val="50000"/>
                  </a:schemeClr>
                </a:solidFill>
              </a:rPr>
              <a:t>ㆍ</a:t>
            </a:r>
            <a:r>
              <a:rPr lang="ko-KR" altLang="en-US" sz="900" dirty="0">
                <a:solidFill>
                  <a:schemeClr val="bg1">
                    <a:lumMod val="50000"/>
                  </a:schemeClr>
                </a:solidFill>
              </a:rPr>
              <a:t> 타인의 글 도용 및 올바르지 않은 리뷰 작성으로 인하여</a:t>
            </a:r>
            <a:r>
              <a:rPr lang="en-US" altLang="ko-KR" sz="900" dirty="0">
                <a:solidFill>
                  <a:schemeClr val="bg1">
                    <a:lumMod val="50000"/>
                  </a:schemeClr>
                </a:solidFill>
              </a:rPr>
              <a:t>, </a:t>
            </a:r>
            <a:r>
              <a:rPr lang="ko-KR" altLang="en-US" sz="900" dirty="0">
                <a:solidFill>
                  <a:schemeClr val="bg1">
                    <a:lumMod val="50000"/>
                  </a:schemeClr>
                </a:solidFill>
              </a:rPr>
              <a:t>게시판 성격과 관련 없는 게시물은 임의로 삭제될 수 있습니다</a:t>
            </a:r>
            <a:r>
              <a:rPr lang="en-US" altLang="ko-KR" sz="900" dirty="0">
                <a:solidFill>
                  <a:schemeClr val="bg1">
                    <a:lumMod val="50000"/>
                  </a:schemeClr>
                </a:solidFill>
              </a:rPr>
              <a:t>.(</a:t>
            </a:r>
            <a:r>
              <a:rPr lang="ko-KR" altLang="en-US" sz="900" dirty="0">
                <a:solidFill>
                  <a:schemeClr val="bg1">
                    <a:lumMod val="50000"/>
                  </a:schemeClr>
                </a:solidFill>
              </a:rPr>
              <a:t>동일 내용의 반복 등록</a:t>
            </a:r>
            <a:r>
              <a:rPr lang="en-US" altLang="ko-KR" sz="900" dirty="0">
                <a:solidFill>
                  <a:schemeClr val="bg1">
                    <a:lumMod val="50000"/>
                  </a:schemeClr>
                </a:solidFill>
              </a:rPr>
              <a:t>, </a:t>
            </a:r>
            <a:r>
              <a:rPr lang="ko-KR" altLang="en-US" sz="900" dirty="0">
                <a:solidFill>
                  <a:schemeClr val="bg1">
                    <a:lumMod val="50000"/>
                  </a:schemeClr>
                </a:solidFill>
              </a:rPr>
              <a:t>무의미한 내용 입력</a:t>
            </a:r>
            <a:r>
              <a:rPr lang="en-US" altLang="ko-KR" sz="900" dirty="0">
                <a:solidFill>
                  <a:schemeClr val="bg1">
                    <a:lumMod val="50000"/>
                  </a:schemeClr>
                </a:solidFill>
              </a:rPr>
              <a:t>, </a:t>
            </a:r>
            <a:r>
              <a:rPr lang="ko-KR" altLang="en-US" sz="900" dirty="0">
                <a:solidFill>
                  <a:schemeClr val="bg1">
                    <a:lumMod val="50000"/>
                  </a:schemeClr>
                </a:solidFill>
              </a:rPr>
              <a:t>광고 및 욕설</a:t>
            </a:r>
            <a:r>
              <a:rPr lang="en-US" altLang="ko-KR" sz="900" dirty="0">
                <a:solidFill>
                  <a:schemeClr val="bg1">
                    <a:lumMod val="50000"/>
                  </a:schemeClr>
                </a:solidFill>
              </a:rPr>
              <a:t>, </a:t>
            </a:r>
            <a:r>
              <a:rPr lang="ko-KR" altLang="en-US" sz="900" dirty="0">
                <a:solidFill>
                  <a:schemeClr val="bg1">
                    <a:lumMod val="50000"/>
                  </a:schemeClr>
                </a:solidFill>
              </a:rPr>
              <a:t>비방의 글</a:t>
            </a:r>
            <a:r>
              <a:rPr lang="en-US" altLang="ko-KR" sz="900" dirty="0">
                <a:solidFill>
                  <a:schemeClr val="bg1">
                    <a:lumMod val="50000"/>
                  </a:schemeClr>
                </a:solidFill>
              </a:rPr>
              <a:t>, </a:t>
            </a:r>
            <a:r>
              <a:rPr lang="ko-KR" altLang="en-US" sz="900" dirty="0" err="1">
                <a:solidFill>
                  <a:schemeClr val="bg1">
                    <a:lumMod val="50000"/>
                  </a:schemeClr>
                </a:solidFill>
              </a:rPr>
              <a:t>성인글</a:t>
            </a:r>
            <a:r>
              <a:rPr lang="en-US" altLang="ko-KR" sz="900" dirty="0">
                <a:solidFill>
                  <a:schemeClr val="bg1">
                    <a:lumMod val="50000"/>
                  </a:schemeClr>
                </a:solidFill>
              </a:rPr>
              <a:t>, </a:t>
            </a:r>
            <a:r>
              <a:rPr lang="ko-KR" altLang="en-US" sz="900" dirty="0">
                <a:solidFill>
                  <a:schemeClr val="bg1">
                    <a:lumMod val="50000"/>
                  </a:schemeClr>
                </a:solidFill>
              </a:rPr>
              <a:t>출처를 안 밝힌 뉴스기사 등</a:t>
            </a:r>
            <a:r>
              <a:rPr lang="en-US" altLang="ko-KR" sz="900" dirty="0">
                <a:solidFill>
                  <a:schemeClr val="bg1">
                    <a:lumMod val="50000"/>
                  </a:schemeClr>
                </a:solidFill>
              </a:rPr>
              <a:t>)</a:t>
            </a:r>
          </a:p>
          <a:p>
            <a:r>
              <a:rPr lang="ko-KR" altLang="en-US" sz="900" dirty="0" err="1">
                <a:solidFill>
                  <a:schemeClr val="bg1">
                    <a:lumMod val="50000"/>
                  </a:schemeClr>
                </a:solidFill>
              </a:rPr>
              <a:t>ㆍ</a:t>
            </a:r>
            <a:r>
              <a:rPr lang="ko-KR" altLang="en-US" sz="900" dirty="0">
                <a:solidFill>
                  <a:schemeClr val="bg1">
                    <a:lumMod val="50000"/>
                  </a:schemeClr>
                </a:solidFill>
              </a:rPr>
              <a:t> 저작권 등 다른 사람의 권리를 침해하거나 명예를 훼손하는 게시물은 이용약관 및 관련 법률에 의해 제재를 받을 수 있습니다</a:t>
            </a:r>
            <a:r>
              <a:rPr lang="en-US" altLang="ko-KR" sz="900" dirty="0">
                <a:solidFill>
                  <a:schemeClr val="bg1">
                    <a:lumMod val="50000"/>
                  </a:schemeClr>
                </a:solidFill>
              </a:rPr>
              <a:t>.</a:t>
            </a:r>
          </a:p>
          <a:p>
            <a:r>
              <a:rPr lang="ko-KR" altLang="en-US" sz="900" dirty="0" err="1">
                <a:solidFill>
                  <a:schemeClr val="bg1">
                    <a:lumMod val="50000"/>
                  </a:schemeClr>
                </a:solidFill>
              </a:rPr>
              <a:t>ㆍ</a:t>
            </a:r>
            <a:r>
              <a:rPr lang="ko-KR" altLang="en-US" sz="900" dirty="0">
                <a:solidFill>
                  <a:schemeClr val="bg1">
                    <a:lumMod val="50000"/>
                  </a:schemeClr>
                </a:solidFill>
              </a:rPr>
              <a:t> 제품에 대한 문의 및 불편사항은 </a:t>
            </a:r>
            <a:r>
              <a:rPr lang="en-US" altLang="ko-KR" sz="900" dirty="0">
                <a:solidFill>
                  <a:schemeClr val="bg1">
                    <a:lumMod val="50000"/>
                  </a:schemeClr>
                </a:solidFill>
              </a:rPr>
              <a:t>[</a:t>
            </a:r>
            <a:r>
              <a:rPr lang="ko-KR" altLang="en-US" sz="900" dirty="0">
                <a:solidFill>
                  <a:schemeClr val="bg1">
                    <a:lumMod val="50000"/>
                  </a:schemeClr>
                </a:solidFill>
              </a:rPr>
              <a:t>고객센터 </a:t>
            </a:r>
            <a:r>
              <a:rPr lang="en-US" altLang="ko-KR" sz="900" dirty="0">
                <a:solidFill>
                  <a:schemeClr val="bg1">
                    <a:lumMod val="50000"/>
                  </a:schemeClr>
                </a:solidFill>
              </a:rPr>
              <a:t>1:1 </a:t>
            </a:r>
            <a:r>
              <a:rPr lang="ko-KR" altLang="en-US" sz="900" dirty="0">
                <a:solidFill>
                  <a:schemeClr val="bg1">
                    <a:lumMod val="50000"/>
                  </a:schemeClr>
                </a:solidFill>
              </a:rPr>
              <a:t>상담</a:t>
            </a:r>
            <a:r>
              <a:rPr lang="en-US" altLang="ko-KR" sz="900" dirty="0">
                <a:solidFill>
                  <a:schemeClr val="bg1">
                    <a:lumMod val="50000"/>
                  </a:schemeClr>
                </a:solidFill>
              </a:rPr>
              <a:t>]</a:t>
            </a:r>
            <a:r>
              <a:rPr lang="ko-KR" altLang="en-US" sz="900" dirty="0">
                <a:solidFill>
                  <a:schemeClr val="bg1">
                    <a:lumMod val="50000"/>
                  </a:schemeClr>
                </a:solidFill>
              </a:rPr>
              <a:t>으로 문의해 주세요</a:t>
            </a:r>
            <a:r>
              <a:rPr lang="en-US" altLang="ko-KR" sz="900" dirty="0">
                <a:solidFill>
                  <a:schemeClr val="bg1">
                    <a:lumMod val="50000"/>
                  </a:schemeClr>
                </a:solidFill>
              </a:rPr>
              <a:t>. </a:t>
            </a:r>
          </a:p>
          <a:p>
            <a:r>
              <a:rPr lang="ko-KR" altLang="en-US" sz="900" dirty="0" err="1">
                <a:solidFill>
                  <a:schemeClr val="bg1">
                    <a:lumMod val="50000"/>
                  </a:schemeClr>
                </a:solidFill>
              </a:rPr>
              <a:t>ㆍ</a:t>
            </a:r>
            <a:r>
              <a:rPr lang="ko-KR" altLang="en-US" sz="900" dirty="0">
                <a:solidFill>
                  <a:schemeClr val="bg1">
                    <a:lumMod val="50000"/>
                  </a:schemeClr>
                </a:solidFill>
              </a:rPr>
              <a:t> 커뮤니티에 작성된 글은 에뛰드의 입장과 다를 수 있습니다</a:t>
            </a:r>
            <a:r>
              <a:rPr lang="en-US" altLang="ko-KR" sz="900" dirty="0">
                <a:solidFill>
                  <a:schemeClr val="bg1">
                    <a:lumMod val="50000"/>
                  </a:schemeClr>
                </a:solidFill>
              </a:rPr>
              <a:t>.</a:t>
            </a:r>
          </a:p>
        </p:txBody>
      </p:sp>
      <p:cxnSp>
        <p:nvCxnSpPr>
          <p:cNvPr id="156" name="직선 연결선 155">
            <a:extLst>
              <a:ext uri="{FF2B5EF4-FFF2-40B4-BE49-F238E27FC236}">
                <a16:creationId xmlns:a16="http://schemas.microsoft.com/office/drawing/2014/main" xmlns="" id="{8C9E4FB6-29D1-44A3-8269-E8E880478864}"/>
              </a:ext>
            </a:extLst>
          </p:cNvPr>
          <p:cNvCxnSpPr/>
          <p:nvPr/>
        </p:nvCxnSpPr>
        <p:spPr>
          <a:xfrm>
            <a:off x="166564" y="5805264"/>
            <a:ext cx="34106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직사각형 156">
            <a:extLst>
              <a:ext uri="{FF2B5EF4-FFF2-40B4-BE49-F238E27FC236}">
                <a16:creationId xmlns:a16="http://schemas.microsoft.com/office/drawing/2014/main" xmlns="" id="{BD28601A-1F89-4FC0-9591-F9D6DFD8D447}"/>
              </a:ext>
            </a:extLst>
          </p:cNvPr>
          <p:cNvSpPr/>
          <p:nvPr/>
        </p:nvSpPr>
        <p:spPr>
          <a:xfrm>
            <a:off x="3850373" y="2811559"/>
            <a:ext cx="3600000" cy="3461305"/>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TextBox 157">
            <a:extLst>
              <a:ext uri="{FF2B5EF4-FFF2-40B4-BE49-F238E27FC236}">
                <a16:creationId xmlns:a16="http://schemas.microsoft.com/office/drawing/2014/main" xmlns="" id="{914F6EDF-B381-476B-AE6E-E3129ED98B18}"/>
              </a:ext>
            </a:extLst>
          </p:cNvPr>
          <p:cNvSpPr txBox="1"/>
          <p:nvPr/>
        </p:nvSpPr>
        <p:spPr>
          <a:xfrm>
            <a:off x="2864768" y="3549390"/>
            <a:ext cx="651140" cy="246221"/>
          </a:xfrm>
          <a:prstGeom prst="rect">
            <a:avLst/>
          </a:prstGeom>
          <a:noFill/>
        </p:spPr>
        <p:txBody>
          <a:bodyPr wrap="none" rtlCol="0">
            <a:spAutoFit/>
          </a:bodyPr>
          <a:lstStyle/>
          <a:p>
            <a:r>
              <a:rPr lang="en-US" altLang="ko-KR" sz="1000" dirty="0">
                <a:solidFill>
                  <a:schemeClr val="bg1">
                    <a:lumMod val="50000"/>
                  </a:schemeClr>
                </a:solidFill>
              </a:rPr>
              <a:t>22/1000</a:t>
            </a:r>
            <a:endParaRPr lang="ko-KR" altLang="en-US" sz="1000" dirty="0">
              <a:solidFill>
                <a:schemeClr val="bg1">
                  <a:lumMod val="50000"/>
                </a:schemeClr>
              </a:solidFill>
            </a:endParaRPr>
          </a:p>
        </p:txBody>
      </p:sp>
      <p:sp>
        <p:nvSpPr>
          <p:cNvPr id="159" name="직사각형 158">
            <a:extLst>
              <a:ext uri="{FF2B5EF4-FFF2-40B4-BE49-F238E27FC236}">
                <a16:creationId xmlns:a16="http://schemas.microsoft.com/office/drawing/2014/main" xmlns="" id="{742AA7F8-AAE2-4F36-AE57-559A6332F6B1}"/>
              </a:ext>
            </a:extLst>
          </p:cNvPr>
          <p:cNvSpPr/>
          <p:nvPr/>
        </p:nvSpPr>
        <p:spPr>
          <a:xfrm>
            <a:off x="5692204" y="2276872"/>
            <a:ext cx="1656184" cy="344408"/>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bg1"/>
                </a:solidFill>
              </a:rPr>
              <a:t>칭찬 등록</a:t>
            </a:r>
            <a:endParaRPr lang="ko-KR" altLang="en-US" sz="700" b="1" dirty="0">
              <a:solidFill>
                <a:schemeClr val="bg1"/>
              </a:solidFill>
            </a:endParaRPr>
          </a:p>
        </p:txBody>
      </p:sp>
      <p:sp>
        <p:nvSpPr>
          <p:cNvPr id="160" name="직사각형 159">
            <a:extLst>
              <a:ext uri="{FF2B5EF4-FFF2-40B4-BE49-F238E27FC236}">
                <a16:creationId xmlns:a16="http://schemas.microsoft.com/office/drawing/2014/main" xmlns="" id="{05B2527B-4FDD-441F-ABF7-8E517E5E3C2A}"/>
              </a:ext>
            </a:extLst>
          </p:cNvPr>
          <p:cNvSpPr/>
          <p:nvPr/>
        </p:nvSpPr>
        <p:spPr>
          <a:xfrm>
            <a:off x="3965614" y="2276872"/>
            <a:ext cx="1656184" cy="338149"/>
          </a:xfrm>
          <a:prstGeom prst="rect">
            <a:avLst/>
          </a:prstGeom>
          <a:solidFill>
            <a:schemeClr val="bg1"/>
          </a:solidFill>
          <a:ln w="127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lumMod val="75000"/>
                    <a:lumOff val="25000"/>
                  </a:schemeClr>
                </a:solidFill>
              </a:rPr>
              <a:t>취소</a:t>
            </a:r>
            <a:endParaRPr lang="ko-KR" altLang="en-US" sz="700" b="1" dirty="0">
              <a:solidFill>
                <a:schemeClr val="tx1">
                  <a:lumMod val="75000"/>
                  <a:lumOff val="25000"/>
                </a:schemeClr>
              </a:solidFill>
            </a:endParaRPr>
          </a:p>
        </p:txBody>
      </p:sp>
      <p:cxnSp>
        <p:nvCxnSpPr>
          <p:cNvPr id="162" name="직선 연결선 161">
            <a:extLst>
              <a:ext uri="{FF2B5EF4-FFF2-40B4-BE49-F238E27FC236}">
                <a16:creationId xmlns:a16="http://schemas.microsoft.com/office/drawing/2014/main" xmlns="" id="{3D4AC037-E165-44C0-888F-20957C7905BE}"/>
              </a:ext>
            </a:extLst>
          </p:cNvPr>
          <p:cNvCxnSpPr>
            <a:cxnSpLocks/>
          </p:cNvCxnSpPr>
          <p:nvPr/>
        </p:nvCxnSpPr>
        <p:spPr>
          <a:xfrm>
            <a:off x="3857648" y="2809244"/>
            <a:ext cx="3600000"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9" name="그룹 168">
            <a:extLst>
              <a:ext uri="{FF2B5EF4-FFF2-40B4-BE49-F238E27FC236}">
                <a16:creationId xmlns:a16="http://schemas.microsoft.com/office/drawing/2014/main" xmlns="" id="{9A7C0984-2976-46E7-AABB-0676A4ACA18D}"/>
              </a:ext>
            </a:extLst>
          </p:cNvPr>
          <p:cNvGrpSpPr/>
          <p:nvPr/>
        </p:nvGrpSpPr>
        <p:grpSpPr>
          <a:xfrm>
            <a:off x="4028103" y="3122882"/>
            <a:ext cx="3292202" cy="3474470"/>
            <a:chOff x="7965584" y="3011584"/>
            <a:chExt cx="3292202" cy="3474470"/>
          </a:xfrm>
        </p:grpSpPr>
        <p:sp>
          <p:nvSpPr>
            <p:cNvPr id="96" name="직사각형 95">
              <a:extLst>
                <a:ext uri="{FF2B5EF4-FFF2-40B4-BE49-F238E27FC236}">
                  <a16:creationId xmlns:a16="http://schemas.microsoft.com/office/drawing/2014/main" xmlns="" id="{C3EE7A69-F944-4CBA-97A6-006F60E20002}"/>
                </a:ext>
              </a:extLst>
            </p:cNvPr>
            <p:cNvSpPr/>
            <p:nvPr/>
          </p:nvSpPr>
          <p:spPr>
            <a:xfrm>
              <a:off x="8068947" y="3300548"/>
              <a:ext cx="3147136" cy="305538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7" name="그룹 96">
              <a:extLst>
                <a:ext uri="{FF2B5EF4-FFF2-40B4-BE49-F238E27FC236}">
                  <a16:creationId xmlns:a16="http://schemas.microsoft.com/office/drawing/2014/main" xmlns="" id="{EEDB5122-6E69-49D7-82C4-E92968F2D906}"/>
                </a:ext>
              </a:extLst>
            </p:cNvPr>
            <p:cNvGrpSpPr>
              <a:grpSpLocks/>
            </p:cNvGrpSpPr>
            <p:nvPr/>
          </p:nvGrpSpPr>
          <p:grpSpPr bwMode="auto">
            <a:xfrm flipV="1">
              <a:off x="8010490" y="3282433"/>
              <a:ext cx="3247296" cy="196614"/>
              <a:chOff x="1570617" y="5945122"/>
              <a:chExt cx="5974671" cy="170809"/>
            </a:xfrm>
            <a:solidFill>
              <a:schemeClr val="bg1"/>
            </a:solidFill>
          </p:grpSpPr>
          <p:sp>
            <p:nvSpPr>
              <p:cNvPr id="98" name="자유형 274">
                <a:extLst>
                  <a:ext uri="{FF2B5EF4-FFF2-40B4-BE49-F238E27FC236}">
                    <a16:creationId xmlns:a16="http://schemas.microsoft.com/office/drawing/2014/main" xmlns="" id="{29B2F00B-D238-4D8D-8BA7-13510568395D}"/>
                  </a:ext>
                </a:extLst>
              </p:cNvPr>
              <p:cNvSpPr/>
              <p:nvPr/>
            </p:nvSpPr>
            <p:spPr>
              <a:xfrm>
                <a:off x="1570617" y="5945122"/>
                <a:ext cx="5974671" cy="138607"/>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sp>
            <p:nvSpPr>
              <p:cNvPr id="99" name="자유형 275">
                <a:extLst>
                  <a:ext uri="{FF2B5EF4-FFF2-40B4-BE49-F238E27FC236}">
                    <a16:creationId xmlns:a16="http://schemas.microsoft.com/office/drawing/2014/main" xmlns="" id="{AD5811C6-837E-42CA-897B-913814568EC3}"/>
                  </a:ext>
                </a:extLst>
              </p:cNvPr>
              <p:cNvSpPr/>
              <p:nvPr/>
            </p:nvSpPr>
            <p:spPr>
              <a:xfrm>
                <a:off x="1570617" y="5977323"/>
                <a:ext cx="5974671" cy="13860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grpSp>
        <p:sp>
          <p:nvSpPr>
            <p:cNvPr id="100" name="TextBox 99">
              <a:extLst>
                <a:ext uri="{FF2B5EF4-FFF2-40B4-BE49-F238E27FC236}">
                  <a16:creationId xmlns:a16="http://schemas.microsoft.com/office/drawing/2014/main" xmlns="" id="{3E7DAED7-E966-4181-A5E3-FFA9BDC6EBE8}"/>
                </a:ext>
              </a:extLst>
            </p:cNvPr>
            <p:cNvSpPr txBox="1"/>
            <p:nvPr/>
          </p:nvSpPr>
          <p:spPr>
            <a:xfrm>
              <a:off x="7965584" y="3011584"/>
              <a:ext cx="1225982" cy="246221"/>
            </a:xfrm>
            <a:prstGeom prst="rect">
              <a:avLst/>
            </a:prstGeom>
            <a:noFill/>
          </p:spPr>
          <p:txBody>
            <a:bodyPr wrap="square" rtlCol="0">
              <a:spAutoFit/>
            </a:bodyPr>
            <a:lstStyle/>
            <a:p>
              <a:r>
                <a:rPr lang="ko-KR" altLang="en-US" sz="1000" b="1">
                  <a:solidFill>
                    <a:srgbClr val="0070C0"/>
                  </a:solidFill>
                </a:rPr>
                <a:t>▶ 사진첨부 </a:t>
              </a:r>
              <a:r>
                <a:rPr lang="ko-KR" altLang="en-US" sz="1000" b="1" dirty="0">
                  <a:solidFill>
                    <a:srgbClr val="0070C0"/>
                  </a:solidFill>
                </a:rPr>
                <a:t>후 </a:t>
              </a:r>
            </a:p>
          </p:txBody>
        </p:sp>
        <p:grpSp>
          <p:nvGrpSpPr>
            <p:cNvPr id="105" name="그룹 104">
              <a:extLst>
                <a:ext uri="{FF2B5EF4-FFF2-40B4-BE49-F238E27FC236}">
                  <a16:creationId xmlns:a16="http://schemas.microsoft.com/office/drawing/2014/main" xmlns="" id="{28F1C555-0B89-418C-887A-1E2DCD36EF9D}"/>
                </a:ext>
              </a:extLst>
            </p:cNvPr>
            <p:cNvGrpSpPr/>
            <p:nvPr/>
          </p:nvGrpSpPr>
          <p:grpSpPr>
            <a:xfrm>
              <a:off x="8282743" y="4058220"/>
              <a:ext cx="1142399" cy="964221"/>
              <a:chOff x="1883121" y="3574399"/>
              <a:chExt cx="1086416" cy="1136101"/>
            </a:xfrm>
          </p:grpSpPr>
          <p:sp>
            <p:nvSpPr>
              <p:cNvPr id="138" name="직사각형 137">
                <a:extLst>
                  <a:ext uri="{FF2B5EF4-FFF2-40B4-BE49-F238E27FC236}">
                    <a16:creationId xmlns:a16="http://schemas.microsoft.com/office/drawing/2014/main" xmlns="" id="{403D74B9-C451-4129-A6DA-1DA1A2AC29F8}"/>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39" name="직선 연결선 138">
                <a:extLst>
                  <a:ext uri="{FF2B5EF4-FFF2-40B4-BE49-F238E27FC236}">
                    <a16:creationId xmlns:a16="http://schemas.microsoft.com/office/drawing/2014/main" xmlns="" id="{558691FA-8F1D-4FBA-9FB4-A58F0C60CACF}"/>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xmlns="" id="{35AAEF3E-3383-44CB-9548-F9826922982C}"/>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그룹 105">
              <a:extLst>
                <a:ext uri="{FF2B5EF4-FFF2-40B4-BE49-F238E27FC236}">
                  <a16:creationId xmlns:a16="http://schemas.microsoft.com/office/drawing/2014/main" xmlns="" id="{70BFD743-5E89-4521-909A-B42E71569618}"/>
                </a:ext>
              </a:extLst>
            </p:cNvPr>
            <p:cNvGrpSpPr/>
            <p:nvPr/>
          </p:nvGrpSpPr>
          <p:grpSpPr>
            <a:xfrm>
              <a:off x="9807114" y="4042403"/>
              <a:ext cx="1142399" cy="964221"/>
              <a:chOff x="1883121" y="3574399"/>
              <a:chExt cx="1086416" cy="1136101"/>
            </a:xfrm>
          </p:grpSpPr>
          <p:sp>
            <p:nvSpPr>
              <p:cNvPr id="135" name="직사각형 134">
                <a:extLst>
                  <a:ext uri="{FF2B5EF4-FFF2-40B4-BE49-F238E27FC236}">
                    <a16:creationId xmlns:a16="http://schemas.microsoft.com/office/drawing/2014/main" xmlns="" id="{2F2B5FD9-5EA0-4831-BB24-7985A0A2F7F1}"/>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36" name="직선 연결선 135">
                <a:extLst>
                  <a:ext uri="{FF2B5EF4-FFF2-40B4-BE49-F238E27FC236}">
                    <a16:creationId xmlns:a16="http://schemas.microsoft.com/office/drawing/2014/main" xmlns="" id="{6A2104C7-012A-4513-A540-E1CECF584BB2}"/>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xmlns="" id="{12CDED87-8795-402A-B341-4B0CA0BED0FD}"/>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07" name="그룹 106">
              <a:extLst>
                <a:ext uri="{FF2B5EF4-FFF2-40B4-BE49-F238E27FC236}">
                  <a16:creationId xmlns:a16="http://schemas.microsoft.com/office/drawing/2014/main" xmlns="" id="{7C6F5570-9C39-448E-857F-D569FE8DD16E}"/>
                </a:ext>
              </a:extLst>
            </p:cNvPr>
            <p:cNvGrpSpPr/>
            <p:nvPr/>
          </p:nvGrpSpPr>
          <p:grpSpPr>
            <a:xfrm>
              <a:off x="10736024" y="4167634"/>
              <a:ext cx="144016" cy="144016"/>
              <a:chOff x="9105012" y="2461426"/>
              <a:chExt cx="144016" cy="144016"/>
            </a:xfrm>
          </p:grpSpPr>
          <p:sp>
            <p:nvSpPr>
              <p:cNvPr id="131" name="타원 130">
                <a:extLst>
                  <a:ext uri="{FF2B5EF4-FFF2-40B4-BE49-F238E27FC236}">
                    <a16:creationId xmlns:a16="http://schemas.microsoft.com/office/drawing/2014/main" xmlns="" id="{C51DF3BA-408A-48B4-BA33-DA853A4C87E5}"/>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32" name="그룹 131">
                <a:extLst>
                  <a:ext uri="{FF2B5EF4-FFF2-40B4-BE49-F238E27FC236}">
                    <a16:creationId xmlns:a16="http://schemas.microsoft.com/office/drawing/2014/main" xmlns="" id="{04332A69-236D-4390-9241-44B2E6FC9F18}"/>
                  </a:ext>
                </a:extLst>
              </p:cNvPr>
              <p:cNvGrpSpPr/>
              <p:nvPr/>
            </p:nvGrpSpPr>
            <p:grpSpPr>
              <a:xfrm rot="2700000">
                <a:off x="9134719" y="2495632"/>
                <a:ext cx="75603" cy="75603"/>
                <a:chOff x="10700783" y="5853349"/>
                <a:chExt cx="188239" cy="188239"/>
              </a:xfrm>
              <a:solidFill>
                <a:schemeClr val="tx1"/>
              </a:solidFill>
            </p:grpSpPr>
            <p:cxnSp>
              <p:nvCxnSpPr>
                <p:cNvPr id="133" name="직선 연결선 132">
                  <a:extLst>
                    <a:ext uri="{FF2B5EF4-FFF2-40B4-BE49-F238E27FC236}">
                      <a16:creationId xmlns:a16="http://schemas.microsoft.com/office/drawing/2014/main" xmlns="" id="{20296A58-C2DF-4012-AD08-16208DC75FA4}"/>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xmlns="" id="{DE9BB992-7D85-4ABA-9EAF-22D047D5F414}"/>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8" name="그룹 107">
              <a:extLst>
                <a:ext uri="{FF2B5EF4-FFF2-40B4-BE49-F238E27FC236}">
                  <a16:creationId xmlns:a16="http://schemas.microsoft.com/office/drawing/2014/main" xmlns="" id="{428568CC-0127-48F1-948C-D3261C49BF03}"/>
                </a:ext>
              </a:extLst>
            </p:cNvPr>
            <p:cNvGrpSpPr/>
            <p:nvPr/>
          </p:nvGrpSpPr>
          <p:grpSpPr>
            <a:xfrm>
              <a:off x="9202979" y="4144672"/>
              <a:ext cx="144016" cy="144016"/>
              <a:chOff x="9105012" y="2461426"/>
              <a:chExt cx="144016" cy="144016"/>
            </a:xfrm>
          </p:grpSpPr>
          <p:sp>
            <p:nvSpPr>
              <p:cNvPr id="127" name="타원 126">
                <a:extLst>
                  <a:ext uri="{FF2B5EF4-FFF2-40B4-BE49-F238E27FC236}">
                    <a16:creationId xmlns:a16="http://schemas.microsoft.com/office/drawing/2014/main" xmlns="" id="{98E8E14B-8675-4100-9179-5ABA748318D0}"/>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28" name="그룹 127">
                <a:extLst>
                  <a:ext uri="{FF2B5EF4-FFF2-40B4-BE49-F238E27FC236}">
                    <a16:creationId xmlns:a16="http://schemas.microsoft.com/office/drawing/2014/main" xmlns="" id="{2408F0AA-F3C8-498C-BE1B-EC5019BA7574}"/>
                  </a:ext>
                </a:extLst>
              </p:cNvPr>
              <p:cNvGrpSpPr/>
              <p:nvPr/>
            </p:nvGrpSpPr>
            <p:grpSpPr>
              <a:xfrm rot="2700000">
                <a:off x="9134719" y="2495632"/>
                <a:ext cx="75603" cy="75603"/>
                <a:chOff x="10700783" y="5853349"/>
                <a:chExt cx="188239" cy="188239"/>
              </a:xfrm>
              <a:solidFill>
                <a:schemeClr val="tx1"/>
              </a:solidFill>
            </p:grpSpPr>
            <p:cxnSp>
              <p:nvCxnSpPr>
                <p:cNvPr id="129" name="직선 연결선 128">
                  <a:extLst>
                    <a:ext uri="{FF2B5EF4-FFF2-40B4-BE49-F238E27FC236}">
                      <a16:creationId xmlns:a16="http://schemas.microsoft.com/office/drawing/2014/main" xmlns="" id="{D15DEF7F-F236-4165-820F-115014B213D8}"/>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xmlns="" id="{2A23ABD1-17CB-47FC-9F00-34F12F41E872}"/>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9" name="그룹 108">
              <a:extLst>
                <a:ext uri="{FF2B5EF4-FFF2-40B4-BE49-F238E27FC236}">
                  <a16:creationId xmlns:a16="http://schemas.microsoft.com/office/drawing/2014/main" xmlns="" id="{8455D4DE-4AEE-415D-8453-7817292EDB96}"/>
                </a:ext>
              </a:extLst>
            </p:cNvPr>
            <p:cNvGrpSpPr/>
            <p:nvPr/>
          </p:nvGrpSpPr>
          <p:grpSpPr>
            <a:xfrm>
              <a:off x="8271330" y="5158780"/>
              <a:ext cx="1142399" cy="964221"/>
              <a:chOff x="1883121" y="3574399"/>
              <a:chExt cx="1086416" cy="1136101"/>
            </a:xfrm>
          </p:grpSpPr>
          <p:sp>
            <p:nvSpPr>
              <p:cNvPr id="124" name="직사각형 123">
                <a:extLst>
                  <a:ext uri="{FF2B5EF4-FFF2-40B4-BE49-F238E27FC236}">
                    <a16:creationId xmlns:a16="http://schemas.microsoft.com/office/drawing/2014/main" xmlns="" id="{D79F72E7-A8B9-42FE-9ED7-2D75C4BCDAE1}"/>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25" name="직선 연결선 124">
                <a:extLst>
                  <a:ext uri="{FF2B5EF4-FFF2-40B4-BE49-F238E27FC236}">
                    <a16:creationId xmlns:a16="http://schemas.microsoft.com/office/drawing/2014/main" xmlns="" id="{9301F39D-3F4C-4E86-A424-1F97C414A3F4}"/>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xmlns="" id="{8A05EBB9-16E4-480E-9DA9-2827BADA2E21}"/>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그룹 109">
              <a:extLst>
                <a:ext uri="{FF2B5EF4-FFF2-40B4-BE49-F238E27FC236}">
                  <a16:creationId xmlns:a16="http://schemas.microsoft.com/office/drawing/2014/main" xmlns="" id="{BB7CDC98-D960-4F42-8AA5-4F48EC04217E}"/>
                </a:ext>
              </a:extLst>
            </p:cNvPr>
            <p:cNvGrpSpPr/>
            <p:nvPr/>
          </p:nvGrpSpPr>
          <p:grpSpPr>
            <a:xfrm>
              <a:off x="9795701" y="5142963"/>
              <a:ext cx="1142399" cy="964221"/>
              <a:chOff x="1883121" y="3574399"/>
              <a:chExt cx="1086416" cy="1136101"/>
            </a:xfrm>
          </p:grpSpPr>
          <p:sp>
            <p:nvSpPr>
              <p:cNvPr id="121" name="직사각형 120">
                <a:extLst>
                  <a:ext uri="{FF2B5EF4-FFF2-40B4-BE49-F238E27FC236}">
                    <a16:creationId xmlns:a16="http://schemas.microsoft.com/office/drawing/2014/main" xmlns="" id="{81EC7101-4188-49BB-8D8C-A42F79D05FDD}"/>
                  </a:ext>
                </a:extLst>
              </p:cNvPr>
              <p:cNvSpPr/>
              <p:nvPr/>
            </p:nvSpPr>
            <p:spPr>
              <a:xfrm>
                <a:off x="1888572" y="3580404"/>
                <a:ext cx="1076506" cy="113009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dirty="0">
                  <a:solidFill>
                    <a:schemeClr val="tx1"/>
                  </a:solidFill>
                  <a:latin typeface="맑은 고딕" panose="020B0503020000020004" pitchFamily="50" charset="-127"/>
                  <a:ea typeface="맑은 고딕" panose="020B0503020000020004" pitchFamily="50" charset="-127"/>
                </a:endParaRPr>
              </a:p>
            </p:txBody>
          </p:sp>
          <p:cxnSp>
            <p:nvCxnSpPr>
              <p:cNvPr id="122" name="직선 연결선 121">
                <a:extLst>
                  <a:ext uri="{FF2B5EF4-FFF2-40B4-BE49-F238E27FC236}">
                    <a16:creationId xmlns:a16="http://schemas.microsoft.com/office/drawing/2014/main" xmlns="" id="{33AA4200-736B-480B-9737-21A4E649FF38}"/>
                  </a:ext>
                </a:extLst>
              </p:cNvPr>
              <p:cNvCxnSpPr/>
              <p:nvPr/>
            </p:nvCxnSpPr>
            <p:spPr>
              <a:xfrm>
                <a:off x="1883121" y="3577401"/>
                <a:ext cx="1086416" cy="11300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xmlns="" id="{856B1E94-1A61-4462-8E97-EBEEB65C0A33}"/>
                  </a:ext>
                </a:extLst>
              </p:cNvPr>
              <p:cNvCxnSpPr/>
              <p:nvPr/>
            </p:nvCxnSpPr>
            <p:spPr>
              <a:xfrm flipV="1">
                <a:off x="1883121" y="3574399"/>
                <a:ext cx="1081957" cy="11330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1" name="그룹 110">
              <a:extLst>
                <a:ext uri="{FF2B5EF4-FFF2-40B4-BE49-F238E27FC236}">
                  <a16:creationId xmlns:a16="http://schemas.microsoft.com/office/drawing/2014/main" xmlns="" id="{6784308C-0F91-4A33-9022-115033296E76}"/>
                </a:ext>
              </a:extLst>
            </p:cNvPr>
            <p:cNvGrpSpPr/>
            <p:nvPr/>
          </p:nvGrpSpPr>
          <p:grpSpPr>
            <a:xfrm>
              <a:off x="10724611" y="5268194"/>
              <a:ext cx="144016" cy="144016"/>
              <a:chOff x="9105012" y="2461426"/>
              <a:chExt cx="144016" cy="144016"/>
            </a:xfrm>
          </p:grpSpPr>
          <p:sp>
            <p:nvSpPr>
              <p:cNvPr id="117" name="타원 116">
                <a:extLst>
                  <a:ext uri="{FF2B5EF4-FFF2-40B4-BE49-F238E27FC236}">
                    <a16:creationId xmlns:a16="http://schemas.microsoft.com/office/drawing/2014/main" xmlns="" id="{CD570E15-74C7-43D6-92BF-26A9E75F02B6}"/>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18" name="그룹 117">
                <a:extLst>
                  <a:ext uri="{FF2B5EF4-FFF2-40B4-BE49-F238E27FC236}">
                    <a16:creationId xmlns:a16="http://schemas.microsoft.com/office/drawing/2014/main" xmlns="" id="{A11017A5-7083-4173-8A96-684A88D113A2}"/>
                  </a:ext>
                </a:extLst>
              </p:cNvPr>
              <p:cNvGrpSpPr/>
              <p:nvPr/>
            </p:nvGrpSpPr>
            <p:grpSpPr>
              <a:xfrm rot="2700000">
                <a:off x="9134719" y="2495632"/>
                <a:ext cx="75603" cy="75603"/>
                <a:chOff x="10700783" y="5853349"/>
                <a:chExt cx="188239" cy="188239"/>
              </a:xfrm>
              <a:solidFill>
                <a:schemeClr val="tx1"/>
              </a:solidFill>
            </p:grpSpPr>
            <p:cxnSp>
              <p:nvCxnSpPr>
                <p:cNvPr id="119" name="직선 연결선 118">
                  <a:extLst>
                    <a:ext uri="{FF2B5EF4-FFF2-40B4-BE49-F238E27FC236}">
                      <a16:creationId xmlns:a16="http://schemas.microsoft.com/office/drawing/2014/main" xmlns="" id="{E1B59E93-6E08-48AB-8558-DAA3BB832043}"/>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xmlns="" id="{A652277C-8B7C-4E6F-8F10-7041456AF8FD}"/>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2" name="그룹 111">
              <a:extLst>
                <a:ext uri="{FF2B5EF4-FFF2-40B4-BE49-F238E27FC236}">
                  <a16:creationId xmlns:a16="http://schemas.microsoft.com/office/drawing/2014/main" xmlns="" id="{240681C1-96A2-4A0D-AF19-8B3170638C69}"/>
                </a:ext>
              </a:extLst>
            </p:cNvPr>
            <p:cNvGrpSpPr/>
            <p:nvPr/>
          </p:nvGrpSpPr>
          <p:grpSpPr>
            <a:xfrm>
              <a:off x="9191566" y="5245232"/>
              <a:ext cx="144016" cy="144016"/>
              <a:chOff x="9105012" y="2461426"/>
              <a:chExt cx="144016" cy="144016"/>
            </a:xfrm>
          </p:grpSpPr>
          <p:sp>
            <p:nvSpPr>
              <p:cNvPr id="113" name="타원 112">
                <a:extLst>
                  <a:ext uri="{FF2B5EF4-FFF2-40B4-BE49-F238E27FC236}">
                    <a16:creationId xmlns:a16="http://schemas.microsoft.com/office/drawing/2014/main" xmlns="" id="{E3DAC212-0DBF-43BA-83AD-E64E313B907A}"/>
                  </a:ext>
                </a:extLst>
              </p:cNvPr>
              <p:cNvSpPr/>
              <p:nvPr/>
            </p:nvSpPr>
            <p:spPr>
              <a:xfrm>
                <a:off x="9105012" y="246142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chemeClr val="bg1"/>
                  </a:solidFill>
                  <a:latin typeface="+mn-ea"/>
                </a:endParaRPr>
              </a:p>
            </p:txBody>
          </p:sp>
          <p:grpSp>
            <p:nvGrpSpPr>
              <p:cNvPr id="114" name="그룹 113">
                <a:extLst>
                  <a:ext uri="{FF2B5EF4-FFF2-40B4-BE49-F238E27FC236}">
                    <a16:creationId xmlns:a16="http://schemas.microsoft.com/office/drawing/2014/main" xmlns="" id="{56F4EA9C-A754-4B98-A069-78513A0F25E3}"/>
                  </a:ext>
                </a:extLst>
              </p:cNvPr>
              <p:cNvGrpSpPr/>
              <p:nvPr/>
            </p:nvGrpSpPr>
            <p:grpSpPr>
              <a:xfrm rot="2700000">
                <a:off x="9134719" y="2495632"/>
                <a:ext cx="75603" cy="75603"/>
                <a:chOff x="10700783" y="5853349"/>
                <a:chExt cx="188239" cy="188239"/>
              </a:xfrm>
              <a:solidFill>
                <a:schemeClr val="tx1"/>
              </a:solidFill>
            </p:grpSpPr>
            <p:cxnSp>
              <p:nvCxnSpPr>
                <p:cNvPr id="115" name="직선 연결선 114">
                  <a:extLst>
                    <a:ext uri="{FF2B5EF4-FFF2-40B4-BE49-F238E27FC236}">
                      <a16:creationId xmlns:a16="http://schemas.microsoft.com/office/drawing/2014/main" xmlns="" id="{E17EBE23-A082-4314-8155-3D62B3B667C4}"/>
                    </a:ext>
                  </a:extLst>
                </p:cNvPr>
                <p:cNvCxnSpPr/>
                <p:nvPr/>
              </p:nvCxnSpPr>
              <p:spPr>
                <a:xfrm>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xmlns="" id="{B95EB2F1-8075-497B-90BE-5024D0129581}"/>
                    </a:ext>
                  </a:extLst>
                </p:cNvPr>
                <p:cNvCxnSpPr/>
                <p:nvPr/>
              </p:nvCxnSpPr>
              <p:spPr>
                <a:xfrm rot="5400000">
                  <a:off x="10794903" y="5853349"/>
                  <a:ext cx="0" cy="18823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44" name="그룹 143">
              <a:extLst>
                <a:ext uri="{FF2B5EF4-FFF2-40B4-BE49-F238E27FC236}">
                  <a16:creationId xmlns:a16="http://schemas.microsoft.com/office/drawing/2014/main" xmlns="" id="{3A030545-399C-4EA9-AFDD-A0A196FA8EAB}"/>
                </a:ext>
              </a:extLst>
            </p:cNvPr>
            <p:cNvGrpSpPr>
              <a:grpSpLocks/>
            </p:cNvGrpSpPr>
            <p:nvPr/>
          </p:nvGrpSpPr>
          <p:grpSpPr bwMode="auto">
            <a:xfrm flipV="1">
              <a:off x="7995159" y="6289440"/>
              <a:ext cx="3247296" cy="196614"/>
              <a:chOff x="1570617" y="5945122"/>
              <a:chExt cx="5974671" cy="170809"/>
            </a:xfrm>
            <a:solidFill>
              <a:schemeClr val="bg1"/>
            </a:solidFill>
          </p:grpSpPr>
          <p:sp>
            <p:nvSpPr>
              <p:cNvPr id="145" name="자유형 274">
                <a:extLst>
                  <a:ext uri="{FF2B5EF4-FFF2-40B4-BE49-F238E27FC236}">
                    <a16:creationId xmlns:a16="http://schemas.microsoft.com/office/drawing/2014/main" xmlns="" id="{D80CD28C-38F4-469C-80B4-E388844FA1C2}"/>
                  </a:ext>
                </a:extLst>
              </p:cNvPr>
              <p:cNvSpPr/>
              <p:nvPr/>
            </p:nvSpPr>
            <p:spPr>
              <a:xfrm>
                <a:off x="1570617" y="5945122"/>
                <a:ext cx="5974671" cy="138607"/>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sp>
            <p:nvSpPr>
              <p:cNvPr id="146" name="자유형 275">
                <a:extLst>
                  <a:ext uri="{FF2B5EF4-FFF2-40B4-BE49-F238E27FC236}">
                    <a16:creationId xmlns:a16="http://schemas.microsoft.com/office/drawing/2014/main" xmlns="" id="{FCCF0A56-EE54-4426-97B8-B2E57FFE9B9F}"/>
                  </a:ext>
                </a:extLst>
              </p:cNvPr>
              <p:cNvSpPr/>
              <p:nvPr/>
            </p:nvSpPr>
            <p:spPr>
              <a:xfrm>
                <a:off x="1570617" y="5977323"/>
                <a:ext cx="5974671" cy="138608"/>
              </a:xfrm>
              <a:custGeom>
                <a:avLst/>
                <a:gdLst>
                  <a:gd name="connsiteX0" fmla="*/ 0 w 5572125"/>
                  <a:gd name="connsiteY0" fmla="*/ 257231 h 276288"/>
                  <a:gd name="connsiteX1" fmla="*/ 638175 w 5572125"/>
                  <a:gd name="connsiteY1" fmla="*/ 56 h 276288"/>
                  <a:gd name="connsiteX2" fmla="*/ 1371600 w 5572125"/>
                  <a:gd name="connsiteY2" fmla="*/ 276281 h 276288"/>
                  <a:gd name="connsiteX3" fmla="*/ 2228850 w 5572125"/>
                  <a:gd name="connsiteY3" fmla="*/ 9581 h 276288"/>
                  <a:gd name="connsiteX4" fmla="*/ 2905125 w 5572125"/>
                  <a:gd name="connsiteY4" fmla="*/ 276281 h 276288"/>
                  <a:gd name="connsiteX5" fmla="*/ 3686175 w 5572125"/>
                  <a:gd name="connsiteY5" fmla="*/ 9581 h 276288"/>
                  <a:gd name="connsiteX6" fmla="*/ 4352925 w 5572125"/>
                  <a:gd name="connsiteY6" fmla="*/ 257231 h 276288"/>
                  <a:gd name="connsiteX7" fmla="*/ 4924425 w 5572125"/>
                  <a:gd name="connsiteY7" fmla="*/ 9581 h 276288"/>
                  <a:gd name="connsiteX8" fmla="*/ 5572125 w 5572125"/>
                  <a:gd name="connsiteY8" fmla="*/ 266756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25" h="276288">
                    <a:moveTo>
                      <a:pt x="0" y="257231"/>
                    </a:moveTo>
                    <a:cubicBezTo>
                      <a:pt x="204787" y="127056"/>
                      <a:pt x="409575" y="-3119"/>
                      <a:pt x="638175" y="56"/>
                    </a:cubicBezTo>
                    <a:cubicBezTo>
                      <a:pt x="866775" y="3231"/>
                      <a:pt x="1106488" y="274694"/>
                      <a:pt x="1371600" y="276281"/>
                    </a:cubicBezTo>
                    <a:cubicBezTo>
                      <a:pt x="1636712" y="277868"/>
                      <a:pt x="1973263" y="9581"/>
                      <a:pt x="2228850" y="9581"/>
                    </a:cubicBezTo>
                    <a:cubicBezTo>
                      <a:pt x="2484437" y="9581"/>
                      <a:pt x="2662238" y="276281"/>
                      <a:pt x="2905125" y="276281"/>
                    </a:cubicBezTo>
                    <a:cubicBezTo>
                      <a:pt x="3148012" y="276281"/>
                      <a:pt x="3444875" y="12756"/>
                      <a:pt x="3686175" y="9581"/>
                    </a:cubicBezTo>
                    <a:cubicBezTo>
                      <a:pt x="3927475" y="6406"/>
                      <a:pt x="4146550" y="257231"/>
                      <a:pt x="4352925" y="257231"/>
                    </a:cubicBezTo>
                    <a:cubicBezTo>
                      <a:pt x="4559300" y="257231"/>
                      <a:pt x="4721225" y="7994"/>
                      <a:pt x="4924425" y="9581"/>
                    </a:cubicBezTo>
                    <a:cubicBezTo>
                      <a:pt x="5127625" y="11168"/>
                      <a:pt x="5349875" y="138962"/>
                      <a:pt x="5572125" y="266756"/>
                    </a:cubicBezTo>
                  </a:path>
                </a:pathLst>
              </a:cu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endParaRPr lang="ko-KR" altLang="en-US" dirty="0">
                  <a:solidFill>
                    <a:prstClr val="black"/>
                  </a:solidFill>
                </a:endParaRPr>
              </a:p>
            </p:txBody>
          </p:sp>
        </p:grpSp>
        <p:sp>
          <p:nvSpPr>
            <p:cNvPr id="165" name="직사각형 164">
              <a:extLst>
                <a:ext uri="{FF2B5EF4-FFF2-40B4-BE49-F238E27FC236}">
                  <a16:creationId xmlns:a16="http://schemas.microsoft.com/office/drawing/2014/main" xmlns="" id="{93B3E507-3777-4802-9F46-C76E196C1887}"/>
                </a:ext>
              </a:extLst>
            </p:cNvPr>
            <p:cNvSpPr/>
            <p:nvPr/>
          </p:nvSpPr>
          <p:spPr>
            <a:xfrm>
              <a:off x="8196536" y="3830942"/>
              <a:ext cx="1661032" cy="230832"/>
            </a:xfrm>
            <a:prstGeom prst="rect">
              <a:avLst/>
            </a:prstGeom>
          </p:spPr>
          <p:txBody>
            <a:bodyPr wrap="none">
              <a:spAutoFit/>
            </a:bodyPr>
            <a:lstStyle/>
            <a:p>
              <a:r>
                <a:rPr lang="ko-KR" altLang="en-US" sz="900" dirty="0">
                  <a:latin typeface="+mn-ea"/>
                </a:rPr>
                <a:t>이미지 파일만 가능 </a:t>
              </a:r>
              <a:r>
                <a:rPr lang="en-US" altLang="ko-KR" sz="900" dirty="0">
                  <a:latin typeface="+mn-ea"/>
                </a:rPr>
                <a:t>/</a:t>
              </a:r>
              <a:r>
                <a:rPr lang="ko-KR" altLang="en-US" sz="900" dirty="0">
                  <a:latin typeface="+mn-ea"/>
                </a:rPr>
                <a:t> 최대 </a:t>
              </a:r>
              <a:r>
                <a:rPr lang="en-US" altLang="ko-KR" sz="900" dirty="0">
                  <a:latin typeface="+mn-ea"/>
                </a:rPr>
                <a:t>10</a:t>
              </a:r>
              <a:r>
                <a:rPr lang="ko-KR" altLang="en-US" sz="900" dirty="0">
                  <a:latin typeface="+mn-ea"/>
                </a:rPr>
                <a:t>개</a:t>
              </a:r>
              <a:endParaRPr lang="ko-KR" altLang="en-US" sz="900" dirty="0">
                <a:solidFill>
                  <a:srgbClr val="FF0000"/>
                </a:solidFill>
                <a:latin typeface="+mn-ea"/>
              </a:endParaRPr>
            </a:p>
          </p:txBody>
        </p:sp>
        <p:sp>
          <p:nvSpPr>
            <p:cNvPr id="166" name="직사각형 165">
              <a:extLst>
                <a:ext uri="{FF2B5EF4-FFF2-40B4-BE49-F238E27FC236}">
                  <a16:creationId xmlns:a16="http://schemas.microsoft.com/office/drawing/2014/main" xmlns="" id="{091E82F6-4745-445E-A0F0-22F3A4200BFB}"/>
                </a:ext>
              </a:extLst>
            </p:cNvPr>
            <p:cNvSpPr/>
            <p:nvPr/>
          </p:nvSpPr>
          <p:spPr>
            <a:xfrm>
              <a:off x="8261316" y="3470779"/>
              <a:ext cx="1019879" cy="324811"/>
            </a:xfrm>
            <a:prstGeom prst="rect">
              <a:avLst/>
            </a:prstGeom>
            <a:solidFill>
              <a:schemeClr val="bg1">
                <a:lumMod val="8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900" b="1" dirty="0">
                  <a:solidFill>
                    <a:schemeClr val="tx1"/>
                  </a:solidFill>
                  <a:latin typeface="+mn-ea"/>
                </a:rPr>
                <a:t>사진첨부 </a:t>
              </a:r>
            </a:p>
          </p:txBody>
        </p:sp>
        <p:pic>
          <p:nvPicPr>
            <p:cNvPr id="167" name="그림 166">
              <a:extLst>
                <a:ext uri="{FF2B5EF4-FFF2-40B4-BE49-F238E27FC236}">
                  <a16:creationId xmlns:a16="http://schemas.microsoft.com/office/drawing/2014/main" xmlns="" id="{3448C666-E159-4BC3-AFDC-80FD2377A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5139" y="3465121"/>
              <a:ext cx="315880" cy="315880"/>
            </a:xfrm>
            <a:prstGeom prst="rect">
              <a:avLst/>
            </a:prstGeom>
          </p:spPr>
        </p:pic>
      </p:grpSp>
      <p:sp>
        <p:nvSpPr>
          <p:cNvPr id="94" name="TextBox 93">
            <a:extLst>
              <a:ext uri="{FF2B5EF4-FFF2-40B4-BE49-F238E27FC236}">
                <a16:creationId xmlns:a16="http://schemas.microsoft.com/office/drawing/2014/main" xmlns="" id="{80DBF57F-B357-458E-8730-3B853C3CC107}"/>
              </a:ext>
            </a:extLst>
          </p:cNvPr>
          <p:cNvSpPr txBox="1"/>
          <p:nvPr/>
        </p:nvSpPr>
        <p:spPr>
          <a:xfrm>
            <a:off x="130067" y="1196752"/>
            <a:ext cx="535724" cy="246221"/>
          </a:xfrm>
          <a:prstGeom prst="rect">
            <a:avLst/>
          </a:prstGeom>
          <a:noFill/>
        </p:spPr>
        <p:txBody>
          <a:bodyPr wrap="none" rtlCol="0">
            <a:spAutoFit/>
          </a:bodyPr>
          <a:lstStyle/>
          <a:p>
            <a:pPr algn="ctr"/>
            <a:r>
              <a:rPr lang="ko-KR" altLang="en-US" sz="1000" dirty="0">
                <a:solidFill>
                  <a:schemeClr val="tx1">
                    <a:lumMod val="75000"/>
                    <a:lumOff val="25000"/>
                  </a:schemeClr>
                </a:solidFill>
              </a:rPr>
              <a:t>아이디</a:t>
            </a:r>
          </a:p>
        </p:txBody>
      </p:sp>
      <p:sp>
        <p:nvSpPr>
          <p:cNvPr id="83" name="TextBox 82">
            <a:extLst>
              <a:ext uri="{FF2B5EF4-FFF2-40B4-BE49-F238E27FC236}">
                <a16:creationId xmlns:a16="http://schemas.microsoft.com/office/drawing/2014/main" xmlns="" id="{2D272535-41B1-463E-9D1B-D906BC1F61D5}"/>
              </a:ext>
            </a:extLst>
          </p:cNvPr>
          <p:cNvSpPr txBox="1"/>
          <p:nvPr/>
        </p:nvSpPr>
        <p:spPr>
          <a:xfrm>
            <a:off x="279871" y="801655"/>
            <a:ext cx="3379451" cy="246221"/>
          </a:xfrm>
          <a:prstGeom prst="rect">
            <a:avLst/>
          </a:prstGeom>
          <a:noFill/>
        </p:spPr>
        <p:txBody>
          <a:bodyPr wrap="none" rtlCol="0">
            <a:spAutoFit/>
          </a:bodyPr>
          <a:lstStyle/>
          <a:p>
            <a:pPr algn="ctr"/>
            <a:r>
              <a:rPr lang="ko-KR" altLang="en-US" sz="1000" dirty="0">
                <a:solidFill>
                  <a:schemeClr val="tx1">
                    <a:lumMod val="75000"/>
                    <a:lumOff val="25000"/>
                  </a:schemeClr>
                </a:solidFill>
              </a:rPr>
              <a:t>고객님께 감동을 준 매장을 선택하여 칭찬 후기를 남겨주세요</a:t>
            </a:r>
            <a:r>
              <a:rPr lang="en-US" altLang="ko-KR" sz="1000" dirty="0">
                <a:solidFill>
                  <a:schemeClr val="tx1">
                    <a:lumMod val="75000"/>
                    <a:lumOff val="25000"/>
                  </a:schemeClr>
                </a:solidFill>
              </a:rPr>
              <a:t>!</a:t>
            </a:r>
            <a:endParaRPr lang="ko-KR" altLang="en-US" sz="1000" dirty="0">
              <a:solidFill>
                <a:schemeClr val="tx1">
                  <a:lumMod val="75000"/>
                  <a:lumOff val="25000"/>
                </a:schemeClr>
              </a:solidFill>
            </a:endParaRPr>
          </a:p>
        </p:txBody>
      </p:sp>
      <p:sp>
        <p:nvSpPr>
          <p:cNvPr id="84" name="TextBox 83">
            <a:extLst>
              <a:ext uri="{FF2B5EF4-FFF2-40B4-BE49-F238E27FC236}">
                <a16:creationId xmlns:a16="http://schemas.microsoft.com/office/drawing/2014/main" xmlns="" id="{C709D6C2-578C-423D-8457-10467123F02E}"/>
              </a:ext>
            </a:extLst>
          </p:cNvPr>
          <p:cNvSpPr txBox="1"/>
          <p:nvPr/>
        </p:nvSpPr>
        <p:spPr>
          <a:xfrm>
            <a:off x="874422" y="1163327"/>
            <a:ext cx="646332" cy="246221"/>
          </a:xfrm>
          <a:prstGeom prst="rect">
            <a:avLst/>
          </a:prstGeom>
          <a:noFill/>
        </p:spPr>
        <p:txBody>
          <a:bodyPr wrap="none" rtlCol="0">
            <a:spAutoFit/>
          </a:bodyPr>
          <a:lstStyle/>
          <a:p>
            <a:pPr algn="ctr"/>
            <a:r>
              <a:rPr lang="en-US" altLang="ko-KR" sz="1000" dirty="0" err="1">
                <a:solidFill>
                  <a:schemeClr val="tx1">
                    <a:lumMod val="75000"/>
                    <a:lumOff val="25000"/>
                  </a:schemeClr>
                </a:solidFill>
              </a:rPr>
              <a:t>karamith</a:t>
            </a:r>
            <a:endParaRPr lang="ko-KR" altLang="en-US" sz="1000" dirty="0">
              <a:solidFill>
                <a:schemeClr val="tx1">
                  <a:lumMod val="75000"/>
                  <a:lumOff val="25000"/>
                </a:schemeClr>
              </a:solidFill>
            </a:endParaRPr>
          </a:p>
        </p:txBody>
      </p:sp>
      <p:sp>
        <p:nvSpPr>
          <p:cNvPr id="93" name="직사각형 92">
            <a:extLst>
              <a:ext uri="{FF2B5EF4-FFF2-40B4-BE49-F238E27FC236}">
                <a16:creationId xmlns:a16="http://schemas.microsoft.com/office/drawing/2014/main" xmlns="" id="{D3A53CDC-0CC0-47BD-8452-69694366A7FD}"/>
              </a:ext>
            </a:extLst>
          </p:cNvPr>
          <p:cNvSpPr/>
          <p:nvPr/>
        </p:nvSpPr>
        <p:spPr>
          <a:xfrm>
            <a:off x="906821" y="1997554"/>
            <a:ext cx="1250688" cy="25847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bg1">
                    <a:lumMod val="50000"/>
                  </a:schemeClr>
                </a:solidFill>
              </a:rPr>
              <a:t>매장 찾기</a:t>
            </a:r>
          </a:p>
        </p:txBody>
      </p:sp>
      <p:sp>
        <p:nvSpPr>
          <p:cNvPr id="102" name="TextBox 101">
            <a:extLst>
              <a:ext uri="{FF2B5EF4-FFF2-40B4-BE49-F238E27FC236}">
                <a16:creationId xmlns:a16="http://schemas.microsoft.com/office/drawing/2014/main" xmlns="" id="{F8A970DB-57C7-4627-868C-E2EB972511C3}"/>
              </a:ext>
            </a:extLst>
          </p:cNvPr>
          <p:cNvSpPr txBox="1"/>
          <p:nvPr/>
        </p:nvSpPr>
        <p:spPr>
          <a:xfrm>
            <a:off x="2181351" y="1979549"/>
            <a:ext cx="1152880" cy="246221"/>
          </a:xfrm>
          <a:prstGeom prst="rect">
            <a:avLst/>
          </a:prstGeom>
          <a:noFill/>
        </p:spPr>
        <p:txBody>
          <a:bodyPr wrap="none" rtlCol="0">
            <a:spAutoFit/>
          </a:bodyPr>
          <a:lstStyle/>
          <a:p>
            <a:r>
              <a:rPr lang="ko-KR" altLang="en-US" sz="1000" dirty="0">
                <a:solidFill>
                  <a:schemeClr val="tx1">
                    <a:lumMod val="75000"/>
                    <a:lumOff val="25000"/>
                  </a:schemeClr>
                </a:solidFill>
              </a:rPr>
              <a:t>선택 매장 </a:t>
            </a:r>
            <a:r>
              <a:rPr lang="en-US" altLang="ko-KR" sz="1000" dirty="0">
                <a:solidFill>
                  <a:schemeClr val="tx1">
                    <a:lumMod val="75000"/>
                    <a:lumOff val="25000"/>
                  </a:schemeClr>
                </a:solidFill>
              </a:rPr>
              <a:t>: </a:t>
            </a:r>
            <a:r>
              <a:rPr lang="ko-KR" altLang="en-US" sz="1000" dirty="0" err="1">
                <a:solidFill>
                  <a:schemeClr val="tx1">
                    <a:lumMod val="75000"/>
                    <a:lumOff val="25000"/>
                  </a:schemeClr>
                </a:solidFill>
              </a:rPr>
              <a:t>병점점</a:t>
            </a:r>
            <a:endParaRPr lang="ko-KR" altLang="en-US" sz="1000" dirty="0">
              <a:solidFill>
                <a:schemeClr val="tx1">
                  <a:lumMod val="75000"/>
                  <a:lumOff val="25000"/>
                </a:schemeClr>
              </a:solidFill>
            </a:endParaRPr>
          </a:p>
        </p:txBody>
      </p:sp>
      <p:sp>
        <p:nvSpPr>
          <p:cNvPr id="103" name="TextBox 102">
            <a:extLst>
              <a:ext uri="{FF2B5EF4-FFF2-40B4-BE49-F238E27FC236}">
                <a16:creationId xmlns:a16="http://schemas.microsoft.com/office/drawing/2014/main" xmlns="" id="{161B2B9D-224C-4499-BA6F-4400E1189A12}"/>
              </a:ext>
            </a:extLst>
          </p:cNvPr>
          <p:cNvSpPr txBox="1"/>
          <p:nvPr/>
        </p:nvSpPr>
        <p:spPr>
          <a:xfrm>
            <a:off x="115410" y="2356028"/>
            <a:ext cx="681597" cy="246221"/>
          </a:xfrm>
          <a:prstGeom prst="rect">
            <a:avLst/>
          </a:prstGeom>
          <a:noFill/>
        </p:spPr>
        <p:txBody>
          <a:bodyPr wrap="none" rtlCol="0">
            <a:spAutoFit/>
          </a:bodyPr>
          <a:lstStyle/>
          <a:p>
            <a:r>
              <a:rPr lang="ko-KR" altLang="en-US" sz="1000" dirty="0">
                <a:solidFill>
                  <a:schemeClr val="tx1">
                    <a:lumMod val="75000"/>
                    <a:lumOff val="25000"/>
                  </a:schemeClr>
                </a:solidFill>
              </a:rPr>
              <a:t>선택 이유</a:t>
            </a:r>
          </a:p>
        </p:txBody>
      </p:sp>
      <p:sp>
        <p:nvSpPr>
          <p:cNvPr id="104" name="TextBox 103">
            <a:extLst>
              <a:ext uri="{FF2B5EF4-FFF2-40B4-BE49-F238E27FC236}">
                <a16:creationId xmlns:a16="http://schemas.microsoft.com/office/drawing/2014/main" xmlns="" id="{4333219C-74E4-455A-B8E6-FA01C069401E}"/>
              </a:ext>
            </a:extLst>
          </p:cNvPr>
          <p:cNvSpPr txBox="1"/>
          <p:nvPr/>
        </p:nvSpPr>
        <p:spPr>
          <a:xfrm>
            <a:off x="878742" y="2379487"/>
            <a:ext cx="2622834" cy="1169551"/>
          </a:xfrm>
          <a:prstGeom prst="rect">
            <a:avLst/>
          </a:prstGeom>
          <a:noFill/>
        </p:spPr>
        <p:txBody>
          <a:bodyPr wrap="none" rtlCol="0">
            <a:spAutoFit/>
          </a:bodyPr>
          <a:lstStyle/>
          <a:p>
            <a:r>
              <a:rPr lang="ko-KR" altLang="en-US" sz="1000" b="1" dirty="0">
                <a:solidFill>
                  <a:schemeClr val="tx1">
                    <a:lumMod val="75000"/>
                    <a:lumOff val="25000"/>
                  </a:schemeClr>
                </a:solidFill>
              </a:rPr>
              <a:t>친절 매장을 추천하게 된 이유를 선택해 주세요</a:t>
            </a:r>
            <a:r>
              <a:rPr lang="en-US" altLang="ko-KR" sz="1000" b="1" dirty="0">
                <a:solidFill>
                  <a:schemeClr val="tx1">
                    <a:lumMod val="75000"/>
                    <a:lumOff val="25000"/>
                  </a:schemeClr>
                </a:solidFill>
              </a:rPr>
              <a:t>.</a:t>
            </a:r>
          </a:p>
          <a:p>
            <a:endParaRPr lang="en-US" altLang="ko-KR" sz="1000" b="1" dirty="0">
              <a:solidFill>
                <a:schemeClr val="tx1">
                  <a:lumMod val="75000"/>
                  <a:lumOff val="25000"/>
                </a:schemeClr>
              </a:solidFill>
            </a:endParaRPr>
          </a:p>
          <a:p>
            <a:r>
              <a:rPr lang="ko-KR" altLang="en-US" sz="1000" dirty="0">
                <a:solidFill>
                  <a:schemeClr val="tx1">
                    <a:lumMod val="75000"/>
                    <a:lumOff val="25000"/>
                  </a:schemeClr>
                </a:solidFill>
              </a:rPr>
              <a:t>□ </a:t>
            </a:r>
            <a:r>
              <a:rPr lang="ko-KR" altLang="en-US" sz="1000" dirty="0" err="1">
                <a:solidFill>
                  <a:schemeClr val="tx1">
                    <a:lumMod val="75000"/>
                    <a:lumOff val="25000"/>
                  </a:schemeClr>
                </a:solidFill>
              </a:rPr>
              <a:t>스위티의</a:t>
            </a:r>
            <a:r>
              <a:rPr lang="ko-KR" altLang="en-US" sz="1000" dirty="0">
                <a:solidFill>
                  <a:schemeClr val="tx1">
                    <a:lumMod val="75000"/>
                    <a:lumOff val="25000"/>
                  </a:schemeClr>
                </a:solidFill>
              </a:rPr>
              <a:t> 친절</a:t>
            </a:r>
            <a:endParaRPr lang="en-US" altLang="ko-KR" sz="1000" dirty="0">
              <a:solidFill>
                <a:schemeClr val="tx1">
                  <a:lumMod val="75000"/>
                  <a:lumOff val="25000"/>
                </a:schemeClr>
              </a:solidFill>
            </a:endParaRPr>
          </a:p>
          <a:p>
            <a:r>
              <a:rPr lang="ko-KR" altLang="en-US" sz="1000" dirty="0">
                <a:solidFill>
                  <a:schemeClr val="tx1">
                    <a:lumMod val="75000"/>
                    <a:lumOff val="25000"/>
                  </a:schemeClr>
                </a:solidFill>
              </a:rPr>
              <a:t>□ 쾌적한 매장</a:t>
            </a:r>
            <a:endParaRPr lang="en-US" altLang="ko-KR" sz="1000" dirty="0">
              <a:solidFill>
                <a:schemeClr val="tx1">
                  <a:lumMod val="75000"/>
                  <a:lumOff val="25000"/>
                </a:schemeClr>
              </a:solidFill>
            </a:endParaRPr>
          </a:p>
          <a:p>
            <a:r>
              <a:rPr lang="ko-KR" altLang="en-US" sz="1000" dirty="0">
                <a:solidFill>
                  <a:schemeClr val="tx1">
                    <a:lumMod val="75000"/>
                    <a:lumOff val="25000"/>
                  </a:schemeClr>
                </a:solidFill>
              </a:rPr>
              <a:t>□ 다양한 제품</a:t>
            </a:r>
            <a:endParaRPr lang="en-US" altLang="ko-KR" sz="1000" dirty="0">
              <a:solidFill>
                <a:schemeClr val="tx1">
                  <a:lumMod val="75000"/>
                  <a:lumOff val="25000"/>
                </a:schemeClr>
              </a:solidFill>
            </a:endParaRPr>
          </a:p>
          <a:p>
            <a:r>
              <a:rPr lang="ko-KR" altLang="en-US" sz="1000" dirty="0">
                <a:solidFill>
                  <a:schemeClr val="tx1">
                    <a:lumMod val="75000"/>
                    <a:lumOff val="25000"/>
                  </a:schemeClr>
                </a:solidFill>
              </a:rPr>
              <a:t>□ 솔직하고 부담 없는 가격</a:t>
            </a:r>
            <a:endParaRPr lang="en-US" altLang="ko-KR" sz="1000" dirty="0">
              <a:solidFill>
                <a:schemeClr val="tx1">
                  <a:lumMod val="75000"/>
                  <a:lumOff val="25000"/>
                </a:schemeClr>
              </a:solidFill>
            </a:endParaRPr>
          </a:p>
          <a:p>
            <a:r>
              <a:rPr lang="ko-KR" altLang="en-US" sz="1000" dirty="0">
                <a:solidFill>
                  <a:schemeClr val="tx1">
                    <a:lumMod val="75000"/>
                    <a:lumOff val="25000"/>
                  </a:schemeClr>
                </a:solidFill>
              </a:rPr>
              <a:t>□ 기타</a:t>
            </a:r>
          </a:p>
        </p:txBody>
      </p:sp>
      <p:graphicFrame>
        <p:nvGraphicFramePr>
          <p:cNvPr id="81" name="Group 57">
            <a:extLst>
              <a:ext uri="{FF2B5EF4-FFF2-40B4-BE49-F238E27FC236}">
                <a16:creationId xmlns:a16="http://schemas.microsoft.com/office/drawing/2014/main" xmlns="" id="{61C5010D-10A0-4884-9344-AB28ED344EE8}"/>
              </a:ext>
            </a:extLst>
          </p:cNvPr>
          <p:cNvGraphicFramePr>
            <a:graphicFrameLocks noGrp="1"/>
          </p:cNvGraphicFramePr>
          <p:nvPr>
            <p:extLst>
              <p:ext uri="{D42A27DB-BD31-4B8C-83A1-F6EECF244321}">
                <p14:modId xmlns:p14="http://schemas.microsoft.com/office/powerpoint/2010/main" val="293588045"/>
              </p:ext>
            </p:extLst>
          </p:nvPr>
        </p:nvGraphicFramePr>
        <p:xfrm>
          <a:off x="7473280" y="414711"/>
          <a:ext cx="2432720" cy="5343360"/>
        </p:xfrm>
        <a:graphic>
          <a:graphicData uri="http://schemas.openxmlformats.org/drawingml/2006/table">
            <a:tbl>
              <a:tblPr>
                <a:effectLst/>
              </a:tblPr>
              <a:tblGrid>
                <a:gridCol w="248339">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http://m.etudehouse.com/kr/ko/mobile/kindShops.do?method=view&amp;bltnCntSeq=5872</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작성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작성</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수정 동일 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수정 시 모든 정보 수정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r>
                        <a:rPr lang="en-US" altLang="ko-KR" sz="900" b="1">
                          <a:latin typeface="아리따-돋움(TTF)-Medium" panose="02020603020101020101" pitchFamily="18" charset="-127"/>
                          <a:ea typeface="아리따-돋움(TTF)-Medium" panose="02020603020101020101" pitchFamily="18" charset="-127"/>
                        </a:rPr>
                        <a:t>1</a:t>
                      </a:r>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칭찬 작성</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아이디</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로그인 후 해당 회원정보 노출</a:t>
                      </a:r>
                      <a:r>
                        <a:rPr lang="en-US" altLang="ko-KR" sz="800" b="0" dirty="0">
                          <a:solidFill>
                            <a:srgbClr val="FF0066"/>
                          </a:solidFill>
                          <a:latin typeface="아리따-돋움(TTF)-Medium" panose="02020603020101020101" pitchFamily="18" charset="-127"/>
                          <a:ea typeface="아리따-돋움(TTF)-Medium" panose="02020603020101020101" pitchFamily="18" charset="-127"/>
                        </a:rPr>
                        <a:t>(</a:t>
                      </a:r>
                      <a:r>
                        <a:rPr lang="ko-KR" altLang="en-US" sz="800" b="0" dirty="0">
                          <a:solidFill>
                            <a:srgbClr val="FF0066"/>
                          </a:solidFill>
                          <a:latin typeface="아리따-돋움(TTF)-Medium" panose="02020603020101020101" pitchFamily="18" charset="-127"/>
                          <a:ea typeface="아리따-돋움(TTF)-Medium" panose="02020603020101020101" pitchFamily="18" charset="-127"/>
                        </a:rPr>
                        <a:t>닉네임으로 노출되던 데이터는 회원정보에서 해당 아이디로 변환해줌</a:t>
                      </a:r>
                      <a:r>
                        <a:rPr lang="en-US" altLang="ko-KR" sz="800" b="0" dirty="0">
                          <a:solidFill>
                            <a:srgbClr val="FF0066"/>
                          </a:solidFill>
                          <a:latin typeface="아리따-돋움(TTF)-Medium" panose="02020603020101020101" pitchFamily="18" charset="-127"/>
                          <a:ea typeface="아리따-돋움(TTF)-Medium" panose="02020603020101020101" pitchFamily="18" charset="-127"/>
                        </a:rPr>
                        <a:t>)</a:t>
                      </a: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제목</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매장선택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매장찾기</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매장 검색 팝업 레이어</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우측에 매장 선택한 정보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이유 선택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복수 선택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87313" marR="0" indent="-87313" algn="l" defTabSz="844083" rtl="0" eaLnBrk="1" fontAlgn="auto" latinLnBrk="1" hangingPunct="1">
                        <a:lnSpc>
                          <a:spcPct val="100000"/>
                        </a:lnSpc>
                        <a:spcBef>
                          <a:spcPts val="0"/>
                        </a:spcBef>
                        <a:spcAft>
                          <a:spcPts val="0"/>
                        </a:spcAft>
                        <a:buClrTx/>
                        <a:buSzTx/>
                        <a:buFontTx/>
                        <a:buChar char="-"/>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1a.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내용</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1000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자까지 입력 가능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모바일에서만</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입력하는 글자수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카운팅되어</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보여줌</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-1000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자 이상일 경우 글자제한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알럿</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1b.</a:t>
                      </a: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사진첨부</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디바이스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사진보관함</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오픈</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이미지 파일만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입력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최대 파일 용량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3mb :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모바일에서 업로드 시 개인 휴대폰의 사진 자동 리사이징 처리</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사진첨부 후</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해당 레이어 안에 첨부 사진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82965">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주의사항 영역</a:t>
                      </a:r>
                      <a:endParaRPr lang="en-US" altLang="ko-KR" sz="800" b="0" i="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314497">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i="0" dirty="0">
                          <a:solidFill>
                            <a:schemeClr val="tx1"/>
                          </a:solidFill>
                          <a:latin typeface="아리따-돋움(TTF)-Medium" panose="02020603020101020101" pitchFamily="18" charset="-127"/>
                          <a:ea typeface="아리따-돋움(TTF)-Medium" panose="02020603020101020101" pitchFamily="18" charset="-127"/>
                        </a:rPr>
                        <a:t>취소</a:t>
                      </a:r>
                      <a:endParaRPr lang="en-US" altLang="ko-KR" sz="800" b="1" i="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팝업 닫힘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748644905"/>
                  </a:ext>
                </a:extLst>
              </a:tr>
              <a:tr h="484786">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4</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칭찬등록</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저장하시겠습니까</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alert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후 게시글 등록 반영</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652304671"/>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0"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0"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85" name="직사각형 84">
            <a:extLst>
              <a:ext uri="{FF2B5EF4-FFF2-40B4-BE49-F238E27FC236}">
                <a16:creationId xmlns:a16="http://schemas.microsoft.com/office/drawing/2014/main" xmlns="" id="{B3F8C2C2-6C7F-441C-A5C5-F8E91F228154}"/>
              </a:ext>
            </a:extLst>
          </p:cNvPr>
          <p:cNvSpPr/>
          <p:nvPr/>
        </p:nvSpPr>
        <p:spPr bwMode="auto">
          <a:xfrm>
            <a:off x="101983" y="85074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86" name="직사각형 85">
            <a:extLst>
              <a:ext uri="{FF2B5EF4-FFF2-40B4-BE49-F238E27FC236}">
                <a16:creationId xmlns:a16="http://schemas.microsoft.com/office/drawing/2014/main" xmlns="" id="{076F96BD-6D64-4D43-91E6-3EC9BDFE628A}"/>
              </a:ext>
            </a:extLst>
          </p:cNvPr>
          <p:cNvSpPr/>
          <p:nvPr/>
        </p:nvSpPr>
        <p:spPr bwMode="auto">
          <a:xfrm>
            <a:off x="3903468" y="214680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3</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89" name="직사각형 88">
            <a:extLst>
              <a:ext uri="{FF2B5EF4-FFF2-40B4-BE49-F238E27FC236}">
                <a16:creationId xmlns:a16="http://schemas.microsoft.com/office/drawing/2014/main" xmlns="" id="{411BABE3-2EFD-4F0C-9119-539B900A8F45}"/>
              </a:ext>
            </a:extLst>
          </p:cNvPr>
          <p:cNvSpPr/>
          <p:nvPr/>
        </p:nvSpPr>
        <p:spPr bwMode="auto">
          <a:xfrm>
            <a:off x="5658479" y="212106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4</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91" name="직사각형 90">
            <a:extLst>
              <a:ext uri="{FF2B5EF4-FFF2-40B4-BE49-F238E27FC236}">
                <a16:creationId xmlns:a16="http://schemas.microsoft.com/office/drawing/2014/main" xmlns="" id="{5FE18AC9-2171-4D96-BD33-A72CCF15AC8C}"/>
              </a:ext>
            </a:extLst>
          </p:cNvPr>
          <p:cNvSpPr/>
          <p:nvPr/>
        </p:nvSpPr>
        <p:spPr bwMode="auto">
          <a:xfrm>
            <a:off x="3887541" y="481416"/>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2</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92" name="직사각형 91">
            <a:extLst>
              <a:ext uri="{FF2B5EF4-FFF2-40B4-BE49-F238E27FC236}">
                <a16:creationId xmlns:a16="http://schemas.microsoft.com/office/drawing/2014/main" xmlns="" id="{79BCF06D-9AB6-4FB9-A7B2-F8DDEA2A3927}"/>
              </a:ext>
            </a:extLst>
          </p:cNvPr>
          <p:cNvSpPr/>
          <p:nvPr/>
        </p:nvSpPr>
        <p:spPr bwMode="auto">
          <a:xfrm>
            <a:off x="3944888" y="313612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95" name="직사각형 94">
            <a:extLst>
              <a:ext uri="{FF2B5EF4-FFF2-40B4-BE49-F238E27FC236}">
                <a16:creationId xmlns:a16="http://schemas.microsoft.com/office/drawing/2014/main" xmlns="" id="{A98BCDB3-AFCC-4499-ADAF-54E2335AAE92}"/>
              </a:ext>
            </a:extLst>
          </p:cNvPr>
          <p:cNvSpPr/>
          <p:nvPr/>
        </p:nvSpPr>
        <p:spPr bwMode="auto">
          <a:xfrm>
            <a:off x="126204" y="500554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1b</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cxnSp>
        <p:nvCxnSpPr>
          <p:cNvPr id="4" name="직선 화살표 연결선 3">
            <a:extLst>
              <a:ext uri="{FF2B5EF4-FFF2-40B4-BE49-F238E27FC236}">
                <a16:creationId xmlns:a16="http://schemas.microsoft.com/office/drawing/2014/main" xmlns="" id="{F63A3DBB-BB8B-4F11-A02F-42DA24C4848A}"/>
              </a:ext>
            </a:extLst>
          </p:cNvPr>
          <p:cNvCxnSpPr>
            <a:stCxn id="142" idx="3"/>
          </p:cNvCxnSpPr>
          <p:nvPr/>
        </p:nvCxnSpPr>
        <p:spPr>
          <a:xfrm flipV="1">
            <a:off x="1219541" y="3942240"/>
            <a:ext cx="2911925" cy="132259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xmlns="" id="{043D6671-2462-4443-8C95-5FE563439CCF}"/>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147" name="직사각형 146">
            <a:extLst>
              <a:ext uri="{FF2B5EF4-FFF2-40B4-BE49-F238E27FC236}">
                <a16:creationId xmlns:a16="http://schemas.microsoft.com/office/drawing/2014/main" xmlns="" id="{306E1360-DAA0-4356-8B77-7276A6F7EB79}"/>
              </a:ext>
            </a:extLst>
          </p:cNvPr>
          <p:cNvSpPr/>
          <p:nvPr/>
        </p:nvSpPr>
        <p:spPr bwMode="auto">
          <a:xfrm>
            <a:off x="93193" y="3483179"/>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148" name="타원 147">
            <a:extLst>
              <a:ext uri="{FF2B5EF4-FFF2-40B4-BE49-F238E27FC236}">
                <a16:creationId xmlns:a16="http://schemas.microsoft.com/office/drawing/2014/main" xmlns="" id="{D26832B7-E200-4665-B419-2FE0C46AD6B3}"/>
              </a:ext>
            </a:extLst>
          </p:cNvPr>
          <p:cNvSpPr/>
          <p:nvPr/>
        </p:nvSpPr>
        <p:spPr>
          <a:xfrm>
            <a:off x="4698349" y="4558723"/>
            <a:ext cx="288032" cy="288032"/>
          </a:xfrm>
          <a:prstGeom prst="ellipse">
            <a:avLst/>
          </a:prstGeom>
          <a:solidFill>
            <a:schemeClr val="bg1">
              <a:lumMod val="8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cxnSp>
        <p:nvCxnSpPr>
          <p:cNvPr id="149" name="직선 화살표 연결선 148">
            <a:extLst>
              <a:ext uri="{FF2B5EF4-FFF2-40B4-BE49-F238E27FC236}">
                <a16:creationId xmlns:a16="http://schemas.microsoft.com/office/drawing/2014/main" xmlns="" id="{7F2E5B79-B932-4910-A068-A59A0D8CF1AB}"/>
              </a:ext>
            </a:extLst>
          </p:cNvPr>
          <p:cNvCxnSpPr>
            <a:cxnSpLocks/>
          </p:cNvCxnSpPr>
          <p:nvPr/>
        </p:nvCxnSpPr>
        <p:spPr>
          <a:xfrm>
            <a:off x="5002602" y="4702739"/>
            <a:ext cx="1448347"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xmlns="" id="{FAAAB8FF-6CCC-4D95-A416-726643273053}"/>
              </a:ext>
            </a:extLst>
          </p:cNvPr>
          <p:cNvSpPr txBox="1"/>
          <p:nvPr/>
        </p:nvSpPr>
        <p:spPr>
          <a:xfrm>
            <a:off x="4584339" y="4323245"/>
            <a:ext cx="1003801" cy="230832"/>
          </a:xfrm>
          <a:prstGeom prst="rect">
            <a:avLst/>
          </a:prstGeom>
          <a:solidFill>
            <a:srgbClr val="FF0000"/>
          </a:solidFill>
        </p:spPr>
        <p:txBody>
          <a:bodyPr wrap="none" rtlCol="0">
            <a:spAutoFit/>
          </a:bodyPr>
          <a:lstStyle/>
          <a:p>
            <a:r>
              <a:rPr lang="ko-KR" altLang="en-US" sz="900" dirty="0">
                <a:solidFill>
                  <a:schemeClr val="bg1"/>
                </a:solidFill>
              </a:rPr>
              <a:t>첨부</a:t>
            </a:r>
            <a:r>
              <a:rPr lang="en-US" altLang="ko-KR" sz="900" dirty="0">
                <a:solidFill>
                  <a:schemeClr val="bg1"/>
                </a:solidFill>
              </a:rPr>
              <a:t> </a:t>
            </a:r>
            <a:r>
              <a:rPr lang="ko-KR" altLang="en-US" sz="900" dirty="0">
                <a:solidFill>
                  <a:schemeClr val="bg1"/>
                </a:solidFill>
              </a:rPr>
              <a:t>시 배열 순서</a:t>
            </a:r>
          </a:p>
        </p:txBody>
      </p:sp>
      <p:sp>
        <p:nvSpPr>
          <p:cNvPr id="151" name="타원 150">
            <a:extLst>
              <a:ext uri="{FF2B5EF4-FFF2-40B4-BE49-F238E27FC236}">
                <a16:creationId xmlns:a16="http://schemas.microsoft.com/office/drawing/2014/main" xmlns="" id="{AD33D579-8642-4A3E-B3B9-10EF262B7950}"/>
              </a:ext>
            </a:extLst>
          </p:cNvPr>
          <p:cNvSpPr/>
          <p:nvPr/>
        </p:nvSpPr>
        <p:spPr>
          <a:xfrm>
            <a:off x="4698349" y="5523923"/>
            <a:ext cx="288032" cy="288032"/>
          </a:xfrm>
          <a:prstGeom prst="ellipse">
            <a:avLst/>
          </a:prstGeom>
          <a:solidFill>
            <a:schemeClr val="bg1">
              <a:lumMod val="8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55" name="타원 154">
            <a:extLst>
              <a:ext uri="{FF2B5EF4-FFF2-40B4-BE49-F238E27FC236}">
                <a16:creationId xmlns:a16="http://schemas.microsoft.com/office/drawing/2014/main" xmlns="" id="{78B7CE20-AC35-438A-A9CE-456B014E11FB}"/>
              </a:ext>
            </a:extLst>
          </p:cNvPr>
          <p:cNvSpPr/>
          <p:nvPr/>
        </p:nvSpPr>
        <p:spPr>
          <a:xfrm>
            <a:off x="6450949" y="5523923"/>
            <a:ext cx="288032" cy="288032"/>
          </a:xfrm>
          <a:prstGeom prst="ellipse">
            <a:avLst/>
          </a:prstGeom>
          <a:solidFill>
            <a:schemeClr val="bg1">
              <a:lumMod val="8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cxnSp>
        <p:nvCxnSpPr>
          <p:cNvPr id="161" name="직선 화살표 연결선 160">
            <a:extLst>
              <a:ext uri="{FF2B5EF4-FFF2-40B4-BE49-F238E27FC236}">
                <a16:creationId xmlns:a16="http://schemas.microsoft.com/office/drawing/2014/main" xmlns="" id="{EE7BA7DA-6A9C-49B1-89D9-1AA66A7CE749}"/>
              </a:ext>
            </a:extLst>
          </p:cNvPr>
          <p:cNvCxnSpPr>
            <a:cxnSpLocks/>
            <a:stCxn id="151" idx="6"/>
          </p:cNvCxnSpPr>
          <p:nvPr/>
        </p:nvCxnSpPr>
        <p:spPr>
          <a:xfrm flipV="1">
            <a:off x="4986381" y="5659473"/>
            <a:ext cx="1464568" cy="846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3" name="타원 162">
            <a:extLst>
              <a:ext uri="{FF2B5EF4-FFF2-40B4-BE49-F238E27FC236}">
                <a16:creationId xmlns:a16="http://schemas.microsoft.com/office/drawing/2014/main" xmlns="" id="{52687329-EBA1-42BB-B0F0-DF4295940A35}"/>
              </a:ext>
            </a:extLst>
          </p:cNvPr>
          <p:cNvSpPr/>
          <p:nvPr/>
        </p:nvSpPr>
        <p:spPr>
          <a:xfrm>
            <a:off x="6450949" y="4553135"/>
            <a:ext cx="288032" cy="288032"/>
          </a:xfrm>
          <a:prstGeom prst="ellipse">
            <a:avLst/>
          </a:prstGeom>
          <a:solidFill>
            <a:schemeClr val="bg1">
              <a:lumMod val="8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cxnSp>
        <p:nvCxnSpPr>
          <p:cNvPr id="164" name="직선 화살표 연결선 163">
            <a:extLst>
              <a:ext uri="{FF2B5EF4-FFF2-40B4-BE49-F238E27FC236}">
                <a16:creationId xmlns:a16="http://schemas.microsoft.com/office/drawing/2014/main" xmlns="" id="{D5B8FF8C-1231-4A33-9111-62D835F92402}"/>
              </a:ext>
            </a:extLst>
          </p:cNvPr>
          <p:cNvCxnSpPr>
            <a:cxnSpLocks/>
          </p:cNvCxnSpPr>
          <p:nvPr/>
        </p:nvCxnSpPr>
        <p:spPr>
          <a:xfrm flipH="1">
            <a:off x="4906994" y="4831514"/>
            <a:ext cx="1592978" cy="71934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902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텍스트 개체 틀 62">
            <a:extLst>
              <a:ext uri="{FF2B5EF4-FFF2-40B4-BE49-F238E27FC236}">
                <a16:creationId xmlns:a16="http://schemas.microsoft.com/office/drawing/2014/main" xmlns="" id="{9217ADA5-BEAA-454B-80FC-4559C2963FF7}"/>
              </a:ext>
            </a:extLst>
          </p:cNvPr>
          <p:cNvSpPr>
            <a:spLocks noGrp="1"/>
          </p:cNvSpPr>
          <p:nvPr>
            <p:ph type="body" idx="1"/>
          </p:nvPr>
        </p:nvSpPr>
        <p:spPr/>
        <p:txBody>
          <a:bodyPr/>
          <a:lstStyle/>
          <a:p>
            <a:r>
              <a:rPr lang="en-US" altLang="ko-KR" dirty="0"/>
              <a:t>EH.BC.07.002.FRS.LPP3 </a:t>
            </a:r>
            <a:endParaRPr lang="ko-KR" altLang="en-US" dirty="0"/>
          </a:p>
        </p:txBody>
      </p:sp>
      <p:sp>
        <p:nvSpPr>
          <p:cNvPr id="64" name="텍스트 개체 틀 63">
            <a:extLst>
              <a:ext uri="{FF2B5EF4-FFF2-40B4-BE49-F238E27FC236}">
                <a16:creationId xmlns:a16="http://schemas.microsoft.com/office/drawing/2014/main" xmlns="" id="{6FE31530-D2FD-4B15-A026-9EA4FB4F7F72}"/>
              </a:ext>
            </a:extLst>
          </p:cNvPr>
          <p:cNvSpPr>
            <a:spLocks noGrp="1"/>
          </p:cNvSpPr>
          <p:nvPr>
            <p:ph type="body" idx="10"/>
          </p:nvPr>
        </p:nvSpPr>
        <p:spPr/>
        <p:txBody>
          <a:bodyPr/>
          <a:lstStyle/>
          <a:p>
            <a:r>
              <a:rPr lang="ko-KR" altLang="en-US" dirty="0"/>
              <a:t>브랜드</a:t>
            </a:r>
            <a:r>
              <a:rPr lang="en-US" altLang="ko-KR" dirty="0"/>
              <a:t>_ </a:t>
            </a:r>
            <a:r>
              <a:rPr lang="ko-KR" altLang="en-US" dirty="0"/>
              <a:t>에뛰드 스토리</a:t>
            </a:r>
            <a:r>
              <a:rPr lang="en-US" altLang="ko-KR" dirty="0"/>
              <a:t>_</a:t>
            </a:r>
            <a:r>
              <a:rPr lang="ko-KR" altLang="en-US" dirty="0"/>
              <a:t>매장안내</a:t>
            </a:r>
            <a:r>
              <a:rPr lang="en-US" altLang="ko-KR" dirty="0"/>
              <a:t>_</a:t>
            </a:r>
            <a:r>
              <a:rPr lang="ko-KR" altLang="en-US" dirty="0"/>
              <a:t>매장 칭찬</a:t>
            </a:r>
            <a:r>
              <a:rPr lang="en-US" altLang="ko-KR" dirty="0"/>
              <a:t>_</a:t>
            </a:r>
            <a:r>
              <a:rPr lang="ko-KR" altLang="en-US" dirty="0"/>
              <a:t>칭찬 작성하기 팝업 레이어</a:t>
            </a:r>
            <a:r>
              <a:rPr lang="en-US" altLang="ko-KR" dirty="0"/>
              <a:t>_</a:t>
            </a:r>
            <a:r>
              <a:rPr lang="ko-KR" altLang="en-US" dirty="0" err="1"/>
              <a:t>매장찾기</a:t>
            </a:r>
            <a:r>
              <a:rPr lang="ko-KR" altLang="en-US" dirty="0"/>
              <a:t> 팝업 레이어</a:t>
            </a:r>
          </a:p>
        </p:txBody>
      </p:sp>
      <p:sp>
        <p:nvSpPr>
          <p:cNvPr id="65" name="텍스트 개체 틀 64">
            <a:extLst>
              <a:ext uri="{FF2B5EF4-FFF2-40B4-BE49-F238E27FC236}">
                <a16:creationId xmlns:a16="http://schemas.microsoft.com/office/drawing/2014/main" xmlns="" id="{EC24180E-24B7-4BF3-970B-EFBA837AF535}"/>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칭찬</a:t>
            </a:r>
          </a:p>
        </p:txBody>
      </p:sp>
      <p:pic>
        <p:nvPicPr>
          <p:cNvPr id="79" name="Picture 4" descr="close button png에 대한 이미지 검색결과">
            <a:extLst>
              <a:ext uri="{FF2B5EF4-FFF2-40B4-BE49-F238E27FC236}">
                <a16:creationId xmlns:a16="http://schemas.microsoft.com/office/drawing/2014/main" xmlns="" id="{68B56682-D4F0-45CF-ACD1-F27A03CF819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0" t="24433" r="24659" b="25113"/>
          <a:stretch/>
        </p:blipFill>
        <p:spPr bwMode="auto">
          <a:xfrm>
            <a:off x="3444020" y="511804"/>
            <a:ext cx="166254" cy="17087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xmlns="" id="{073C02C2-322E-4ADE-816C-66C67316C34D}"/>
              </a:ext>
            </a:extLst>
          </p:cNvPr>
          <p:cNvSpPr txBox="1"/>
          <p:nvPr/>
        </p:nvSpPr>
        <p:spPr>
          <a:xfrm>
            <a:off x="128464" y="476672"/>
            <a:ext cx="2242785" cy="246221"/>
          </a:xfrm>
          <a:prstGeom prst="rect">
            <a:avLst/>
          </a:prstGeom>
          <a:noFill/>
        </p:spPr>
        <p:txBody>
          <a:bodyPr wrap="square" rtlCol="0">
            <a:spAutoFit/>
          </a:bodyPr>
          <a:lstStyle/>
          <a:p>
            <a:r>
              <a:rPr lang="ko-KR" altLang="en-US" sz="1000" b="1" dirty="0"/>
              <a:t>매장 찾기</a:t>
            </a:r>
          </a:p>
        </p:txBody>
      </p:sp>
      <p:cxnSp>
        <p:nvCxnSpPr>
          <p:cNvPr id="82" name="직선 연결선 81">
            <a:extLst>
              <a:ext uri="{FF2B5EF4-FFF2-40B4-BE49-F238E27FC236}">
                <a16:creationId xmlns:a16="http://schemas.microsoft.com/office/drawing/2014/main" xmlns="" id="{BD93DF23-64AB-4199-B054-2B4043AE2EAE}"/>
              </a:ext>
            </a:extLst>
          </p:cNvPr>
          <p:cNvCxnSpPr/>
          <p:nvPr/>
        </p:nvCxnSpPr>
        <p:spPr>
          <a:xfrm>
            <a:off x="99889" y="764704"/>
            <a:ext cx="360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xmlns="" id="{A08F7E87-BFD1-425E-98A4-7ECF851EBC2F}"/>
              </a:ext>
            </a:extLst>
          </p:cNvPr>
          <p:cNvSpPr/>
          <p:nvPr/>
        </p:nvSpPr>
        <p:spPr>
          <a:xfrm>
            <a:off x="243356" y="1963995"/>
            <a:ext cx="3405560" cy="2447676"/>
          </a:xfrm>
          <a:prstGeom prst="rect">
            <a:avLst/>
          </a:prstGeom>
          <a:pattFill prst="ltUpDiag">
            <a:fgClr>
              <a:schemeClr val="bg1">
                <a:lumMod val="75000"/>
              </a:schemeClr>
            </a:fgClr>
            <a:bgClr>
              <a:schemeClr val="bg1"/>
            </a:bgClr>
          </a:patt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endParaRPr lang="en-US" altLang="ko-KR" sz="1000">
              <a:solidFill>
                <a:schemeClr val="tx1">
                  <a:lumMod val="65000"/>
                  <a:lumOff val="35000"/>
                </a:schemeClr>
              </a:solidFill>
            </a:endParaRPr>
          </a:p>
          <a:p>
            <a:pPr algn="ctr"/>
            <a:r>
              <a:rPr lang="ko-KR" altLang="en-US" sz="1000">
                <a:solidFill>
                  <a:schemeClr val="tx1">
                    <a:lumMod val="65000"/>
                    <a:lumOff val="35000"/>
                  </a:schemeClr>
                </a:solidFill>
              </a:rPr>
              <a:t>검색 결과 영역</a:t>
            </a:r>
          </a:p>
        </p:txBody>
      </p:sp>
      <p:sp>
        <p:nvSpPr>
          <p:cNvPr id="92" name="TextBox 91">
            <a:extLst>
              <a:ext uri="{FF2B5EF4-FFF2-40B4-BE49-F238E27FC236}">
                <a16:creationId xmlns:a16="http://schemas.microsoft.com/office/drawing/2014/main" xmlns="" id="{D876126F-33DD-4CDB-8D9D-8D0B8AE7AB02}"/>
              </a:ext>
            </a:extLst>
          </p:cNvPr>
          <p:cNvSpPr txBox="1"/>
          <p:nvPr/>
        </p:nvSpPr>
        <p:spPr>
          <a:xfrm>
            <a:off x="187764" y="908720"/>
            <a:ext cx="2839239" cy="215444"/>
          </a:xfrm>
          <a:prstGeom prst="rect">
            <a:avLst/>
          </a:prstGeom>
          <a:noFill/>
        </p:spPr>
        <p:txBody>
          <a:bodyPr wrap="none" rtlCol="0">
            <a:spAutoFit/>
          </a:bodyPr>
          <a:lstStyle/>
          <a:p>
            <a:r>
              <a:rPr lang="ko-KR" altLang="en-US" sz="800" dirty="0"/>
              <a:t>찾고자 하는 매장명 또는 지역명을 입력하신 후 검색을 누르세요</a:t>
            </a:r>
            <a:r>
              <a:rPr lang="en-US" altLang="ko-KR" sz="800" dirty="0"/>
              <a:t>.</a:t>
            </a:r>
            <a:endParaRPr lang="ko-KR" altLang="en-US" sz="800" dirty="0"/>
          </a:p>
        </p:txBody>
      </p:sp>
      <p:sp>
        <p:nvSpPr>
          <p:cNvPr id="95" name="TextBox 94">
            <a:extLst>
              <a:ext uri="{FF2B5EF4-FFF2-40B4-BE49-F238E27FC236}">
                <a16:creationId xmlns:a16="http://schemas.microsoft.com/office/drawing/2014/main" xmlns="" id="{B65742CD-675B-4B45-BD87-5A2FC77FB059}"/>
              </a:ext>
            </a:extLst>
          </p:cNvPr>
          <p:cNvSpPr txBox="1"/>
          <p:nvPr/>
        </p:nvSpPr>
        <p:spPr>
          <a:xfrm>
            <a:off x="187764" y="1113884"/>
            <a:ext cx="995785" cy="215444"/>
          </a:xfrm>
          <a:prstGeom prst="rect">
            <a:avLst/>
          </a:prstGeom>
          <a:noFill/>
        </p:spPr>
        <p:txBody>
          <a:bodyPr wrap="none" rtlCol="0">
            <a:spAutoFit/>
          </a:bodyPr>
          <a:lstStyle/>
          <a:p>
            <a:r>
              <a:rPr lang="ko-KR" altLang="en-US" sz="800">
                <a:solidFill>
                  <a:schemeClr val="tx1">
                    <a:lumMod val="75000"/>
                    <a:lumOff val="25000"/>
                  </a:schemeClr>
                </a:solidFill>
              </a:rPr>
              <a:t>예</a:t>
            </a:r>
            <a:r>
              <a:rPr lang="en-US" altLang="ko-KR" sz="800">
                <a:solidFill>
                  <a:schemeClr val="tx1">
                    <a:lumMod val="75000"/>
                    <a:lumOff val="25000"/>
                  </a:schemeClr>
                </a:solidFill>
              </a:rPr>
              <a:t>)</a:t>
            </a:r>
            <a:r>
              <a:rPr lang="ko-KR" altLang="en-US" sz="800">
                <a:solidFill>
                  <a:schemeClr val="tx1">
                    <a:lumMod val="75000"/>
                    <a:lumOff val="25000"/>
                  </a:schemeClr>
                </a:solidFill>
              </a:rPr>
              <a:t> 명동</a:t>
            </a:r>
            <a:r>
              <a:rPr lang="en-US" altLang="ko-KR" sz="800">
                <a:solidFill>
                  <a:schemeClr val="tx1">
                    <a:lumMod val="75000"/>
                    <a:lumOff val="25000"/>
                  </a:schemeClr>
                </a:solidFill>
              </a:rPr>
              <a:t>1</a:t>
            </a:r>
            <a:r>
              <a:rPr lang="ko-KR" altLang="en-US" sz="800">
                <a:solidFill>
                  <a:schemeClr val="tx1">
                    <a:lumMod val="75000"/>
                    <a:lumOff val="25000"/>
                  </a:schemeClr>
                </a:solidFill>
              </a:rPr>
              <a:t>호점</a:t>
            </a:r>
            <a:r>
              <a:rPr lang="en-US" altLang="ko-KR" sz="800">
                <a:solidFill>
                  <a:schemeClr val="tx1">
                    <a:lumMod val="75000"/>
                    <a:lumOff val="25000"/>
                  </a:schemeClr>
                </a:solidFill>
              </a:rPr>
              <a:t>, </a:t>
            </a:r>
            <a:r>
              <a:rPr lang="ko-KR" altLang="en-US" sz="800">
                <a:solidFill>
                  <a:schemeClr val="tx1">
                    <a:lumMod val="75000"/>
                    <a:lumOff val="25000"/>
                  </a:schemeClr>
                </a:solidFill>
              </a:rPr>
              <a:t>강남</a:t>
            </a:r>
          </a:p>
        </p:txBody>
      </p:sp>
      <p:sp>
        <p:nvSpPr>
          <p:cNvPr id="101" name="모서리가 둥근 직사각형 427">
            <a:extLst>
              <a:ext uri="{FF2B5EF4-FFF2-40B4-BE49-F238E27FC236}">
                <a16:creationId xmlns:a16="http://schemas.microsoft.com/office/drawing/2014/main" xmlns="" id="{4F68AFC9-7063-41FD-9AD3-C96B58ACDB28}"/>
              </a:ext>
            </a:extLst>
          </p:cNvPr>
          <p:cNvSpPr/>
          <p:nvPr/>
        </p:nvSpPr>
        <p:spPr bwMode="auto">
          <a:xfrm>
            <a:off x="2719238" y="1392869"/>
            <a:ext cx="855098" cy="287998"/>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검색</a:t>
            </a:r>
          </a:p>
        </p:txBody>
      </p:sp>
      <p:sp>
        <p:nvSpPr>
          <p:cNvPr id="147" name="직사각형 146">
            <a:extLst>
              <a:ext uri="{FF2B5EF4-FFF2-40B4-BE49-F238E27FC236}">
                <a16:creationId xmlns:a16="http://schemas.microsoft.com/office/drawing/2014/main" xmlns="" id="{C5D975F7-8E60-4D6E-86E9-667EC596ADC5}"/>
              </a:ext>
            </a:extLst>
          </p:cNvPr>
          <p:cNvSpPr/>
          <p:nvPr/>
        </p:nvSpPr>
        <p:spPr>
          <a:xfrm>
            <a:off x="291040" y="1392869"/>
            <a:ext cx="2418844" cy="28247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매장명 또는 지역명</a:t>
            </a:r>
            <a:endParaRPr lang="en-US" altLang="ko-KR" sz="900">
              <a:solidFill>
                <a:schemeClr val="bg1">
                  <a:lumMod val="50000"/>
                </a:schemeClr>
              </a:solidFill>
            </a:endParaRPr>
          </a:p>
        </p:txBody>
      </p:sp>
      <p:sp>
        <p:nvSpPr>
          <p:cNvPr id="148" name="TextBox 147">
            <a:extLst>
              <a:ext uri="{FF2B5EF4-FFF2-40B4-BE49-F238E27FC236}">
                <a16:creationId xmlns:a16="http://schemas.microsoft.com/office/drawing/2014/main" xmlns="" id="{3C4798FD-F260-44BA-BECE-B659F6A95794}"/>
              </a:ext>
            </a:extLst>
          </p:cNvPr>
          <p:cNvSpPr txBox="1"/>
          <p:nvPr/>
        </p:nvSpPr>
        <p:spPr>
          <a:xfrm>
            <a:off x="187764" y="1704086"/>
            <a:ext cx="1718740" cy="215444"/>
          </a:xfrm>
          <a:prstGeom prst="rect">
            <a:avLst/>
          </a:prstGeom>
          <a:noFill/>
        </p:spPr>
        <p:txBody>
          <a:bodyPr wrap="none" rtlCol="0">
            <a:spAutoFit/>
          </a:bodyPr>
          <a:lstStyle/>
          <a:p>
            <a:r>
              <a:rPr lang="ko-KR" altLang="en-US" sz="800">
                <a:solidFill>
                  <a:srgbClr val="FF0000"/>
                </a:solidFill>
              </a:rPr>
              <a:t>매장명 또는 지역명을 입력해 주세요</a:t>
            </a:r>
            <a:r>
              <a:rPr lang="en-US" altLang="ko-KR" sz="800">
                <a:solidFill>
                  <a:srgbClr val="FF0000"/>
                </a:solidFill>
              </a:rPr>
              <a:t>.</a:t>
            </a:r>
            <a:endParaRPr lang="ko-KR" altLang="en-US" sz="800">
              <a:solidFill>
                <a:srgbClr val="FF0000"/>
              </a:solidFill>
            </a:endParaRPr>
          </a:p>
        </p:txBody>
      </p:sp>
      <p:sp>
        <p:nvSpPr>
          <p:cNvPr id="150" name="TextBox 149">
            <a:extLst>
              <a:ext uri="{FF2B5EF4-FFF2-40B4-BE49-F238E27FC236}">
                <a16:creationId xmlns:a16="http://schemas.microsoft.com/office/drawing/2014/main" xmlns="" id="{D20F1141-A137-47F3-AC37-EDB4DC17F101}"/>
              </a:ext>
            </a:extLst>
          </p:cNvPr>
          <p:cNvSpPr txBox="1"/>
          <p:nvPr/>
        </p:nvSpPr>
        <p:spPr>
          <a:xfrm>
            <a:off x="93560" y="1329328"/>
            <a:ext cx="261610" cy="215444"/>
          </a:xfrm>
          <a:prstGeom prst="rect">
            <a:avLst/>
          </a:prstGeom>
          <a:noFill/>
        </p:spPr>
        <p:txBody>
          <a:bodyPr wrap="none" rtlCol="0">
            <a:spAutoFit/>
          </a:bodyPr>
          <a:lstStyle/>
          <a:p>
            <a:r>
              <a:rPr lang="ko-KR" altLang="en-US" sz="800">
                <a:solidFill>
                  <a:srgbClr val="FF0066"/>
                </a:solidFill>
              </a:rPr>
              <a:t>●</a:t>
            </a:r>
          </a:p>
        </p:txBody>
      </p:sp>
      <p:graphicFrame>
        <p:nvGraphicFramePr>
          <p:cNvPr id="151" name="표 150">
            <a:extLst>
              <a:ext uri="{FF2B5EF4-FFF2-40B4-BE49-F238E27FC236}">
                <a16:creationId xmlns:a16="http://schemas.microsoft.com/office/drawing/2014/main" xmlns="" id="{F88212A6-272F-460F-9DA0-B9EBD5DE94F5}"/>
              </a:ext>
            </a:extLst>
          </p:cNvPr>
          <p:cNvGraphicFramePr>
            <a:graphicFrameLocks noGrp="1"/>
          </p:cNvGraphicFramePr>
          <p:nvPr>
            <p:extLst/>
          </p:nvPr>
        </p:nvGraphicFramePr>
        <p:xfrm>
          <a:off x="478591" y="2240070"/>
          <a:ext cx="2855826" cy="1056144"/>
        </p:xfrm>
        <a:graphic>
          <a:graphicData uri="http://schemas.openxmlformats.org/drawingml/2006/table">
            <a:tbl>
              <a:tblPr firstRow="1" bandRow="1">
                <a:tableStyleId>{5C22544A-7EE6-4342-B048-85BDC9FD1C3A}</a:tableStyleId>
              </a:tblPr>
              <a:tblGrid>
                <a:gridCol w="2855826">
                  <a:extLst>
                    <a:ext uri="{9D8B030D-6E8A-4147-A177-3AD203B41FA5}">
                      <a16:colId xmlns:a16="http://schemas.microsoft.com/office/drawing/2014/main" xmlns="" val="2438799920"/>
                    </a:ext>
                  </a:extLst>
                </a:gridCol>
              </a:tblGrid>
              <a:tr h="1056144">
                <a:tc>
                  <a:txBody>
                    <a:bodyPr/>
                    <a:lstStyle/>
                    <a:p>
                      <a:pPr algn="ctr" latinLnBrk="1"/>
                      <a:r>
                        <a:rPr lang="en-US" altLang="ko-KR" sz="900" dirty="0">
                          <a:solidFill>
                            <a:srgbClr val="FF0000"/>
                          </a:solidFill>
                        </a:rPr>
                        <a:t>{</a:t>
                      </a:r>
                      <a:r>
                        <a:rPr lang="en-US" altLang="ko-KR" sz="900" dirty="0" err="1">
                          <a:solidFill>
                            <a:schemeClr val="tx1">
                              <a:lumMod val="65000"/>
                              <a:lumOff val="35000"/>
                            </a:schemeClr>
                          </a:solidFill>
                        </a:rPr>
                        <a:t>aaa</a:t>
                      </a:r>
                      <a:r>
                        <a:rPr lang="en-US" altLang="ko-KR" sz="900" dirty="0">
                          <a:solidFill>
                            <a:srgbClr val="FF0000"/>
                          </a:solidFill>
                        </a:rPr>
                        <a:t>}</a:t>
                      </a:r>
                    </a:p>
                    <a:p>
                      <a:pPr algn="ctr" latinLnBrk="1"/>
                      <a:r>
                        <a:rPr lang="ko-KR" altLang="en-US" sz="900" dirty="0">
                          <a:solidFill>
                            <a:schemeClr val="tx1">
                              <a:lumMod val="65000"/>
                              <a:lumOff val="35000"/>
                            </a:schemeClr>
                          </a:solidFill>
                        </a:rPr>
                        <a:t>매장 검색 결과가 없습니다</a:t>
                      </a:r>
                      <a:r>
                        <a:rPr lang="en-US" altLang="ko-KR" sz="900" dirty="0">
                          <a:solidFill>
                            <a:schemeClr val="tx1">
                              <a:lumMod val="65000"/>
                              <a:lumOff val="35000"/>
                            </a:schemeClr>
                          </a:solidFill>
                        </a:rPr>
                        <a:t>.</a:t>
                      </a:r>
                    </a:p>
                    <a:p>
                      <a:pPr algn="ctr" latinLnBrk="1"/>
                      <a:endParaRPr lang="en-US" altLang="ko-KR" sz="900" dirty="0">
                        <a:solidFill>
                          <a:schemeClr val="tx1">
                            <a:lumMod val="65000"/>
                            <a:lumOff val="3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dirty="0" err="1">
                          <a:solidFill>
                            <a:schemeClr val="tx1">
                              <a:lumMod val="75000"/>
                              <a:lumOff val="25000"/>
                            </a:schemeClr>
                          </a:solidFill>
                        </a:rPr>
                        <a:t>ㆍ입력하신</a:t>
                      </a:r>
                      <a:r>
                        <a:rPr lang="ko-KR" altLang="en-US" sz="900" b="0" dirty="0">
                          <a:solidFill>
                            <a:schemeClr val="tx1">
                              <a:lumMod val="75000"/>
                              <a:lumOff val="25000"/>
                            </a:schemeClr>
                          </a:solidFill>
                        </a:rPr>
                        <a:t> 매장명 또는 지역명을 다시 확인해 주세요</a:t>
                      </a:r>
                      <a:r>
                        <a:rPr lang="en-US" altLang="ko-KR" sz="900" b="0" dirty="0">
                          <a:solidFill>
                            <a:schemeClr val="tx1">
                              <a:lumMod val="75000"/>
                              <a:lumOff val="25000"/>
                            </a:schemeClr>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dirty="0" err="1">
                          <a:solidFill>
                            <a:schemeClr val="tx1">
                              <a:lumMod val="75000"/>
                              <a:lumOff val="25000"/>
                            </a:schemeClr>
                          </a:solidFill>
                        </a:rPr>
                        <a:t>ㆍ관련</a:t>
                      </a:r>
                      <a:r>
                        <a:rPr lang="ko-KR" altLang="en-US" sz="900" b="0" dirty="0">
                          <a:solidFill>
                            <a:schemeClr val="tx1">
                              <a:lumMod val="75000"/>
                              <a:lumOff val="25000"/>
                            </a:schemeClr>
                          </a:solidFill>
                        </a:rPr>
                        <a:t> 문의는 고객센터 </a:t>
                      </a:r>
                      <a:r>
                        <a:rPr lang="en-US" altLang="ko-KR" sz="900" b="0" dirty="0">
                          <a:solidFill>
                            <a:schemeClr val="tx1">
                              <a:lumMod val="75000"/>
                              <a:lumOff val="25000"/>
                            </a:schemeClr>
                          </a:solidFill>
                        </a:rPr>
                        <a:t>(1544-5418)</a:t>
                      </a:r>
                      <a:r>
                        <a:rPr lang="ko-KR" altLang="en-US" sz="900" b="0" dirty="0">
                          <a:solidFill>
                            <a:schemeClr val="tx1">
                              <a:lumMod val="75000"/>
                              <a:lumOff val="25000"/>
                            </a:schemeClr>
                          </a:solidFill>
                        </a:rPr>
                        <a:t>로 연락주세요</a:t>
                      </a:r>
                      <a:r>
                        <a:rPr lang="en-US" altLang="ko-KR" sz="900" b="0" dirty="0">
                          <a:solidFill>
                            <a:schemeClr val="tx1">
                              <a:lumMod val="75000"/>
                              <a:lumOff val="25000"/>
                            </a:schemeClr>
                          </a:solidFill>
                        </a:rPr>
                        <a:t>.</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33195037"/>
                  </a:ext>
                </a:extLst>
              </a:tr>
            </a:tbl>
          </a:graphicData>
        </a:graphic>
      </p:graphicFrame>
      <p:sp>
        <p:nvSpPr>
          <p:cNvPr id="161" name="직사각형 160">
            <a:extLst>
              <a:ext uri="{FF2B5EF4-FFF2-40B4-BE49-F238E27FC236}">
                <a16:creationId xmlns:a16="http://schemas.microsoft.com/office/drawing/2014/main" xmlns="" id="{57A47417-FF43-4C94-978A-D62B8787BF90}"/>
              </a:ext>
            </a:extLst>
          </p:cNvPr>
          <p:cNvSpPr/>
          <p:nvPr/>
        </p:nvSpPr>
        <p:spPr bwMode="auto">
          <a:xfrm>
            <a:off x="1559161" y="1369652"/>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63" name="직사각형 162">
            <a:extLst>
              <a:ext uri="{FF2B5EF4-FFF2-40B4-BE49-F238E27FC236}">
                <a16:creationId xmlns:a16="http://schemas.microsoft.com/office/drawing/2014/main" xmlns="" id="{16205174-D64B-4993-95FC-2F592EE93B7A}"/>
              </a:ext>
            </a:extLst>
          </p:cNvPr>
          <p:cNvSpPr/>
          <p:nvPr/>
        </p:nvSpPr>
        <p:spPr bwMode="auto">
          <a:xfrm>
            <a:off x="3122288" y="1308185"/>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1b</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64" name="직사각형 163">
            <a:extLst>
              <a:ext uri="{FF2B5EF4-FFF2-40B4-BE49-F238E27FC236}">
                <a16:creationId xmlns:a16="http://schemas.microsoft.com/office/drawing/2014/main" xmlns="" id="{CFB0574F-1BF1-4D44-8ACC-5770AF7B4E12}"/>
              </a:ext>
            </a:extLst>
          </p:cNvPr>
          <p:cNvSpPr/>
          <p:nvPr/>
        </p:nvSpPr>
        <p:spPr bwMode="auto">
          <a:xfrm>
            <a:off x="110201" y="1734806"/>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1c</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68" name="직사각형 167">
            <a:extLst>
              <a:ext uri="{FF2B5EF4-FFF2-40B4-BE49-F238E27FC236}">
                <a16:creationId xmlns:a16="http://schemas.microsoft.com/office/drawing/2014/main" xmlns="" id="{91900327-885B-4137-9F8C-EED224D237A8}"/>
              </a:ext>
            </a:extLst>
          </p:cNvPr>
          <p:cNvSpPr/>
          <p:nvPr/>
        </p:nvSpPr>
        <p:spPr bwMode="auto">
          <a:xfrm>
            <a:off x="255800" y="2094564"/>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1d</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70" name="직사각형 169">
            <a:extLst>
              <a:ext uri="{FF2B5EF4-FFF2-40B4-BE49-F238E27FC236}">
                <a16:creationId xmlns:a16="http://schemas.microsoft.com/office/drawing/2014/main" xmlns="" id="{5C722C51-57A3-4ED5-A26A-B750F6BA2810}"/>
              </a:ext>
            </a:extLst>
          </p:cNvPr>
          <p:cNvSpPr/>
          <p:nvPr/>
        </p:nvSpPr>
        <p:spPr bwMode="auto">
          <a:xfrm>
            <a:off x="481106" y="2532563"/>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1e</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71" name="직사각형 170">
            <a:extLst>
              <a:ext uri="{FF2B5EF4-FFF2-40B4-BE49-F238E27FC236}">
                <a16:creationId xmlns:a16="http://schemas.microsoft.com/office/drawing/2014/main" xmlns="" id="{41D48455-0FD6-4CF1-8CE5-7968BB0948E0}"/>
              </a:ext>
            </a:extLst>
          </p:cNvPr>
          <p:cNvSpPr/>
          <p:nvPr/>
        </p:nvSpPr>
        <p:spPr>
          <a:xfrm>
            <a:off x="3800872" y="414710"/>
            <a:ext cx="3593506" cy="644329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TextBox 171">
            <a:extLst>
              <a:ext uri="{FF2B5EF4-FFF2-40B4-BE49-F238E27FC236}">
                <a16:creationId xmlns:a16="http://schemas.microsoft.com/office/drawing/2014/main" xmlns="" id="{64D4C5C5-B3F7-422A-BE00-E03BB7F9A68F}"/>
              </a:ext>
            </a:extLst>
          </p:cNvPr>
          <p:cNvSpPr txBox="1"/>
          <p:nvPr/>
        </p:nvSpPr>
        <p:spPr>
          <a:xfrm>
            <a:off x="3877394" y="897845"/>
            <a:ext cx="2236510" cy="215444"/>
          </a:xfrm>
          <a:prstGeom prst="rect">
            <a:avLst/>
          </a:prstGeom>
          <a:noFill/>
        </p:spPr>
        <p:txBody>
          <a:bodyPr wrap="none" rtlCol="0">
            <a:spAutoFit/>
          </a:bodyPr>
          <a:lstStyle/>
          <a:p>
            <a:r>
              <a:rPr lang="ko-KR" altLang="en-US" sz="800" dirty="0"/>
              <a:t>매장을 선택 후 </a:t>
            </a:r>
            <a:r>
              <a:rPr lang="en-US" altLang="ko-KR" sz="800" dirty="0"/>
              <a:t>‘</a:t>
            </a:r>
            <a:r>
              <a:rPr lang="ko-KR" altLang="en-US" sz="800" dirty="0"/>
              <a:t>매장 선택＇ 버튼을 선택해 주세요</a:t>
            </a:r>
            <a:r>
              <a:rPr lang="en-US" altLang="ko-KR" sz="800" dirty="0"/>
              <a:t>.</a:t>
            </a:r>
            <a:endParaRPr lang="ko-KR" altLang="en-US" sz="800" dirty="0"/>
          </a:p>
        </p:txBody>
      </p:sp>
      <p:sp>
        <p:nvSpPr>
          <p:cNvPr id="173" name="TextBox 172">
            <a:extLst>
              <a:ext uri="{FF2B5EF4-FFF2-40B4-BE49-F238E27FC236}">
                <a16:creationId xmlns:a16="http://schemas.microsoft.com/office/drawing/2014/main" xmlns="" id="{C8255B8A-56C1-47B1-AB2D-9EA8DDC329B0}"/>
              </a:ext>
            </a:extLst>
          </p:cNvPr>
          <p:cNvSpPr txBox="1"/>
          <p:nvPr/>
        </p:nvSpPr>
        <p:spPr>
          <a:xfrm>
            <a:off x="6308173" y="897845"/>
            <a:ext cx="955711" cy="215444"/>
          </a:xfrm>
          <a:prstGeom prst="rect">
            <a:avLst/>
          </a:prstGeom>
          <a:noFill/>
        </p:spPr>
        <p:txBody>
          <a:bodyPr wrap="none" rtlCol="0">
            <a:spAutoFit/>
          </a:bodyPr>
          <a:lstStyle/>
          <a:p>
            <a:r>
              <a:rPr lang="en-US" altLang="ko-KR" sz="800"/>
              <a:t>(</a:t>
            </a:r>
            <a:r>
              <a:rPr lang="ko-KR" altLang="en-US" sz="800"/>
              <a:t>검색 결과 </a:t>
            </a:r>
            <a:r>
              <a:rPr lang="en-US" altLang="ko-KR" sz="800" b="1">
                <a:solidFill>
                  <a:srgbClr val="FF0066"/>
                </a:solidFill>
              </a:rPr>
              <a:t>000</a:t>
            </a:r>
            <a:r>
              <a:rPr lang="ko-KR" altLang="en-US" sz="800"/>
              <a:t>개</a:t>
            </a:r>
            <a:r>
              <a:rPr lang="en-US" altLang="ko-KR" sz="800"/>
              <a:t>)</a:t>
            </a:r>
            <a:endParaRPr lang="ko-KR" altLang="en-US" sz="800"/>
          </a:p>
        </p:txBody>
      </p:sp>
      <p:sp>
        <p:nvSpPr>
          <p:cNvPr id="174" name="모서리가 둥근 직사각형 427">
            <a:extLst>
              <a:ext uri="{FF2B5EF4-FFF2-40B4-BE49-F238E27FC236}">
                <a16:creationId xmlns:a16="http://schemas.microsoft.com/office/drawing/2014/main" xmlns="" id="{501C11DD-CEFA-470F-B180-C754E987DA71}"/>
              </a:ext>
            </a:extLst>
          </p:cNvPr>
          <p:cNvSpPr/>
          <p:nvPr/>
        </p:nvSpPr>
        <p:spPr bwMode="auto">
          <a:xfrm>
            <a:off x="6372054" y="495839"/>
            <a:ext cx="855098" cy="288000"/>
          </a:xfrm>
          <a:prstGeom prst="roundRect">
            <a:avLst>
              <a:gd name="adj" fmla="val 0"/>
            </a:avLst>
          </a:prstGeom>
          <a:solidFill>
            <a:schemeClr val="tx1">
              <a:lumMod val="65000"/>
              <a:lumOff val="35000"/>
            </a:schemeClr>
          </a:solidFill>
          <a:ln w="3175" cap="flat" cmpd="sng" algn="ctr">
            <a:noFill/>
            <a:prstDash val="solid"/>
            <a:miter lim="800000"/>
            <a:headEnd type="none" w="med" len="med"/>
            <a:tailEnd type="none" w="med" len="med"/>
          </a:ln>
          <a:effectLst/>
        </p:spPr>
        <p:txBody>
          <a:bodyPr vert="horz" wrap="none" lIns="29254" tIns="58508" rIns="29254" bIns="58508" numCol="1" rtlCol="0" anchor="ctr" anchorCtr="0" compatLnSpc="1">
            <a:prstTxWarp prst="textNoShape">
              <a:avLst/>
            </a:prstTxWarp>
          </a:bodyPr>
          <a:lstStyle/>
          <a:p>
            <a:pPr algn="ctr" fontAlgn="base" latinLnBrk="0">
              <a:spcBef>
                <a:spcPct val="0"/>
              </a:spcBef>
              <a:spcAft>
                <a:spcPct val="0"/>
              </a:spcAft>
            </a:pPr>
            <a:r>
              <a:rPr kumimoji="1" lang="ko-KR" altLang="en-US" sz="900">
                <a:solidFill>
                  <a:schemeClr val="bg1"/>
                </a:solidFill>
                <a:latin typeface="+mn-ea"/>
                <a:cs typeface="Modern H Light" charset="-127"/>
              </a:rPr>
              <a:t>검색</a:t>
            </a:r>
          </a:p>
        </p:txBody>
      </p:sp>
      <p:sp>
        <p:nvSpPr>
          <p:cNvPr id="175" name="직사각형 174">
            <a:extLst>
              <a:ext uri="{FF2B5EF4-FFF2-40B4-BE49-F238E27FC236}">
                <a16:creationId xmlns:a16="http://schemas.microsoft.com/office/drawing/2014/main" xmlns="" id="{6C5333E8-A26D-49DC-A67B-56F7CE630935}"/>
              </a:ext>
            </a:extLst>
          </p:cNvPr>
          <p:cNvSpPr/>
          <p:nvPr/>
        </p:nvSpPr>
        <p:spPr>
          <a:xfrm>
            <a:off x="3943856" y="495839"/>
            <a:ext cx="2473602" cy="28403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bg1">
                    <a:lumMod val="50000"/>
                  </a:schemeClr>
                </a:solidFill>
              </a:rPr>
              <a:t>강남</a:t>
            </a:r>
            <a:endParaRPr lang="en-US" altLang="ko-KR" sz="900">
              <a:solidFill>
                <a:schemeClr val="bg1">
                  <a:lumMod val="50000"/>
                </a:schemeClr>
              </a:solidFill>
            </a:endParaRPr>
          </a:p>
        </p:txBody>
      </p:sp>
      <p:sp>
        <p:nvSpPr>
          <p:cNvPr id="176" name="TextBox 175">
            <a:extLst>
              <a:ext uri="{FF2B5EF4-FFF2-40B4-BE49-F238E27FC236}">
                <a16:creationId xmlns:a16="http://schemas.microsoft.com/office/drawing/2014/main" xmlns="" id="{C876716B-38B5-42DF-8346-2A72E4902A3C}"/>
              </a:ext>
            </a:extLst>
          </p:cNvPr>
          <p:cNvSpPr txBox="1"/>
          <p:nvPr/>
        </p:nvSpPr>
        <p:spPr>
          <a:xfrm>
            <a:off x="3746376" y="432298"/>
            <a:ext cx="261610" cy="215444"/>
          </a:xfrm>
          <a:prstGeom prst="rect">
            <a:avLst/>
          </a:prstGeom>
          <a:noFill/>
        </p:spPr>
        <p:txBody>
          <a:bodyPr wrap="none" rtlCol="0">
            <a:spAutoFit/>
          </a:bodyPr>
          <a:lstStyle/>
          <a:p>
            <a:r>
              <a:rPr lang="ko-KR" altLang="en-US" sz="800">
                <a:solidFill>
                  <a:srgbClr val="FF0066"/>
                </a:solidFill>
              </a:rPr>
              <a:t>●</a:t>
            </a:r>
          </a:p>
        </p:txBody>
      </p:sp>
      <p:graphicFrame>
        <p:nvGraphicFramePr>
          <p:cNvPr id="177" name="표 176">
            <a:extLst>
              <a:ext uri="{FF2B5EF4-FFF2-40B4-BE49-F238E27FC236}">
                <a16:creationId xmlns:a16="http://schemas.microsoft.com/office/drawing/2014/main" xmlns="" id="{B83E800F-A84A-4D39-8E9A-7C60BDB39EB1}"/>
              </a:ext>
            </a:extLst>
          </p:cNvPr>
          <p:cNvGraphicFramePr>
            <a:graphicFrameLocks noGrp="1"/>
          </p:cNvGraphicFramePr>
          <p:nvPr>
            <p:extLst>
              <p:ext uri="{D42A27DB-BD31-4B8C-83A1-F6EECF244321}">
                <p14:modId xmlns:p14="http://schemas.microsoft.com/office/powerpoint/2010/main" val="2259531159"/>
              </p:ext>
            </p:extLst>
          </p:nvPr>
        </p:nvGraphicFramePr>
        <p:xfrm>
          <a:off x="3893765" y="1314258"/>
          <a:ext cx="3419475" cy="858265"/>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270604">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587661">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181" name="TextBox 180">
            <a:extLst>
              <a:ext uri="{FF2B5EF4-FFF2-40B4-BE49-F238E27FC236}">
                <a16:creationId xmlns:a16="http://schemas.microsoft.com/office/drawing/2014/main" xmlns="" id="{C6F6DAA8-C79D-4989-BB05-362856C8EC7E}"/>
              </a:ext>
            </a:extLst>
          </p:cNvPr>
          <p:cNvSpPr txBox="1"/>
          <p:nvPr/>
        </p:nvSpPr>
        <p:spPr>
          <a:xfrm>
            <a:off x="3929430" y="1717941"/>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sp>
        <p:nvSpPr>
          <p:cNvPr id="183" name="직사각형 182">
            <a:extLst>
              <a:ext uri="{FF2B5EF4-FFF2-40B4-BE49-F238E27FC236}">
                <a16:creationId xmlns:a16="http://schemas.microsoft.com/office/drawing/2014/main" xmlns="" id="{330C56CB-5665-4DCC-9F56-598E539188A9}"/>
              </a:ext>
            </a:extLst>
          </p:cNvPr>
          <p:cNvSpPr/>
          <p:nvPr/>
        </p:nvSpPr>
        <p:spPr>
          <a:xfrm>
            <a:off x="5060412" y="6280838"/>
            <a:ext cx="125433" cy="130029"/>
          </a:xfrm>
          <a:prstGeom prst="rect">
            <a:avLst/>
          </a:prstGeom>
          <a:solidFill>
            <a:srgbClr val="FF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solidFill>
                  <a:schemeClr val="bg1"/>
                </a:solidFill>
              </a:rPr>
              <a:t>1</a:t>
            </a:r>
            <a:endParaRPr lang="ko-KR" altLang="en-US" sz="900" b="1">
              <a:solidFill>
                <a:schemeClr val="bg1"/>
              </a:solidFill>
            </a:endParaRPr>
          </a:p>
        </p:txBody>
      </p:sp>
      <p:sp>
        <p:nvSpPr>
          <p:cNvPr id="184" name="TextBox 183">
            <a:extLst>
              <a:ext uri="{FF2B5EF4-FFF2-40B4-BE49-F238E27FC236}">
                <a16:creationId xmlns:a16="http://schemas.microsoft.com/office/drawing/2014/main" xmlns="" id="{4D991E8E-CEBA-4610-B431-B91878B0206B}"/>
              </a:ext>
            </a:extLst>
          </p:cNvPr>
          <p:cNvSpPr txBox="1"/>
          <p:nvPr/>
        </p:nvSpPr>
        <p:spPr>
          <a:xfrm>
            <a:off x="5183532" y="6237312"/>
            <a:ext cx="1316386" cy="215444"/>
          </a:xfrm>
          <a:prstGeom prst="rect">
            <a:avLst/>
          </a:prstGeom>
          <a:noFill/>
        </p:spPr>
        <p:txBody>
          <a:bodyPr wrap="none" rtlCol="0">
            <a:spAutoFit/>
          </a:bodyPr>
          <a:lstStyle/>
          <a:p>
            <a:r>
              <a:rPr lang="en-US" altLang="ko-KR" sz="800" spc="300"/>
              <a:t>| 2 | 3 | 4 | 5</a:t>
            </a:r>
            <a:endParaRPr lang="ko-KR" altLang="en-US" sz="800" spc="300"/>
          </a:p>
        </p:txBody>
      </p:sp>
      <p:sp>
        <p:nvSpPr>
          <p:cNvPr id="185" name="TextBox 184">
            <a:extLst>
              <a:ext uri="{FF2B5EF4-FFF2-40B4-BE49-F238E27FC236}">
                <a16:creationId xmlns:a16="http://schemas.microsoft.com/office/drawing/2014/main" xmlns="" id="{3B404C55-947C-43AB-9F7D-A034850279A2}"/>
              </a:ext>
            </a:extLst>
          </p:cNvPr>
          <p:cNvSpPr txBox="1"/>
          <p:nvPr/>
        </p:nvSpPr>
        <p:spPr>
          <a:xfrm>
            <a:off x="4762251" y="6242007"/>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sp>
        <p:nvSpPr>
          <p:cNvPr id="186" name="TextBox 185">
            <a:extLst>
              <a:ext uri="{FF2B5EF4-FFF2-40B4-BE49-F238E27FC236}">
                <a16:creationId xmlns:a16="http://schemas.microsoft.com/office/drawing/2014/main" xmlns="" id="{69371A7F-6316-4910-BD03-CF99C8914DEB}"/>
              </a:ext>
            </a:extLst>
          </p:cNvPr>
          <p:cNvSpPr txBox="1"/>
          <p:nvPr/>
        </p:nvSpPr>
        <p:spPr>
          <a:xfrm rot="10800000">
            <a:off x="6383233" y="6242007"/>
            <a:ext cx="253596" cy="215444"/>
          </a:xfrm>
          <a:prstGeom prst="rect">
            <a:avLst/>
          </a:prstGeom>
          <a:noFill/>
        </p:spPr>
        <p:txBody>
          <a:bodyPr wrap="none" rtlCol="0">
            <a:spAutoFit/>
          </a:bodyPr>
          <a:lstStyle/>
          <a:p>
            <a:r>
              <a:rPr lang="ko-KR" altLang="en-US" sz="800">
                <a:solidFill>
                  <a:schemeClr val="tx1">
                    <a:lumMod val="75000"/>
                    <a:lumOff val="25000"/>
                  </a:schemeClr>
                </a:solidFill>
              </a:rPr>
              <a:t>◀</a:t>
            </a:r>
          </a:p>
        </p:txBody>
      </p:sp>
      <p:sp>
        <p:nvSpPr>
          <p:cNvPr id="188" name="직사각형 187">
            <a:extLst>
              <a:ext uri="{FF2B5EF4-FFF2-40B4-BE49-F238E27FC236}">
                <a16:creationId xmlns:a16="http://schemas.microsoft.com/office/drawing/2014/main" xmlns="" id="{0673EB72-C8E7-4634-B715-59FC1A8674C8}"/>
              </a:ext>
            </a:extLst>
          </p:cNvPr>
          <p:cNvSpPr/>
          <p:nvPr/>
        </p:nvSpPr>
        <p:spPr bwMode="auto">
          <a:xfrm>
            <a:off x="7117229" y="919563"/>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1f</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90" name="사각형: 둥근 모서리 189">
            <a:extLst>
              <a:ext uri="{FF2B5EF4-FFF2-40B4-BE49-F238E27FC236}">
                <a16:creationId xmlns:a16="http://schemas.microsoft.com/office/drawing/2014/main" xmlns="" id="{DF7054CB-952A-4889-A5C0-8F8499413D3C}"/>
              </a:ext>
            </a:extLst>
          </p:cNvPr>
          <p:cNvSpPr/>
          <p:nvPr/>
        </p:nvSpPr>
        <p:spPr>
          <a:xfrm>
            <a:off x="7301732" y="1268760"/>
            <a:ext cx="74657" cy="488467"/>
          </a:xfrm>
          <a:prstGeom prst="roundRect">
            <a:avLst>
              <a:gd name="adj" fmla="val 5000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3" name="직사각형 192">
            <a:extLst>
              <a:ext uri="{FF2B5EF4-FFF2-40B4-BE49-F238E27FC236}">
                <a16:creationId xmlns:a16="http://schemas.microsoft.com/office/drawing/2014/main" xmlns="" id="{FF78319E-7A81-4125-9AF1-84345E8EE1DF}"/>
              </a:ext>
            </a:extLst>
          </p:cNvPr>
          <p:cNvSpPr/>
          <p:nvPr/>
        </p:nvSpPr>
        <p:spPr bwMode="auto">
          <a:xfrm>
            <a:off x="4644396" y="6249874"/>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1h</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pic>
        <p:nvPicPr>
          <p:cNvPr id="212" name="그림 211">
            <a:extLst>
              <a:ext uri="{FF2B5EF4-FFF2-40B4-BE49-F238E27FC236}">
                <a16:creationId xmlns:a16="http://schemas.microsoft.com/office/drawing/2014/main" xmlns="" id="{06D12A03-B8EE-4C7F-8E26-84611F3467DD}"/>
              </a:ext>
            </a:extLst>
          </p:cNvPr>
          <p:cNvPicPr>
            <a:picLocks noChangeAspect="1"/>
          </p:cNvPicPr>
          <p:nvPr/>
        </p:nvPicPr>
        <p:blipFill>
          <a:blip r:embed="rId3"/>
          <a:stretch>
            <a:fillRect/>
          </a:stretch>
        </p:blipFill>
        <p:spPr>
          <a:xfrm>
            <a:off x="6988334" y="5536675"/>
            <a:ext cx="276225" cy="276225"/>
          </a:xfrm>
          <a:prstGeom prst="rect">
            <a:avLst/>
          </a:prstGeom>
        </p:spPr>
      </p:pic>
      <p:sp>
        <p:nvSpPr>
          <p:cNvPr id="213" name="순서도: 천공 테이프 212">
            <a:extLst>
              <a:ext uri="{FF2B5EF4-FFF2-40B4-BE49-F238E27FC236}">
                <a16:creationId xmlns:a16="http://schemas.microsoft.com/office/drawing/2014/main" xmlns="" id="{31916832-CCAF-42C5-B62E-84C669D32E1D}"/>
              </a:ext>
            </a:extLst>
          </p:cNvPr>
          <p:cNvSpPr/>
          <p:nvPr/>
        </p:nvSpPr>
        <p:spPr>
          <a:xfrm>
            <a:off x="3795850" y="5323867"/>
            <a:ext cx="3563280" cy="887006"/>
          </a:xfrm>
          <a:prstGeom prst="flowChartPunchedTap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0" name="Group 57">
            <a:extLst>
              <a:ext uri="{FF2B5EF4-FFF2-40B4-BE49-F238E27FC236}">
                <a16:creationId xmlns:a16="http://schemas.microsoft.com/office/drawing/2014/main" xmlns="" id="{F1A76C7D-52BE-4085-930A-CEF7D9C2772B}"/>
              </a:ext>
            </a:extLst>
          </p:cNvPr>
          <p:cNvGraphicFramePr>
            <a:graphicFrameLocks noGrp="1"/>
          </p:cNvGraphicFramePr>
          <p:nvPr>
            <p:extLst>
              <p:ext uri="{D42A27DB-BD31-4B8C-83A1-F6EECF244321}">
                <p14:modId xmlns:p14="http://schemas.microsoft.com/office/powerpoint/2010/main" val="3650958699"/>
              </p:ext>
            </p:extLst>
          </p:nvPr>
        </p:nvGraphicFramePr>
        <p:xfrm>
          <a:off x="7464287" y="414711"/>
          <a:ext cx="2441713" cy="5955854"/>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http://m.etudehouse.com/kr/ko/mobile/kindShops.do?method=view&amp;bltnCntSeq=5872</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 As-is</a:t>
                      </a:r>
                      <a:r>
                        <a:rPr lang="ko-KR" altLang="en-US" sz="800" dirty="0">
                          <a:solidFill>
                            <a:schemeClr val="tx1"/>
                          </a:solidFill>
                          <a:latin typeface="아리따-돋움(TTF)-Medium" panose="02020603020101020101" pitchFamily="18" charset="-127"/>
                          <a:ea typeface="아리따-돋움(TTF)-Medium" panose="02020603020101020101" pitchFamily="18" charset="-127"/>
                        </a:rPr>
                        <a:t> </a:t>
                      </a: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매장명 찾기</a:t>
                      </a: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와 </a:t>
                      </a:r>
                      <a:r>
                        <a:rPr lang="en-US" altLang="ko-KR" sz="800" dirty="0">
                          <a:solidFill>
                            <a:schemeClr val="tx1"/>
                          </a:solidFill>
                          <a:latin typeface="아리따-돋움(TTF)-Medium" panose="02020603020101020101" pitchFamily="18" charset="-127"/>
                          <a:ea typeface="아리따-돋움(TTF)-Medium" panose="02020603020101020101" pitchFamily="18" charset="-127"/>
                        </a:rPr>
                        <a:t>[</a:t>
                      </a:r>
                      <a:r>
                        <a:rPr lang="ko-KR" altLang="en-US" sz="800" dirty="0">
                          <a:solidFill>
                            <a:schemeClr val="tx1"/>
                          </a:solidFill>
                          <a:latin typeface="아리따-돋움(TTF)-Medium" panose="02020603020101020101" pitchFamily="18" charset="-127"/>
                          <a:ea typeface="아리따-돋움(TTF)-Medium" panose="02020603020101020101" pitchFamily="18" charset="-127"/>
                        </a:rPr>
                        <a:t>지역 찾기</a:t>
                      </a:r>
                      <a:r>
                        <a:rPr lang="en-US" altLang="ko-KR" sz="800" dirty="0">
                          <a:solidFill>
                            <a:schemeClr val="tx1"/>
                          </a:solidFill>
                          <a:latin typeface="아리따-돋움(TTF)-Medium" panose="02020603020101020101" pitchFamily="18" charset="-127"/>
                          <a:ea typeface="아리따-돋움(TTF)-Medium" panose="02020603020101020101" pitchFamily="18" charset="-127"/>
                        </a:rPr>
                        <a:t>] </a:t>
                      </a:r>
                      <a:r>
                        <a:rPr lang="ko-KR" altLang="en-US" sz="800" dirty="0">
                          <a:solidFill>
                            <a:schemeClr val="tx1"/>
                          </a:solidFill>
                          <a:latin typeface="아리따-돋움(TTF)-Medium" panose="02020603020101020101" pitchFamily="18" charset="-127"/>
                          <a:ea typeface="아리따-돋움(TTF)-Medium" panose="02020603020101020101" pitchFamily="18" charset="-127"/>
                        </a:rPr>
                        <a:t>통합</a:t>
                      </a: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아리따-돋움(TTF)-Medium" panose="02020603020101020101" pitchFamily="18" charset="-127"/>
                          <a:ea typeface="아리따-돋움(TTF)-Medium" panose="02020603020101020101" pitchFamily="18" charset="-127"/>
                        </a:rPr>
                        <a:t>- [</a:t>
                      </a:r>
                      <a:r>
                        <a:rPr lang="ko-KR" altLang="en-US" sz="800" dirty="0">
                          <a:solidFill>
                            <a:schemeClr val="tx1"/>
                          </a:solidFill>
                          <a:latin typeface="아리따-돋움(TTF)-Medium" panose="02020603020101020101" pitchFamily="18" charset="-127"/>
                          <a:ea typeface="아리따-돋움(TTF)-Medium" panose="02020603020101020101" pitchFamily="18" charset="-127"/>
                        </a:rPr>
                        <a:t>매장명</a:t>
                      </a:r>
                      <a:r>
                        <a:rPr lang="en-US" altLang="ko-KR" sz="800" dirty="0">
                          <a:solidFill>
                            <a:schemeClr val="tx1"/>
                          </a:solidFill>
                          <a:latin typeface="아리따-돋움(TTF)-Medium" panose="02020603020101020101" pitchFamily="18" charset="-127"/>
                          <a:ea typeface="아리따-돋움(TTF)-Medium" panose="02020603020101020101" pitchFamily="18" charset="-127"/>
                        </a:rPr>
                        <a:t>] tab </a:t>
                      </a:r>
                      <a:r>
                        <a:rPr lang="ko-KR" altLang="en-US" sz="800" dirty="0">
                          <a:solidFill>
                            <a:schemeClr val="tx1"/>
                          </a:solidFill>
                          <a:latin typeface="아리따-돋움(TTF)-Medium" panose="02020603020101020101" pitchFamily="18" charset="-127"/>
                          <a:ea typeface="아리따-돋움(TTF)-Medium" panose="02020603020101020101" pitchFamily="18" charset="-127"/>
                        </a:rPr>
                        <a:t>화면 </a:t>
                      </a:r>
                      <a:r>
                        <a:rPr lang="en-US" altLang="ko-KR" sz="800" dirty="0">
                          <a:solidFill>
                            <a:schemeClr val="tx1"/>
                          </a:solidFill>
                          <a:latin typeface="아리따-돋움(TTF)-Medium" panose="02020603020101020101" pitchFamily="18" charset="-127"/>
                          <a:ea typeface="아리따-돋움(TTF)-Medium" panose="02020603020101020101" pitchFamily="18" charset="-127"/>
                        </a:rPr>
                        <a:t>Default </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0">
                <a:tc>
                  <a:txBody>
                    <a:bodyPr/>
                    <a:lstStyle/>
                    <a:p>
                      <a:pPr algn="ctr" latinLnBrk="1"/>
                      <a:r>
                        <a:rPr lang="en-US" altLang="ko-KR" sz="900" b="1">
                          <a:latin typeface="아리따-돋움(TTF)-Medium" panose="02020603020101020101" pitchFamily="18" charset="-127"/>
                          <a:ea typeface="아리따-돋움(TTF)-Medium" panose="02020603020101020101" pitchFamily="18" charset="-127"/>
                        </a:rPr>
                        <a:t>1</a:t>
                      </a:r>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매장명 찾기</a:t>
                      </a:r>
                      <a:r>
                        <a:rPr lang="en-US" altLang="ko-KR" sz="800" b="1" dirty="0">
                          <a:solidFill>
                            <a:schemeClr val="tx1"/>
                          </a:solidFill>
                          <a:latin typeface="아리따-돋움(TTF)-Medium" panose="02020603020101020101" pitchFamily="18" charset="-127"/>
                          <a:ea typeface="아리따-돋움(TTF)-Medium" panose="02020603020101020101" pitchFamily="18" charset="-127"/>
                        </a:rPr>
                        <a:t/>
                      </a:r>
                      <a:br>
                        <a:rPr lang="en-US" altLang="ko-KR" sz="800" b="1"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입력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text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에 대해 매장명과 주소정보 동시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search.</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dirty="0"/>
                        <a:t/>
                      </a:r>
                      <a:br>
                        <a:rPr lang="en-US" altLang="ko-KR" sz="800" dirty="0"/>
                      </a:br>
                      <a:r>
                        <a:rPr lang="en-US" altLang="ko-KR" sz="800" b="1" dirty="0">
                          <a:solidFill>
                            <a:schemeClr val="tx1"/>
                          </a:solidFill>
                          <a:latin typeface="아리따-돋움(TTF)-Medium" panose="02020603020101020101" pitchFamily="18" charset="-127"/>
                          <a:ea typeface="아리따-돋움(TTF)-Medium" panose="02020603020101020101" pitchFamily="18" charset="-127"/>
                        </a:rPr>
                        <a:t>1a. Input</a:t>
                      </a:r>
                      <a:r>
                        <a:rPr lang="ko-KR" altLang="en-US" sz="800" b="1" dirty="0">
                          <a:solidFill>
                            <a:schemeClr val="tx1"/>
                          </a:solidFill>
                          <a:latin typeface="아리따-돋움(TTF)-Medium" panose="02020603020101020101" pitchFamily="18" charset="-127"/>
                          <a:ea typeface="아리따-돋움(TTF)-Medium" panose="02020603020101020101" pitchFamily="18" charset="-127"/>
                        </a:rPr>
                        <a:t>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field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필수 입력</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문자</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국문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영문</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숫자</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특수문자</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기호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모두 입력 가능</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1b.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a:t>
                      </a:r>
                      <a:r>
                        <a:rPr lang="en-US" altLang="ko-KR" sz="800" b="1" dirty="0">
                          <a:solidFill>
                            <a:schemeClr val="tx1"/>
                          </a:solidFill>
                          <a:latin typeface="아리따-돋움(TTF)-Medium" panose="02020603020101020101" pitchFamily="18" charset="-127"/>
                          <a:ea typeface="아리따-돋움(TTF)-Medium" panose="02020603020101020101" pitchFamily="18" charset="-127"/>
                        </a:rPr>
                        <a:t>Button</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검색 결과 하단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input field Null</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인 경우</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Alert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1c.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 안내</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매장명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지역명</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입력하지 않고 검색했을 경우 하단에 경고 텍스트 노출</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1d.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결과 영역</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결과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List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내 상하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Scroll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적용</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171450" marR="0" lvl="0" indent="-171450" algn="l" defTabSz="844083" rtl="0" eaLnBrk="1" fontAlgn="auto" latinLnBrk="1" hangingPunct="1">
                        <a:lnSpc>
                          <a:spcPct val="100000"/>
                        </a:lnSpc>
                        <a:spcBef>
                          <a:spcPts val="0"/>
                        </a:spcBef>
                        <a:spcAft>
                          <a:spcPts val="0"/>
                        </a:spcAft>
                        <a:buClrTx/>
                        <a:buSzTx/>
                        <a:buFontTx/>
                        <a:buChar char="-"/>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Scroll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영역 내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5</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개 항목 기본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1e.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오류 메시지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입력 검색어 노출</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검색 재시도를 위한 안내 메시지 구성</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1f.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검색 결과 개수 노출</a:t>
                      </a:r>
                      <a:r>
                        <a:rPr lang="en-US" altLang="ko-KR" sz="800" b="1" dirty="0">
                          <a:solidFill>
                            <a:schemeClr val="tx1"/>
                          </a:solidFill>
                          <a:latin typeface="아리따-돋움(TTF)-Medium" panose="02020603020101020101" pitchFamily="18" charset="-127"/>
                          <a:ea typeface="아리따-돋움(TTF)-Medium" panose="02020603020101020101" pitchFamily="18" charset="-127"/>
                        </a:rPr>
                        <a:t>.</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최대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3</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자리</a:t>
                      </a:r>
                      <a:r>
                        <a:rPr lang="en-US" altLang="ko-KR" sz="800" b="0" dirty="0">
                          <a:solidFill>
                            <a:schemeClr val="tx1"/>
                          </a:solidFill>
                          <a:latin typeface="아리따-돋움(TTF)-Medium" panose="02020603020101020101" pitchFamily="18" charset="-127"/>
                          <a:ea typeface="아리따-돋움(TTF)-Medium" panose="02020603020101020101" pitchFamily="18" charset="-127"/>
                        </a:rPr>
                        <a:t>(ex. 999)</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1" dirty="0">
                          <a:solidFill>
                            <a:schemeClr val="tx1"/>
                          </a:solidFill>
                          <a:latin typeface="아리따-돋움(TTF)-Medium" panose="02020603020101020101" pitchFamily="18" charset="-127"/>
                          <a:ea typeface="아리따-돋움(TTF)-Medium" panose="02020603020101020101" pitchFamily="18" charset="-127"/>
                        </a:rPr>
                        <a:t>1g. </a:t>
                      </a: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 선택 라디오버튼</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87313" marR="0" lvl="0" indent="-87313"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후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매장선택</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버튼 선택 시 매장 선택완료</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Char char="-"/>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 복수선택 불가</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1" dirty="0">
                          <a:solidFill>
                            <a:schemeClr val="tx1"/>
                          </a:solidFill>
                          <a:latin typeface="아리따-돋움(TTF)-Medium" panose="02020603020101020101" pitchFamily="18" charset="-127"/>
                          <a:ea typeface="아리따-돋움(TTF)-Medium" panose="02020603020101020101" pitchFamily="18" charset="-127"/>
                        </a:rPr>
                        <a:t>1j. Page Number</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- 1page</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(10line)</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초과 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page Number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생성</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br>
                        <a:rPr lang="en-US" altLang="ko-KR" sz="800" b="0" dirty="0">
                          <a:solidFill>
                            <a:schemeClr val="tx1"/>
                          </a:solidFill>
                          <a:latin typeface="아리따-돋움(TTF)-Medium" panose="02020603020101020101" pitchFamily="18" charset="-127"/>
                          <a:ea typeface="아리따-돋움(TTF)-Medium" panose="02020603020101020101" pitchFamily="18" charset="-127"/>
                        </a:rPr>
                      </a:br>
                      <a:r>
                        <a:rPr lang="en-US" altLang="ko-KR" sz="800" b="0" dirty="0">
                          <a:solidFill>
                            <a:schemeClr val="tx1"/>
                          </a:solidFill>
                          <a:latin typeface="아리따-돋움(TTF)-Medium" panose="02020603020101020101" pitchFamily="18" charset="-127"/>
                          <a:ea typeface="아리따-돋움(TTF)-Medium" panose="02020603020101020101" pitchFamily="18" charset="-127"/>
                        </a:rPr>
                        <a:t>- Number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a:t>
                      </a:r>
                      <a:r>
                        <a:rPr lang="en-US" altLang="ko-KR" sz="800" b="0" dirty="0">
                          <a:solidFill>
                            <a:schemeClr val="tx1"/>
                          </a:solidFill>
                          <a:latin typeface="아리따-돋움(TTF)-Medium" panose="02020603020101020101" pitchFamily="18" charset="-127"/>
                          <a:ea typeface="아리따-돋움(TTF)-Medium" panose="02020603020101020101" pitchFamily="18" charset="-127"/>
                        </a:rPr>
                        <a:t>page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전환</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Char char="-"/>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매장선택</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리스트선택 시 매장 선택 반영</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Char char="-"/>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99769604"/>
                  </a:ext>
                </a:extLst>
              </a:tr>
              <a:tr h="0">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3</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dirty="0">
                          <a:solidFill>
                            <a:schemeClr val="tx1"/>
                          </a:solidFill>
                          <a:latin typeface="아리따-돋움(TTF)-Medium" panose="02020603020101020101" pitchFamily="18" charset="-127"/>
                          <a:ea typeface="아리따-돋움(TTF)-Medium" panose="02020603020101020101" pitchFamily="18" charset="-127"/>
                        </a:rPr>
                        <a:t>매장선택</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리스트에서 매장 선택 후 버튼 선택 시 매장선택 완료</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813628106"/>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ISSUE </a:t>
                      </a:r>
                      <a:r>
                        <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및 확인 요청사항</a:t>
                      </a: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73" name="직사각형 72">
            <a:extLst>
              <a:ext uri="{FF2B5EF4-FFF2-40B4-BE49-F238E27FC236}">
                <a16:creationId xmlns:a16="http://schemas.microsoft.com/office/drawing/2014/main" xmlns="" id="{61761AC9-BE00-410A-BC1D-D364FD84D5E6}"/>
              </a:ext>
            </a:extLst>
          </p:cNvPr>
          <p:cNvSpPr/>
          <p:nvPr/>
        </p:nvSpPr>
        <p:spPr bwMode="auto">
          <a:xfrm>
            <a:off x="163677" y="833872"/>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74" name="TextBox 73">
            <a:extLst>
              <a:ext uri="{FF2B5EF4-FFF2-40B4-BE49-F238E27FC236}">
                <a16:creationId xmlns:a16="http://schemas.microsoft.com/office/drawing/2014/main" xmlns="" id="{8BD2A8E3-0745-45CA-884A-51D91F4C2A7F}"/>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75" name="TextBox 74">
            <a:extLst>
              <a:ext uri="{FF2B5EF4-FFF2-40B4-BE49-F238E27FC236}">
                <a16:creationId xmlns:a16="http://schemas.microsoft.com/office/drawing/2014/main" xmlns="" id="{1A74F6AD-F1A3-402F-A675-B6466D6009F5}"/>
              </a:ext>
            </a:extLst>
          </p:cNvPr>
          <p:cNvSpPr txBox="1"/>
          <p:nvPr/>
        </p:nvSpPr>
        <p:spPr>
          <a:xfrm>
            <a:off x="6990828" y="1268760"/>
            <a:ext cx="359394" cy="307777"/>
          </a:xfrm>
          <a:prstGeom prst="rect">
            <a:avLst/>
          </a:prstGeom>
          <a:noFill/>
        </p:spPr>
        <p:txBody>
          <a:bodyPr wrap="none" rtlCol="0">
            <a:spAutoFit/>
          </a:bodyPr>
          <a:lstStyle/>
          <a:p>
            <a:r>
              <a:rPr lang="ko-KR" altLang="en-US" sz="1400" dirty="0"/>
              <a:t>◎</a:t>
            </a:r>
          </a:p>
        </p:txBody>
      </p:sp>
      <p:sp>
        <p:nvSpPr>
          <p:cNvPr id="78" name="직사각형 77">
            <a:extLst>
              <a:ext uri="{FF2B5EF4-FFF2-40B4-BE49-F238E27FC236}">
                <a16:creationId xmlns:a16="http://schemas.microsoft.com/office/drawing/2014/main" xmlns="" id="{1731F93A-B0D1-43E0-806B-AE0F9A05225F}"/>
              </a:ext>
            </a:extLst>
          </p:cNvPr>
          <p:cNvSpPr/>
          <p:nvPr/>
        </p:nvSpPr>
        <p:spPr>
          <a:xfrm>
            <a:off x="238014" y="4499829"/>
            <a:ext cx="3405560" cy="92470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마이컬러파인더 서비스는</a:t>
            </a:r>
            <a:r>
              <a:rPr lang="en-US" altLang="ko-KR" sz="900" b="1" dirty="0">
                <a:solidFill>
                  <a:schemeClr val="tx1"/>
                </a:solidFill>
              </a:rPr>
              <a:t>?</a:t>
            </a:r>
          </a:p>
          <a:p>
            <a:endParaRPr lang="en-US" altLang="ko-KR" sz="900" dirty="0">
              <a:solidFill>
                <a:schemeClr val="tx1"/>
              </a:solidFill>
            </a:endParaRPr>
          </a:p>
          <a:p>
            <a:r>
              <a:rPr lang="ko-KR" altLang="en-US" sz="900" dirty="0" err="1">
                <a:solidFill>
                  <a:schemeClr val="tx1"/>
                </a:solidFill>
              </a:rPr>
              <a:t>에뛰드하우스의</a:t>
            </a:r>
            <a:r>
              <a:rPr lang="ko-KR" altLang="en-US" sz="900" dirty="0">
                <a:solidFill>
                  <a:schemeClr val="tx1"/>
                </a:solidFill>
              </a:rPr>
              <a:t>  전국의 매장에서 </a:t>
            </a:r>
            <a:r>
              <a:rPr lang="ko-KR" altLang="en-US" sz="900" dirty="0" err="1">
                <a:solidFill>
                  <a:schemeClr val="tx1"/>
                </a:solidFill>
              </a:rPr>
              <a:t>뷰티아티스트가</a:t>
            </a:r>
            <a:r>
              <a:rPr lang="ko-KR" altLang="en-US" sz="900" dirty="0">
                <a:solidFill>
                  <a:schemeClr val="tx1"/>
                </a:solidFill>
              </a:rPr>
              <a:t> 고객님께 맞는 컬러를 찾아 제품을 추천해 드리는 서비스입니다</a:t>
            </a:r>
            <a:r>
              <a:rPr lang="en-US" altLang="ko-KR" sz="900" dirty="0">
                <a:solidFill>
                  <a:schemeClr val="tx1"/>
                </a:solidFill>
              </a:rPr>
              <a:t>. </a:t>
            </a:r>
            <a:r>
              <a:rPr lang="ko-KR" altLang="en-US" sz="900" dirty="0">
                <a:solidFill>
                  <a:schemeClr val="tx1"/>
                </a:solidFill>
              </a:rPr>
              <a:t>매장 찾기에서 </a:t>
            </a:r>
            <a:r>
              <a:rPr lang="ko-KR" altLang="en-US" sz="900">
                <a:solidFill>
                  <a:schemeClr val="tx1"/>
                </a:solidFill>
              </a:rPr>
              <a:t>마이컬러파인더</a:t>
            </a:r>
            <a:r>
              <a:rPr lang="ko-KR" altLang="en-US" sz="900" dirty="0">
                <a:solidFill>
                  <a:schemeClr val="tx1"/>
                </a:solidFill>
              </a:rPr>
              <a:t> 매장이 표시된 매장을 방문하시면 서비스를 이용하실 수 있습니다</a:t>
            </a:r>
            <a:r>
              <a:rPr lang="en-US" altLang="ko-KR" sz="900" dirty="0">
                <a:solidFill>
                  <a:schemeClr val="tx1"/>
                </a:solidFill>
              </a:rPr>
              <a:t>.</a:t>
            </a:r>
          </a:p>
        </p:txBody>
      </p:sp>
      <p:graphicFrame>
        <p:nvGraphicFramePr>
          <p:cNvPr id="66" name="표 65">
            <a:extLst>
              <a:ext uri="{FF2B5EF4-FFF2-40B4-BE49-F238E27FC236}">
                <a16:creationId xmlns:a16="http://schemas.microsoft.com/office/drawing/2014/main" xmlns="" id="{F3E11559-BDBA-42B6-82FB-80FDAA9C0A51}"/>
              </a:ext>
            </a:extLst>
          </p:cNvPr>
          <p:cNvGraphicFramePr>
            <a:graphicFrameLocks noGrp="1"/>
          </p:cNvGraphicFramePr>
          <p:nvPr>
            <p:extLst>
              <p:ext uri="{D42A27DB-BD31-4B8C-83A1-F6EECF244321}">
                <p14:modId xmlns:p14="http://schemas.microsoft.com/office/powerpoint/2010/main" val="889821336"/>
              </p:ext>
            </p:extLst>
          </p:nvPr>
        </p:nvGraphicFramePr>
        <p:xfrm>
          <a:off x="3893765" y="2278734"/>
          <a:ext cx="3419475" cy="858265"/>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270604">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587661">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67" name="TextBox 66">
            <a:extLst>
              <a:ext uri="{FF2B5EF4-FFF2-40B4-BE49-F238E27FC236}">
                <a16:creationId xmlns:a16="http://schemas.microsoft.com/office/drawing/2014/main" xmlns="" id="{772EBF10-C77B-44E8-8DE2-E6B2371D58DE}"/>
              </a:ext>
            </a:extLst>
          </p:cNvPr>
          <p:cNvSpPr txBox="1"/>
          <p:nvPr/>
        </p:nvSpPr>
        <p:spPr>
          <a:xfrm>
            <a:off x="3929430" y="2682417"/>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sp>
        <p:nvSpPr>
          <p:cNvPr id="76" name="TextBox 75">
            <a:extLst>
              <a:ext uri="{FF2B5EF4-FFF2-40B4-BE49-F238E27FC236}">
                <a16:creationId xmlns:a16="http://schemas.microsoft.com/office/drawing/2014/main" xmlns="" id="{95E30CA9-DCE7-4BEF-8104-1E3CE9884136}"/>
              </a:ext>
            </a:extLst>
          </p:cNvPr>
          <p:cNvSpPr txBox="1"/>
          <p:nvPr/>
        </p:nvSpPr>
        <p:spPr>
          <a:xfrm>
            <a:off x="6990828" y="2233236"/>
            <a:ext cx="320922" cy="307777"/>
          </a:xfrm>
          <a:prstGeom prst="rect">
            <a:avLst/>
          </a:prstGeom>
          <a:noFill/>
        </p:spPr>
        <p:txBody>
          <a:bodyPr wrap="none" rtlCol="0">
            <a:spAutoFit/>
          </a:bodyPr>
          <a:lstStyle/>
          <a:p>
            <a:r>
              <a:rPr lang="ko-KR" altLang="en-US" sz="1400" dirty="0"/>
              <a:t>○</a:t>
            </a:r>
          </a:p>
        </p:txBody>
      </p:sp>
      <p:graphicFrame>
        <p:nvGraphicFramePr>
          <p:cNvPr id="77" name="표 76">
            <a:extLst>
              <a:ext uri="{FF2B5EF4-FFF2-40B4-BE49-F238E27FC236}">
                <a16:creationId xmlns:a16="http://schemas.microsoft.com/office/drawing/2014/main" xmlns="" id="{49F0DB07-B5BD-48A0-AD53-893B30FC21B9}"/>
              </a:ext>
            </a:extLst>
          </p:cNvPr>
          <p:cNvGraphicFramePr>
            <a:graphicFrameLocks noGrp="1"/>
          </p:cNvGraphicFramePr>
          <p:nvPr>
            <p:extLst>
              <p:ext uri="{D42A27DB-BD31-4B8C-83A1-F6EECF244321}">
                <p14:modId xmlns:p14="http://schemas.microsoft.com/office/powerpoint/2010/main" val="1283394572"/>
              </p:ext>
            </p:extLst>
          </p:nvPr>
        </p:nvGraphicFramePr>
        <p:xfrm>
          <a:off x="3893765" y="3251743"/>
          <a:ext cx="3419475" cy="858265"/>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270604">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587661">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87" name="TextBox 86">
            <a:extLst>
              <a:ext uri="{FF2B5EF4-FFF2-40B4-BE49-F238E27FC236}">
                <a16:creationId xmlns:a16="http://schemas.microsoft.com/office/drawing/2014/main" xmlns="" id="{2E484CA3-F8EF-4DA5-B5AE-FA49B26F721C}"/>
              </a:ext>
            </a:extLst>
          </p:cNvPr>
          <p:cNvSpPr txBox="1"/>
          <p:nvPr/>
        </p:nvSpPr>
        <p:spPr>
          <a:xfrm>
            <a:off x="3929430" y="3655426"/>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sp>
        <p:nvSpPr>
          <p:cNvPr id="93" name="TextBox 92">
            <a:extLst>
              <a:ext uri="{FF2B5EF4-FFF2-40B4-BE49-F238E27FC236}">
                <a16:creationId xmlns:a16="http://schemas.microsoft.com/office/drawing/2014/main" xmlns="" id="{56CAA5B1-A790-463A-A63F-1593D9C09909}"/>
              </a:ext>
            </a:extLst>
          </p:cNvPr>
          <p:cNvSpPr txBox="1"/>
          <p:nvPr/>
        </p:nvSpPr>
        <p:spPr>
          <a:xfrm>
            <a:off x="6990828" y="3206245"/>
            <a:ext cx="320922" cy="307777"/>
          </a:xfrm>
          <a:prstGeom prst="rect">
            <a:avLst/>
          </a:prstGeom>
          <a:noFill/>
        </p:spPr>
        <p:txBody>
          <a:bodyPr wrap="none" rtlCol="0">
            <a:spAutoFit/>
          </a:bodyPr>
          <a:lstStyle/>
          <a:p>
            <a:r>
              <a:rPr lang="ko-KR" altLang="en-US" sz="1400" dirty="0"/>
              <a:t>○</a:t>
            </a:r>
          </a:p>
        </p:txBody>
      </p:sp>
      <p:graphicFrame>
        <p:nvGraphicFramePr>
          <p:cNvPr id="94" name="표 93">
            <a:extLst>
              <a:ext uri="{FF2B5EF4-FFF2-40B4-BE49-F238E27FC236}">
                <a16:creationId xmlns:a16="http://schemas.microsoft.com/office/drawing/2014/main" xmlns="" id="{72CBF10F-6AED-4D86-8F2F-26D96C3BDA5B}"/>
              </a:ext>
            </a:extLst>
          </p:cNvPr>
          <p:cNvGraphicFramePr>
            <a:graphicFrameLocks noGrp="1"/>
          </p:cNvGraphicFramePr>
          <p:nvPr>
            <p:extLst>
              <p:ext uri="{D42A27DB-BD31-4B8C-83A1-F6EECF244321}">
                <p14:modId xmlns:p14="http://schemas.microsoft.com/office/powerpoint/2010/main" val="2628180080"/>
              </p:ext>
            </p:extLst>
          </p:nvPr>
        </p:nvGraphicFramePr>
        <p:xfrm>
          <a:off x="3893765" y="4204424"/>
          <a:ext cx="3419475" cy="858265"/>
        </p:xfrm>
        <a:graphic>
          <a:graphicData uri="http://schemas.openxmlformats.org/drawingml/2006/table">
            <a:tbl>
              <a:tblPr firstRow="1" bandRow="1">
                <a:tableStyleId>{5C22544A-7EE6-4342-B048-85BDC9FD1C3A}</a:tableStyleId>
              </a:tblPr>
              <a:tblGrid>
                <a:gridCol w="3419475">
                  <a:extLst>
                    <a:ext uri="{9D8B030D-6E8A-4147-A177-3AD203B41FA5}">
                      <a16:colId xmlns:a16="http://schemas.microsoft.com/office/drawing/2014/main" xmlns="" val="3976275176"/>
                    </a:ext>
                  </a:extLst>
                </a:gridCol>
              </a:tblGrid>
              <a:tr h="270604">
                <a:tc>
                  <a:txBody>
                    <a:bodyPr/>
                    <a:lstStyle/>
                    <a:p>
                      <a:pPr latinLnBrk="1"/>
                      <a:r>
                        <a:rPr lang="ko-KR" altLang="en-US" sz="900">
                          <a:solidFill>
                            <a:schemeClr val="tx1">
                              <a:lumMod val="75000"/>
                              <a:lumOff val="25000"/>
                            </a:schemeClr>
                          </a:solidFill>
                        </a:rPr>
                        <a:t>강남대점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172699"/>
                  </a:ext>
                </a:extLst>
              </a:tr>
              <a:tr h="587661">
                <a:tc>
                  <a:txBody>
                    <a:bodyPr/>
                    <a:lstStyle/>
                    <a:p>
                      <a:pPr latinLnBrk="1"/>
                      <a:endParaRPr lang="ko-KR" altLang="en-US" sz="9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23033825"/>
                  </a:ext>
                </a:extLst>
              </a:tr>
            </a:tbl>
          </a:graphicData>
        </a:graphic>
      </p:graphicFrame>
      <p:sp>
        <p:nvSpPr>
          <p:cNvPr id="96" name="TextBox 95">
            <a:extLst>
              <a:ext uri="{FF2B5EF4-FFF2-40B4-BE49-F238E27FC236}">
                <a16:creationId xmlns:a16="http://schemas.microsoft.com/office/drawing/2014/main" xmlns="" id="{30C78E6C-0FBC-43A4-956C-CD048BE6C2DE}"/>
              </a:ext>
            </a:extLst>
          </p:cNvPr>
          <p:cNvSpPr txBox="1"/>
          <p:nvPr/>
        </p:nvSpPr>
        <p:spPr>
          <a:xfrm>
            <a:off x="3929430" y="4608107"/>
            <a:ext cx="3383810" cy="369332"/>
          </a:xfrm>
          <a:prstGeom prst="rect">
            <a:avLst/>
          </a:prstGeom>
          <a:noFill/>
        </p:spPr>
        <p:txBody>
          <a:bodyPr wrap="square" rtlCol="0">
            <a:spAutoFit/>
          </a:bodyPr>
          <a:lstStyle/>
          <a:p>
            <a:r>
              <a:rPr lang="ko-KR" altLang="en-US" sz="900">
                <a:solidFill>
                  <a:schemeClr val="tx1">
                    <a:lumMod val="65000"/>
                    <a:lumOff val="35000"/>
                  </a:schemeClr>
                </a:solidFill>
              </a:rPr>
              <a:t>경기 용인시 기흥구 구갈동 강남로</a:t>
            </a:r>
            <a:r>
              <a:rPr lang="en-US" altLang="ko-KR" sz="900">
                <a:solidFill>
                  <a:schemeClr val="tx1">
                    <a:lumMod val="65000"/>
                    <a:lumOff val="35000"/>
                  </a:schemeClr>
                </a:solidFill>
              </a:rPr>
              <a:t>9,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 102(</a:t>
            </a:r>
            <a:r>
              <a:rPr lang="ko-KR" altLang="en-US" sz="900">
                <a:solidFill>
                  <a:schemeClr val="tx1">
                    <a:lumMod val="65000"/>
                    <a:lumOff val="35000"/>
                  </a:schemeClr>
                </a:solidFill>
              </a:rPr>
              <a:t>구갈동</a:t>
            </a:r>
            <a:r>
              <a:rPr lang="en-US" altLang="ko-KR" sz="900">
                <a:solidFill>
                  <a:schemeClr val="tx1">
                    <a:lumMod val="65000"/>
                    <a:lumOff val="35000"/>
                  </a:schemeClr>
                </a:solidFill>
              </a:rPr>
              <a:t>, </a:t>
            </a:r>
            <a:r>
              <a:rPr lang="ko-KR" altLang="en-US" sz="900">
                <a:solidFill>
                  <a:schemeClr val="tx1">
                    <a:lumMod val="65000"/>
                    <a:lumOff val="35000"/>
                  </a:schemeClr>
                </a:solidFill>
              </a:rPr>
              <a:t>태평양프라자</a:t>
            </a:r>
            <a:r>
              <a:rPr lang="en-US" altLang="ko-KR" sz="900">
                <a:solidFill>
                  <a:schemeClr val="tx1">
                    <a:lumMod val="65000"/>
                    <a:lumOff val="35000"/>
                  </a:schemeClr>
                </a:solidFill>
              </a:rPr>
              <a:t>)</a:t>
            </a:r>
            <a:endParaRPr lang="ko-KR" altLang="en-US" sz="900">
              <a:solidFill>
                <a:schemeClr val="tx1">
                  <a:lumMod val="65000"/>
                  <a:lumOff val="35000"/>
                </a:schemeClr>
              </a:solidFill>
            </a:endParaRPr>
          </a:p>
        </p:txBody>
      </p:sp>
      <p:sp>
        <p:nvSpPr>
          <p:cNvPr id="99" name="TextBox 98">
            <a:extLst>
              <a:ext uri="{FF2B5EF4-FFF2-40B4-BE49-F238E27FC236}">
                <a16:creationId xmlns:a16="http://schemas.microsoft.com/office/drawing/2014/main" xmlns="" id="{579E96AC-A6A1-490D-862E-0F4579309B6A}"/>
              </a:ext>
            </a:extLst>
          </p:cNvPr>
          <p:cNvSpPr txBox="1"/>
          <p:nvPr/>
        </p:nvSpPr>
        <p:spPr>
          <a:xfrm>
            <a:off x="6990828" y="4158926"/>
            <a:ext cx="320922" cy="307777"/>
          </a:xfrm>
          <a:prstGeom prst="rect">
            <a:avLst/>
          </a:prstGeom>
          <a:noFill/>
        </p:spPr>
        <p:txBody>
          <a:bodyPr wrap="none" rtlCol="0">
            <a:spAutoFit/>
          </a:bodyPr>
          <a:lstStyle/>
          <a:p>
            <a:r>
              <a:rPr lang="ko-KR" altLang="en-US" sz="1400" dirty="0"/>
              <a:t>○</a:t>
            </a:r>
          </a:p>
        </p:txBody>
      </p:sp>
      <p:sp>
        <p:nvSpPr>
          <p:cNvPr id="104" name="직사각형 103">
            <a:extLst>
              <a:ext uri="{FF2B5EF4-FFF2-40B4-BE49-F238E27FC236}">
                <a16:creationId xmlns:a16="http://schemas.microsoft.com/office/drawing/2014/main" xmlns="" id="{524BF5D9-0233-408C-BC3B-4DA73769EE55}"/>
              </a:ext>
            </a:extLst>
          </p:cNvPr>
          <p:cNvSpPr/>
          <p:nvPr/>
        </p:nvSpPr>
        <p:spPr bwMode="auto">
          <a:xfrm>
            <a:off x="6953760" y="1188218"/>
            <a:ext cx="156145" cy="150319"/>
          </a:xfrm>
          <a:prstGeom prst="rect">
            <a:avLst/>
          </a:prstGeom>
          <a:solidFill>
            <a:srgbClr val="0070C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a:solidFill>
                  <a:schemeClr val="bg1"/>
                </a:solidFill>
                <a:latin typeface="아리따-돋움(TTF)-Light" panose="02020603020101020101" pitchFamily="18" charset="-127"/>
                <a:ea typeface="아리따-돋움(TTF)-Light" panose="02020603020101020101" pitchFamily="18" charset="-127"/>
              </a:rPr>
              <a:t>1g</a:t>
            </a:r>
            <a:endParaRPr lang="ko-KR" altLang="en-US" sz="800" b="1" dirty="0">
              <a:solidFill>
                <a:schemeClr val="bg1"/>
              </a:solidFill>
              <a:latin typeface="아리따-돋움(TTF)-Light" panose="02020603020101020101" pitchFamily="18" charset="-127"/>
              <a:ea typeface="아리따-돋움(TTF)-Light" panose="02020603020101020101" pitchFamily="18" charset="-127"/>
            </a:endParaRPr>
          </a:p>
        </p:txBody>
      </p:sp>
      <p:sp>
        <p:nvSpPr>
          <p:cNvPr id="62" name="TextBox 61">
            <a:extLst>
              <a:ext uri="{FF2B5EF4-FFF2-40B4-BE49-F238E27FC236}">
                <a16:creationId xmlns:a16="http://schemas.microsoft.com/office/drawing/2014/main" xmlns="" id="{6AC0A13E-6558-431B-8F95-FDB8060DA16F}"/>
              </a:ext>
            </a:extLst>
          </p:cNvPr>
          <p:cNvSpPr txBox="1"/>
          <p:nvPr/>
        </p:nvSpPr>
        <p:spPr>
          <a:xfrm>
            <a:off x="4073821" y="1064882"/>
            <a:ext cx="1064715" cy="215444"/>
          </a:xfrm>
          <a:prstGeom prst="rect">
            <a:avLst/>
          </a:prstGeom>
          <a:noFill/>
        </p:spPr>
        <p:txBody>
          <a:bodyPr wrap="none" rtlCol="0">
            <a:spAutoFit/>
          </a:bodyPr>
          <a:lstStyle/>
          <a:p>
            <a:r>
              <a:rPr lang="ko-KR" altLang="en-US" sz="800" dirty="0"/>
              <a:t>마이컬러파인더 매장</a:t>
            </a:r>
          </a:p>
        </p:txBody>
      </p:sp>
      <p:pic>
        <p:nvPicPr>
          <p:cNvPr id="68" name="그림 67">
            <a:extLst>
              <a:ext uri="{FF2B5EF4-FFF2-40B4-BE49-F238E27FC236}">
                <a16:creationId xmlns:a16="http://schemas.microsoft.com/office/drawing/2014/main" xmlns="" id="{6BDEBB2C-7FD4-4D6D-A7D9-6C940F662A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4888" y="1079981"/>
            <a:ext cx="161255" cy="217830"/>
          </a:xfrm>
          <a:prstGeom prst="rect">
            <a:avLst/>
          </a:prstGeom>
        </p:spPr>
      </p:pic>
      <p:pic>
        <p:nvPicPr>
          <p:cNvPr id="55" name="그림 54">
            <a:extLst>
              <a:ext uri="{FF2B5EF4-FFF2-40B4-BE49-F238E27FC236}">
                <a16:creationId xmlns:a16="http://schemas.microsoft.com/office/drawing/2014/main" xmlns="" id="{D591B0EE-11D4-49E3-A7FF-C80E7C0411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8940" y="1329705"/>
            <a:ext cx="161255" cy="217830"/>
          </a:xfrm>
          <a:prstGeom prst="rect">
            <a:avLst/>
          </a:prstGeom>
        </p:spPr>
      </p:pic>
      <p:pic>
        <p:nvPicPr>
          <p:cNvPr id="56" name="그림 55">
            <a:extLst>
              <a:ext uri="{FF2B5EF4-FFF2-40B4-BE49-F238E27FC236}">
                <a16:creationId xmlns:a16="http://schemas.microsoft.com/office/drawing/2014/main" xmlns="" id="{C4F90451-4338-45FC-9C5B-00E973D832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1552" y="2297858"/>
            <a:ext cx="161255" cy="217830"/>
          </a:xfrm>
          <a:prstGeom prst="rect">
            <a:avLst/>
          </a:prstGeom>
        </p:spPr>
      </p:pic>
      <p:pic>
        <p:nvPicPr>
          <p:cNvPr id="57" name="그림 56">
            <a:extLst>
              <a:ext uri="{FF2B5EF4-FFF2-40B4-BE49-F238E27FC236}">
                <a16:creationId xmlns:a16="http://schemas.microsoft.com/office/drawing/2014/main" xmlns="" id="{ECDDE001-B65C-4691-BEF7-3B022BD8E8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1552" y="3283723"/>
            <a:ext cx="161255" cy="217830"/>
          </a:xfrm>
          <a:prstGeom prst="rect">
            <a:avLst/>
          </a:prstGeom>
        </p:spPr>
      </p:pic>
      <p:pic>
        <p:nvPicPr>
          <p:cNvPr id="58" name="그림 57">
            <a:extLst>
              <a:ext uri="{FF2B5EF4-FFF2-40B4-BE49-F238E27FC236}">
                <a16:creationId xmlns:a16="http://schemas.microsoft.com/office/drawing/2014/main" xmlns="" id="{73239E90-045F-4098-9B5F-8AB1754A1D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1552" y="4215847"/>
            <a:ext cx="161255" cy="217830"/>
          </a:xfrm>
          <a:prstGeom prst="rect">
            <a:avLst/>
          </a:prstGeom>
        </p:spPr>
      </p:pic>
    </p:spTree>
    <p:extLst>
      <p:ext uri="{BB962C8B-B14F-4D97-AF65-F5344CB8AC3E}">
        <p14:creationId xmlns:p14="http://schemas.microsoft.com/office/powerpoint/2010/main" val="2952009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r>
              <a:rPr lang="en-US" altLang="ko-KR" dirty="0"/>
              <a:t>EH.BC.07.002.FRS.SPP </a:t>
            </a:r>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매장안내</a:t>
            </a:r>
            <a:r>
              <a:rPr lang="en-US" altLang="ko-KR" dirty="0"/>
              <a:t>_</a:t>
            </a:r>
            <a:r>
              <a:rPr lang="ko-KR" altLang="en-US" dirty="0"/>
              <a:t>매장 칭찬</a:t>
            </a:r>
            <a:r>
              <a:rPr lang="en-US" altLang="ko-KR" dirty="0"/>
              <a:t>_</a:t>
            </a:r>
            <a:r>
              <a:rPr lang="ko-KR" altLang="en-US" dirty="0"/>
              <a:t>로그인 팝업</a:t>
            </a:r>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칭찬</a:t>
            </a:r>
          </a:p>
        </p:txBody>
      </p:sp>
      <p:sp>
        <p:nvSpPr>
          <p:cNvPr id="7" name="TextBox 6">
            <a:extLst>
              <a:ext uri="{FF2B5EF4-FFF2-40B4-BE49-F238E27FC236}">
                <a16:creationId xmlns:a16="http://schemas.microsoft.com/office/drawing/2014/main" xmlns="" id="{BE233898-97B7-4B41-9F09-E1F2ECEBBAA0}"/>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8" name="직사각형 7">
            <a:extLst>
              <a:ext uri="{FF2B5EF4-FFF2-40B4-BE49-F238E27FC236}">
                <a16:creationId xmlns:a16="http://schemas.microsoft.com/office/drawing/2014/main" xmlns="" id="{4002124F-CB03-49E1-B225-5585CE7DAE86}"/>
              </a:ext>
            </a:extLst>
          </p:cNvPr>
          <p:cNvSpPr/>
          <p:nvPr/>
        </p:nvSpPr>
        <p:spPr>
          <a:xfrm>
            <a:off x="783044" y="1911132"/>
            <a:ext cx="2592288" cy="142847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endParaRPr>
          </a:p>
        </p:txBody>
      </p:sp>
      <p:sp>
        <p:nvSpPr>
          <p:cNvPr id="9" name="직사각형 8">
            <a:extLst>
              <a:ext uri="{FF2B5EF4-FFF2-40B4-BE49-F238E27FC236}">
                <a16:creationId xmlns:a16="http://schemas.microsoft.com/office/drawing/2014/main" xmlns="" id="{494CA38C-4EC4-4403-9C58-69C6DE49C449}"/>
              </a:ext>
            </a:extLst>
          </p:cNvPr>
          <p:cNvSpPr/>
          <p:nvPr/>
        </p:nvSpPr>
        <p:spPr>
          <a:xfrm>
            <a:off x="783045" y="1589011"/>
            <a:ext cx="2592288" cy="32212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로그인</a:t>
            </a:r>
          </a:p>
        </p:txBody>
      </p:sp>
      <p:sp>
        <p:nvSpPr>
          <p:cNvPr id="5" name="직사각형 4">
            <a:extLst>
              <a:ext uri="{FF2B5EF4-FFF2-40B4-BE49-F238E27FC236}">
                <a16:creationId xmlns:a16="http://schemas.microsoft.com/office/drawing/2014/main" xmlns="" id="{F3CEA927-7334-4131-B5D2-E10577DC9AA0}"/>
              </a:ext>
            </a:extLst>
          </p:cNvPr>
          <p:cNvSpPr/>
          <p:nvPr/>
        </p:nvSpPr>
        <p:spPr>
          <a:xfrm>
            <a:off x="1143084" y="2232174"/>
            <a:ext cx="2094693" cy="369332"/>
          </a:xfrm>
          <a:prstGeom prst="rect">
            <a:avLst/>
          </a:prstGeom>
        </p:spPr>
        <p:txBody>
          <a:bodyPr wrap="square">
            <a:spAutoFit/>
          </a:bodyPr>
          <a:lstStyle/>
          <a:p>
            <a:pPr fontAlgn="ctr"/>
            <a:r>
              <a:rPr lang="ko-KR" altLang="en-US" sz="900" dirty="0"/>
              <a:t>로그인이 필요한 기능입니다</a:t>
            </a:r>
            <a:r>
              <a:rPr lang="en-US" altLang="ko-KR" sz="900" dirty="0"/>
              <a:t>. </a:t>
            </a:r>
          </a:p>
          <a:p>
            <a:pPr fontAlgn="ctr"/>
            <a:r>
              <a:rPr lang="ko-KR" altLang="en-US" sz="900" dirty="0"/>
              <a:t>로그인 페이지로 이동하시겠습니까</a:t>
            </a:r>
            <a:r>
              <a:rPr lang="en-US" altLang="ko-KR" sz="900" dirty="0"/>
              <a:t>?</a:t>
            </a:r>
            <a:endParaRPr lang="en-US" altLang="ko-KR" sz="900" dirty="0">
              <a:solidFill>
                <a:srgbClr val="000000"/>
              </a:solidFill>
              <a:latin typeface="맑은 고딕" panose="020B0503020000020004" pitchFamily="50" charset="-127"/>
              <a:ea typeface="맑은 고딕" panose="020B0503020000020004" pitchFamily="50" charset="-127"/>
            </a:endParaRPr>
          </a:p>
        </p:txBody>
      </p:sp>
      <p:sp>
        <p:nvSpPr>
          <p:cNvPr id="11" name="직사각형 10">
            <a:extLst>
              <a:ext uri="{FF2B5EF4-FFF2-40B4-BE49-F238E27FC236}">
                <a16:creationId xmlns:a16="http://schemas.microsoft.com/office/drawing/2014/main" xmlns="" id="{B5DF06F7-3904-4A35-A48F-7A9029A1EEDD}"/>
              </a:ext>
            </a:extLst>
          </p:cNvPr>
          <p:cNvSpPr/>
          <p:nvPr/>
        </p:nvSpPr>
        <p:spPr>
          <a:xfrm>
            <a:off x="2096606" y="2813148"/>
            <a:ext cx="648072" cy="23304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2" name="직사각형 11">
            <a:extLst>
              <a:ext uri="{FF2B5EF4-FFF2-40B4-BE49-F238E27FC236}">
                <a16:creationId xmlns:a16="http://schemas.microsoft.com/office/drawing/2014/main" xmlns="" id="{15AE6534-5332-453B-A1E8-4BE5F617C756}"/>
              </a:ext>
            </a:extLst>
          </p:cNvPr>
          <p:cNvSpPr/>
          <p:nvPr/>
        </p:nvSpPr>
        <p:spPr>
          <a:xfrm>
            <a:off x="1396344" y="2813148"/>
            <a:ext cx="648072" cy="23304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취소</a:t>
            </a:r>
          </a:p>
        </p:txBody>
      </p:sp>
      <p:sp>
        <p:nvSpPr>
          <p:cNvPr id="13" name="TextBox 12">
            <a:extLst>
              <a:ext uri="{FF2B5EF4-FFF2-40B4-BE49-F238E27FC236}">
                <a16:creationId xmlns:a16="http://schemas.microsoft.com/office/drawing/2014/main" xmlns="" id="{DBC5137A-AF59-411C-969D-0F47BBC1C06A}"/>
              </a:ext>
            </a:extLst>
          </p:cNvPr>
          <p:cNvSpPr txBox="1"/>
          <p:nvPr/>
        </p:nvSpPr>
        <p:spPr>
          <a:xfrm>
            <a:off x="781245" y="1124744"/>
            <a:ext cx="2592288" cy="369332"/>
          </a:xfrm>
          <a:prstGeom prst="rect">
            <a:avLst/>
          </a:prstGeom>
          <a:noFill/>
        </p:spPr>
        <p:txBody>
          <a:bodyPr wrap="square" rtlCol="0">
            <a:spAutoFit/>
          </a:bodyPr>
          <a:lstStyle/>
          <a:p>
            <a:r>
              <a:rPr lang="ko-KR" altLang="en-US" dirty="0">
                <a:latin typeface="+mn-ea"/>
              </a:rPr>
              <a:t>로그인 확인 팝업</a:t>
            </a:r>
          </a:p>
        </p:txBody>
      </p:sp>
    </p:spTree>
    <p:extLst>
      <p:ext uri="{BB962C8B-B14F-4D97-AF65-F5344CB8AC3E}">
        <p14:creationId xmlns:p14="http://schemas.microsoft.com/office/powerpoint/2010/main" val="723740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F352266C-B764-4CAE-BA85-5FAD25F7467A}"/>
              </a:ext>
            </a:extLst>
          </p:cNvPr>
          <p:cNvSpPr>
            <a:spLocks noGrp="1"/>
          </p:cNvSpPr>
          <p:nvPr>
            <p:ph type="body" idx="1"/>
          </p:nvPr>
        </p:nvSpPr>
        <p:spPr/>
        <p:txBody>
          <a:bodyPr/>
          <a:lstStyle/>
          <a:p>
            <a:endParaRPr lang="ko-KR" altLang="en-US" dirty="0"/>
          </a:p>
        </p:txBody>
      </p:sp>
      <p:sp>
        <p:nvSpPr>
          <p:cNvPr id="3" name="텍스트 개체 틀 2">
            <a:extLst>
              <a:ext uri="{FF2B5EF4-FFF2-40B4-BE49-F238E27FC236}">
                <a16:creationId xmlns:a16="http://schemas.microsoft.com/office/drawing/2014/main" xmlns="" id="{0B40CA5C-69CE-43DE-82C1-1FC08E8B235F}"/>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매장안내</a:t>
            </a:r>
            <a:r>
              <a:rPr lang="en-US" altLang="ko-KR" dirty="0"/>
              <a:t>_</a:t>
            </a:r>
            <a:r>
              <a:rPr lang="ko-KR" altLang="en-US" dirty="0"/>
              <a:t>매장 칭찬</a:t>
            </a:r>
            <a:r>
              <a:rPr lang="en-US" altLang="ko-KR" dirty="0"/>
              <a:t>_</a:t>
            </a:r>
            <a:r>
              <a:rPr lang="ko-KR" altLang="en-US" dirty="0"/>
              <a:t>칭찬 작성하기 팝업 레이어</a:t>
            </a:r>
            <a:r>
              <a:rPr lang="en-US" altLang="ko-KR" dirty="0"/>
              <a:t>_alert</a:t>
            </a:r>
            <a:endParaRPr lang="ko-KR" altLang="en-US" dirty="0"/>
          </a:p>
        </p:txBody>
      </p:sp>
      <p:sp>
        <p:nvSpPr>
          <p:cNvPr id="4" name="텍스트 개체 틀 3">
            <a:extLst>
              <a:ext uri="{FF2B5EF4-FFF2-40B4-BE49-F238E27FC236}">
                <a16:creationId xmlns:a16="http://schemas.microsoft.com/office/drawing/2014/main" xmlns="" id="{1DD29EF3-8610-41A5-BAB7-45C022A4A75E}"/>
              </a:ext>
            </a:extLst>
          </p:cNvPr>
          <p:cNvSpPr>
            <a:spLocks noGrp="1"/>
          </p:cNvSpPr>
          <p:nvPr>
            <p:ph type="body" idx="11"/>
          </p:nvPr>
        </p:nvSpPr>
        <p:spPr/>
        <p:txBody>
          <a:bodyPr/>
          <a:lstStyle/>
          <a:p>
            <a:r>
              <a:rPr lang="ko-KR" altLang="en-US" dirty="0"/>
              <a:t>브랜드</a:t>
            </a:r>
            <a:r>
              <a:rPr lang="en-US" altLang="ko-KR" dirty="0"/>
              <a:t>&gt;</a:t>
            </a:r>
            <a:r>
              <a:rPr lang="ko-KR" altLang="en-US" dirty="0" err="1"/>
              <a:t>에뛰드스토리</a:t>
            </a:r>
            <a:r>
              <a:rPr lang="en-US" altLang="ko-KR" dirty="0"/>
              <a:t>&gt;</a:t>
            </a:r>
            <a:r>
              <a:rPr lang="ko-KR" altLang="en-US" dirty="0"/>
              <a:t>매장안내</a:t>
            </a:r>
            <a:r>
              <a:rPr lang="en-US" altLang="ko-KR" dirty="0"/>
              <a:t>&gt;</a:t>
            </a:r>
            <a:r>
              <a:rPr lang="ko-KR" altLang="en-US" dirty="0"/>
              <a:t>매장 칭찬</a:t>
            </a:r>
          </a:p>
        </p:txBody>
      </p:sp>
      <p:sp>
        <p:nvSpPr>
          <p:cNvPr id="85" name="TextBox 84">
            <a:extLst>
              <a:ext uri="{FF2B5EF4-FFF2-40B4-BE49-F238E27FC236}">
                <a16:creationId xmlns:a16="http://schemas.microsoft.com/office/drawing/2014/main" xmlns="" id="{187418CE-7E3D-4E92-8710-5D7D68A462C4}"/>
              </a:ext>
            </a:extLst>
          </p:cNvPr>
          <p:cNvSpPr txBox="1"/>
          <p:nvPr/>
        </p:nvSpPr>
        <p:spPr>
          <a:xfrm>
            <a:off x="484907" y="881032"/>
            <a:ext cx="5188174" cy="369332"/>
          </a:xfrm>
          <a:prstGeom prst="rect">
            <a:avLst/>
          </a:prstGeom>
          <a:noFill/>
        </p:spPr>
        <p:txBody>
          <a:bodyPr wrap="square" rtlCol="0">
            <a:spAutoFit/>
          </a:bodyPr>
          <a:lstStyle/>
          <a:p>
            <a:r>
              <a:rPr lang="ko-KR" altLang="en-US" dirty="0" err="1">
                <a:latin typeface="+mn-ea"/>
              </a:rPr>
              <a:t>매장칭찬</a:t>
            </a:r>
            <a:r>
              <a:rPr lang="ko-KR" altLang="en-US" dirty="0">
                <a:latin typeface="+mn-ea"/>
              </a:rPr>
              <a:t> 피드백 메시지 </a:t>
            </a:r>
            <a:r>
              <a:rPr lang="en-US" altLang="ko-KR" dirty="0">
                <a:latin typeface="+mn-ea"/>
              </a:rPr>
              <a:t>alert</a:t>
            </a:r>
            <a:r>
              <a:rPr lang="ko-KR" altLang="en-US" dirty="0">
                <a:latin typeface="+mn-ea"/>
              </a:rPr>
              <a:t> 리스트</a:t>
            </a:r>
          </a:p>
        </p:txBody>
      </p:sp>
      <p:graphicFrame>
        <p:nvGraphicFramePr>
          <p:cNvPr id="6" name="표 5">
            <a:extLst>
              <a:ext uri="{FF2B5EF4-FFF2-40B4-BE49-F238E27FC236}">
                <a16:creationId xmlns:a16="http://schemas.microsoft.com/office/drawing/2014/main" xmlns="" id="{9F4B282D-6FFF-4F8B-AFBE-483BC29BB701}"/>
              </a:ext>
            </a:extLst>
          </p:cNvPr>
          <p:cNvGraphicFramePr>
            <a:graphicFrameLocks noGrp="1"/>
          </p:cNvGraphicFramePr>
          <p:nvPr>
            <p:extLst>
              <p:ext uri="{D42A27DB-BD31-4B8C-83A1-F6EECF244321}">
                <p14:modId xmlns:p14="http://schemas.microsoft.com/office/powerpoint/2010/main" val="516367778"/>
              </p:ext>
            </p:extLst>
          </p:nvPr>
        </p:nvGraphicFramePr>
        <p:xfrm>
          <a:off x="560512" y="1326746"/>
          <a:ext cx="5219700" cy="2311815"/>
        </p:xfrm>
        <a:graphic>
          <a:graphicData uri="http://schemas.openxmlformats.org/drawingml/2006/table">
            <a:tbl>
              <a:tblPr>
                <a:tableStyleId>{616DA210-FB5B-4158-B5E0-FEB733F419BA}</a:tableStyleId>
              </a:tblPr>
              <a:tblGrid>
                <a:gridCol w="1155700">
                  <a:extLst>
                    <a:ext uri="{9D8B030D-6E8A-4147-A177-3AD203B41FA5}">
                      <a16:colId xmlns:a16="http://schemas.microsoft.com/office/drawing/2014/main" xmlns="" val="705119119"/>
                    </a:ext>
                  </a:extLst>
                </a:gridCol>
                <a:gridCol w="1612900">
                  <a:extLst>
                    <a:ext uri="{9D8B030D-6E8A-4147-A177-3AD203B41FA5}">
                      <a16:colId xmlns:a16="http://schemas.microsoft.com/office/drawing/2014/main" xmlns="" val="1316146499"/>
                    </a:ext>
                  </a:extLst>
                </a:gridCol>
                <a:gridCol w="2451100">
                  <a:extLst>
                    <a:ext uri="{9D8B030D-6E8A-4147-A177-3AD203B41FA5}">
                      <a16:colId xmlns:a16="http://schemas.microsoft.com/office/drawing/2014/main" xmlns="" val="351283617"/>
                    </a:ext>
                  </a:extLst>
                </a:gridCol>
              </a:tblGrid>
              <a:tr h="374062">
                <a:tc>
                  <a:txBody>
                    <a:bodyPr/>
                    <a:lstStyle/>
                    <a:p>
                      <a:pPr algn="ctr" fontAlgn="ctr"/>
                      <a:r>
                        <a:rPr lang="ko-KR" altLang="en-US" sz="900" b="1" u="none" strike="noStrike" dirty="0">
                          <a:effectLst/>
                        </a:rPr>
                        <a:t>항목</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ctr" fontAlgn="ctr"/>
                      <a:r>
                        <a:rPr lang="ko-KR" altLang="en-US" sz="900" b="1" u="none" strike="noStrike" dirty="0">
                          <a:effectLst/>
                        </a:rPr>
                        <a:t>경우</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tc>
                  <a:txBody>
                    <a:bodyPr/>
                    <a:lstStyle/>
                    <a:p>
                      <a:pPr algn="ctr" fontAlgn="ctr"/>
                      <a:r>
                        <a:rPr lang="en-US" sz="900" b="1" u="none" strike="noStrike" dirty="0">
                          <a:effectLst/>
                        </a:rPr>
                        <a:t>alert </a:t>
                      </a:r>
                      <a:r>
                        <a:rPr lang="ko-KR" altLang="en-US" sz="900" b="1" u="none" strike="noStrike" dirty="0">
                          <a:effectLst/>
                        </a:rPr>
                        <a:t>메시지</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lumMod val="95000"/>
                      </a:schemeClr>
                    </a:solidFill>
                  </a:tcPr>
                </a:tc>
                <a:extLst>
                  <a:ext uri="{0D108BD9-81ED-4DB2-BD59-A6C34878D82A}">
                    <a16:rowId xmlns:a16="http://schemas.microsoft.com/office/drawing/2014/main" xmlns="" val="1451813688"/>
                  </a:ext>
                </a:extLst>
              </a:tr>
              <a:tr h="288032">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내용 입력 시</a:t>
                      </a:r>
                    </a:p>
                  </a:txBody>
                  <a:tcPr marL="9525" marR="9525" marT="9525" marB="0" anchor="ctr"/>
                </a:tc>
                <a:tc>
                  <a:txBody>
                    <a:bodyPr/>
                    <a:lstStyle/>
                    <a:p>
                      <a:pPr algn="l" fontAlgn="ctr"/>
                      <a:r>
                        <a:rPr lang="ko-KR" altLang="en-US" sz="900" u="none" strike="noStrike" dirty="0">
                          <a:effectLst/>
                        </a:rPr>
                        <a:t>내용 입력 시 </a:t>
                      </a:r>
                      <a:r>
                        <a:rPr lang="en-US" altLang="ko-KR" sz="900" u="none" strike="noStrike" dirty="0">
                          <a:effectLst/>
                        </a:rPr>
                        <a:t>1000</a:t>
                      </a:r>
                      <a:r>
                        <a:rPr lang="ko-KR" altLang="en-US" sz="900" u="none" strike="noStrike" dirty="0">
                          <a:effectLst/>
                        </a:rPr>
                        <a:t>자 이상 입력했을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b="0" dirty="0">
                          <a:solidFill>
                            <a:schemeClr val="tx1"/>
                          </a:solidFill>
                          <a:latin typeface="아리따-돋움(TTF)-Medium" panose="02020603020101020101" pitchFamily="18" charset="-127"/>
                          <a:ea typeface="아리따-돋움(TTF)-Medium" panose="02020603020101020101" pitchFamily="18" charset="-127"/>
                        </a:rPr>
                        <a:t>최대 글자 수</a:t>
                      </a:r>
                      <a:r>
                        <a:rPr lang="en-US" altLang="ko-KR" sz="900" b="0" dirty="0">
                          <a:solidFill>
                            <a:schemeClr val="tx1"/>
                          </a:solidFill>
                          <a:latin typeface="아리따-돋움(TTF)-Medium" panose="02020603020101020101" pitchFamily="18" charset="-127"/>
                          <a:ea typeface="아리따-돋움(TTF)-Medium" panose="02020603020101020101" pitchFamily="18" charset="-127"/>
                        </a:rPr>
                        <a:t>(1000</a:t>
                      </a:r>
                      <a:r>
                        <a:rPr lang="ko-KR" altLang="en-US" sz="900" b="0" dirty="0">
                          <a:solidFill>
                            <a:schemeClr val="tx1"/>
                          </a:solidFill>
                          <a:latin typeface="아리따-돋움(TTF)-Medium" panose="02020603020101020101" pitchFamily="18" charset="-127"/>
                          <a:ea typeface="아리따-돋움(TTF)-Medium" panose="02020603020101020101" pitchFamily="18" charset="-127"/>
                        </a:rPr>
                        <a:t>자</a:t>
                      </a:r>
                      <a:r>
                        <a:rPr lang="en-US" altLang="ko-KR" sz="900" b="0" dirty="0">
                          <a:solidFill>
                            <a:schemeClr val="tx1"/>
                          </a:solidFill>
                          <a:latin typeface="아리따-돋움(TTF)-Medium" panose="02020603020101020101" pitchFamily="18" charset="-127"/>
                          <a:ea typeface="아리따-돋움(TTF)-Medium" panose="02020603020101020101" pitchFamily="18" charset="-127"/>
                        </a:rPr>
                        <a:t>) </a:t>
                      </a:r>
                      <a:r>
                        <a:rPr lang="ko-KR" altLang="en-US" sz="900" b="0" dirty="0">
                          <a:solidFill>
                            <a:schemeClr val="tx1"/>
                          </a:solidFill>
                          <a:latin typeface="아리따-돋움(TTF)-Medium" panose="02020603020101020101" pitchFamily="18" charset="-127"/>
                          <a:ea typeface="아리따-돋움(TTF)-Medium" panose="02020603020101020101" pitchFamily="18" charset="-127"/>
                        </a:rPr>
                        <a:t>이내로 입력해 주세요</a:t>
                      </a:r>
                      <a:r>
                        <a:rPr lang="en-US" altLang="ko-KR" sz="900" b="0" dirty="0">
                          <a:solidFill>
                            <a:schemeClr val="tx1"/>
                          </a:solidFill>
                          <a:latin typeface="아리따-돋움(TTF)-Medium" panose="02020603020101020101" pitchFamily="18" charset="-127"/>
                          <a:ea typeface="아리따-돋움(TTF)-Medium" panose="02020603020101020101" pitchFamily="18" charset="-127"/>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1433132493"/>
                  </a:ext>
                </a:extLst>
              </a:tr>
              <a:tr h="288032">
                <a:tc>
                  <a:txBody>
                    <a:bodyPr/>
                    <a:lstStyle/>
                    <a:p>
                      <a:pPr algn="l" fontAlgn="ctr"/>
                      <a:r>
                        <a:rPr lang="ko-KR" altLang="en-US" sz="900" u="none" strike="noStrike" dirty="0">
                          <a:effectLst/>
                        </a:rPr>
                        <a:t>제목</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제목 입력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제목을 입력해 주세요</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3841501979"/>
                  </a:ext>
                </a:extLst>
              </a:tr>
              <a:tr h="269461">
                <a:tc>
                  <a:txBody>
                    <a:bodyPr/>
                    <a:lstStyle/>
                    <a:p>
                      <a:pPr algn="l" fontAlgn="ctr"/>
                      <a:r>
                        <a:rPr lang="ko-KR" altLang="en-US" sz="900" u="none" strike="noStrike">
                          <a:effectLst/>
                        </a:rPr>
                        <a:t>매장 찾기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매장 찾기 친절 매장 선택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친절 매장을 선택해 주세요</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3924220232"/>
                  </a:ext>
                </a:extLst>
              </a:tr>
              <a:tr h="269461">
                <a:tc>
                  <a:txBody>
                    <a:bodyPr/>
                    <a:lstStyle/>
                    <a:p>
                      <a:pPr algn="l" fontAlgn="ctr"/>
                      <a:r>
                        <a:rPr lang="ko-KR" altLang="en-US" sz="900" u="none" strike="noStrike">
                          <a:effectLst/>
                        </a:rPr>
                        <a:t>선택 이유</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선택 이유 입력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친절 매장을 추천하게 된 이유를 선택해 주세요</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713337749"/>
                  </a:ext>
                </a:extLst>
              </a:tr>
              <a:tr h="269461">
                <a:tc>
                  <a:txBody>
                    <a:bodyPr/>
                    <a:lstStyle/>
                    <a:p>
                      <a:pPr algn="l" fontAlgn="ctr"/>
                      <a:r>
                        <a:rPr lang="ko-KR" altLang="en-US" sz="900" u="none" strike="noStrike">
                          <a:effectLst/>
                        </a:rPr>
                        <a:t>내용</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내용 입력 </a:t>
                      </a:r>
                      <a:r>
                        <a:rPr lang="ko-KR" altLang="en-US" sz="900" u="none" strike="noStrike" dirty="0" err="1">
                          <a:effectLst/>
                        </a:rPr>
                        <a:t>안했을</a:t>
                      </a:r>
                      <a:r>
                        <a:rPr lang="ko-KR" altLang="en-US" sz="900" u="none" strike="noStrike" dirty="0">
                          <a:effectLst/>
                        </a:rPr>
                        <a:t> 경우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내용을 입력해 주세요</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92957990"/>
                  </a:ext>
                </a:extLst>
              </a:tr>
              <a:tr h="269461">
                <a:tc>
                  <a:txBody>
                    <a:bodyPr/>
                    <a:lstStyle/>
                    <a:p>
                      <a:pPr algn="l" fontAlgn="ctr"/>
                      <a:r>
                        <a:rPr lang="ko-KR" altLang="en-US" sz="900" u="none" strike="noStrike" dirty="0">
                          <a:effectLst/>
                        </a:rPr>
                        <a:t>칭찬 등록</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칭찬 등록 버튼 선택 시</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등록하시겠습니까</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2478847657"/>
                  </a:ext>
                </a:extLst>
              </a:tr>
              <a:tr h="269461">
                <a:tc>
                  <a:txBody>
                    <a:bodyPr/>
                    <a:lstStyle/>
                    <a:p>
                      <a:pPr algn="l" fontAlgn="ctr"/>
                      <a:r>
                        <a:rPr lang="ko-KR" altLang="en-US" sz="900" u="none" strike="noStrike" dirty="0">
                          <a:effectLst/>
                        </a:rPr>
                        <a:t>게시글 삭제</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게시글 삭제 버튼 선택 시</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l" fontAlgn="ctr"/>
                      <a:r>
                        <a:rPr lang="ko-KR" altLang="en-US" sz="900" u="none" strike="noStrike" dirty="0">
                          <a:effectLst/>
                        </a:rPr>
                        <a:t>삭제하시겠습니까</a:t>
                      </a:r>
                      <a:r>
                        <a:rPr lang="en-US" altLang="ko-KR" sz="900" u="none" strike="noStrike" dirty="0">
                          <a:effectLst/>
                        </a:rPr>
                        <a:t>?</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xmlns="" val="1575921513"/>
                  </a:ext>
                </a:extLst>
              </a:tr>
            </a:tbl>
          </a:graphicData>
        </a:graphic>
      </p:graphicFrame>
      <p:sp>
        <p:nvSpPr>
          <p:cNvPr id="7" name="TextBox 6">
            <a:extLst>
              <a:ext uri="{FF2B5EF4-FFF2-40B4-BE49-F238E27FC236}">
                <a16:creationId xmlns:a16="http://schemas.microsoft.com/office/drawing/2014/main" xmlns="" id="{BE233898-97B7-4B41-9F09-E1F2ECEBBAA0}"/>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1222680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xmlns="" id="{9375AC84-7DEB-41C2-B44F-514610BD200D}"/>
              </a:ext>
            </a:extLst>
          </p:cNvPr>
          <p:cNvSpPr/>
          <p:nvPr/>
        </p:nvSpPr>
        <p:spPr>
          <a:xfrm>
            <a:off x="0" y="0"/>
            <a:ext cx="9906000" cy="6858000"/>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0"/>
              <a:t>PC</a:t>
            </a:r>
            <a:endParaRPr lang="ko-KR" altLang="en-US" sz="10000"/>
          </a:p>
        </p:txBody>
      </p:sp>
    </p:spTree>
    <p:extLst>
      <p:ext uri="{BB962C8B-B14F-4D97-AF65-F5344CB8AC3E}">
        <p14:creationId xmlns:p14="http://schemas.microsoft.com/office/powerpoint/2010/main" val="31440149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3800E27C-A896-4894-A607-97B77D7AEF22}"/>
              </a:ext>
            </a:extLst>
          </p:cNvPr>
          <p:cNvSpPr>
            <a:spLocks noGrp="1"/>
          </p:cNvSpPr>
          <p:nvPr>
            <p:ph type="body" idx="1"/>
          </p:nvPr>
        </p:nvSpPr>
        <p:spPr/>
        <p:txBody>
          <a:bodyPr/>
          <a:lstStyle/>
          <a:p>
            <a:pPr marL="171450" indent="-171450">
              <a:buFont typeface="Arial" panose="020B0604020202020204" pitchFamily="34" charset="0"/>
              <a:buChar char="•"/>
            </a:pPr>
            <a:r>
              <a:rPr lang="ko-KR" altLang="en-US" dirty="0"/>
              <a:t>화면 </a:t>
            </a:r>
            <a:r>
              <a:rPr lang="en-US" altLang="ko-KR" dirty="0"/>
              <a:t>layout</a:t>
            </a:r>
          </a:p>
          <a:p>
            <a:pPr marL="171450" indent="-171450">
              <a:buFont typeface="Arial" panose="020B0604020202020204" pitchFamily="34" charset="0"/>
              <a:buChar char="•"/>
            </a:pPr>
            <a:r>
              <a:rPr lang="ko-KR" altLang="en-US" dirty="0"/>
              <a:t>브랜드 뉴 구조</a:t>
            </a:r>
            <a:endParaRPr lang="en-US" altLang="ko-KR" dirty="0"/>
          </a:p>
        </p:txBody>
      </p:sp>
      <p:sp>
        <p:nvSpPr>
          <p:cNvPr id="3" name="제목 2">
            <a:extLst>
              <a:ext uri="{FF2B5EF4-FFF2-40B4-BE49-F238E27FC236}">
                <a16:creationId xmlns:a16="http://schemas.microsoft.com/office/drawing/2014/main" xmlns="" id="{FEF0B0A3-3536-4994-AA36-4ED716B9C65D}"/>
              </a:ext>
            </a:extLst>
          </p:cNvPr>
          <p:cNvSpPr>
            <a:spLocks noGrp="1"/>
          </p:cNvSpPr>
          <p:nvPr>
            <p:ph type="title"/>
          </p:nvPr>
        </p:nvSpPr>
        <p:spPr/>
        <p:txBody>
          <a:bodyPr/>
          <a:lstStyle/>
          <a:p>
            <a:r>
              <a:rPr lang="ko-KR" altLang="en-US" dirty="0"/>
              <a:t>브랜드</a:t>
            </a:r>
            <a:r>
              <a:rPr lang="en-US" altLang="ko-KR" dirty="0"/>
              <a:t>_ layout</a:t>
            </a:r>
            <a:endParaRPr lang="ko-KR" altLang="en-US" dirty="0"/>
          </a:p>
        </p:txBody>
      </p:sp>
    </p:spTree>
    <p:extLst>
      <p:ext uri="{BB962C8B-B14F-4D97-AF65-F5344CB8AC3E}">
        <p14:creationId xmlns:p14="http://schemas.microsoft.com/office/powerpoint/2010/main" val="4096502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xmlns="" id="{07403680-11B5-4625-B1A9-7D776C2770C3}"/>
              </a:ext>
            </a:extLst>
          </p:cNvPr>
          <p:cNvSpPr>
            <a:spLocks noGrp="1"/>
          </p:cNvSpPr>
          <p:nvPr>
            <p:ph type="title"/>
          </p:nvPr>
        </p:nvSpPr>
        <p:spPr/>
        <p:txBody>
          <a:bodyPr/>
          <a:lstStyle/>
          <a:p>
            <a:r>
              <a:rPr lang="ko-KR" altLang="en-US" dirty="0"/>
              <a:t>화면 </a:t>
            </a:r>
            <a:r>
              <a:rPr lang="en-US" altLang="ko-KR" dirty="0"/>
              <a:t>layout</a:t>
            </a:r>
            <a:endParaRPr lang="ko-KR" altLang="en-US" dirty="0"/>
          </a:p>
        </p:txBody>
      </p:sp>
      <p:sp>
        <p:nvSpPr>
          <p:cNvPr id="6" name="직사각형 5">
            <a:extLst>
              <a:ext uri="{FF2B5EF4-FFF2-40B4-BE49-F238E27FC236}">
                <a16:creationId xmlns:a16="http://schemas.microsoft.com/office/drawing/2014/main" xmlns="" id="{E3DA213D-0BFD-4601-981A-5F0803423AD1}"/>
              </a:ext>
            </a:extLst>
          </p:cNvPr>
          <p:cNvSpPr/>
          <p:nvPr/>
        </p:nvSpPr>
        <p:spPr>
          <a:xfrm>
            <a:off x="704528" y="836712"/>
            <a:ext cx="5544616" cy="432048"/>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GNB</a:t>
            </a:r>
            <a:endParaRPr lang="ko-KR" altLang="en-US" sz="1200" dirty="0">
              <a:solidFill>
                <a:schemeClr val="tx1">
                  <a:lumMod val="85000"/>
                  <a:lumOff val="15000"/>
                </a:schemeClr>
              </a:solidFill>
            </a:endParaRPr>
          </a:p>
        </p:txBody>
      </p:sp>
      <p:sp>
        <p:nvSpPr>
          <p:cNvPr id="7" name="직사각형 6">
            <a:extLst>
              <a:ext uri="{FF2B5EF4-FFF2-40B4-BE49-F238E27FC236}">
                <a16:creationId xmlns:a16="http://schemas.microsoft.com/office/drawing/2014/main" xmlns="" id="{A3DF7E7F-F0F6-4385-90BB-E7694ECD8152}"/>
              </a:ext>
            </a:extLst>
          </p:cNvPr>
          <p:cNvSpPr/>
          <p:nvPr/>
        </p:nvSpPr>
        <p:spPr>
          <a:xfrm>
            <a:off x="704528" y="6237311"/>
            <a:ext cx="5544616" cy="382813"/>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Footer</a:t>
            </a:r>
            <a:endParaRPr lang="ko-KR" altLang="en-US" sz="1200" dirty="0">
              <a:solidFill>
                <a:schemeClr val="tx1">
                  <a:lumMod val="85000"/>
                  <a:lumOff val="15000"/>
                </a:schemeClr>
              </a:solidFill>
            </a:endParaRPr>
          </a:p>
        </p:txBody>
      </p:sp>
      <p:sp>
        <p:nvSpPr>
          <p:cNvPr id="8" name="직사각형 7">
            <a:extLst>
              <a:ext uri="{FF2B5EF4-FFF2-40B4-BE49-F238E27FC236}">
                <a16:creationId xmlns:a16="http://schemas.microsoft.com/office/drawing/2014/main" xmlns="" id="{9407F491-0148-494C-A37A-DF814FAAAA25}"/>
              </a:ext>
            </a:extLst>
          </p:cNvPr>
          <p:cNvSpPr/>
          <p:nvPr/>
        </p:nvSpPr>
        <p:spPr>
          <a:xfrm>
            <a:off x="704528" y="1342262"/>
            <a:ext cx="5544616" cy="288032"/>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Service Menu area</a:t>
            </a:r>
            <a:endParaRPr lang="ko-KR" altLang="en-US" sz="1200" dirty="0">
              <a:solidFill>
                <a:schemeClr val="tx1">
                  <a:lumMod val="85000"/>
                  <a:lumOff val="15000"/>
                </a:schemeClr>
              </a:solidFill>
            </a:endParaRPr>
          </a:p>
        </p:txBody>
      </p:sp>
      <p:sp>
        <p:nvSpPr>
          <p:cNvPr id="9" name="직사각형 8">
            <a:extLst>
              <a:ext uri="{FF2B5EF4-FFF2-40B4-BE49-F238E27FC236}">
                <a16:creationId xmlns:a16="http://schemas.microsoft.com/office/drawing/2014/main" xmlns="" id="{69C886AC-417C-40EC-A6F8-470A4FAA4B82}"/>
              </a:ext>
            </a:extLst>
          </p:cNvPr>
          <p:cNvSpPr/>
          <p:nvPr/>
        </p:nvSpPr>
        <p:spPr>
          <a:xfrm>
            <a:off x="704528" y="1703796"/>
            <a:ext cx="5544616" cy="4461507"/>
          </a:xfrm>
          <a:prstGeom prst="rect">
            <a:avLst/>
          </a:prstGeom>
          <a:solidFill>
            <a:schemeClr val="tx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Contents area</a:t>
            </a:r>
            <a:endParaRPr lang="ko-KR" altLang="en-US" sz="1200" dirty="0">
              <a:solidFill>
                <a:schemeClr val="tx1">
                  <a:lumMod val="85000"/>
                  <a:lumOff val="15000"/>
                </a:schemeClr>
              </a:solidFill>
            </a:endParaRPr>
          </a:p>
        </p:txBody>
      </p:sp>
      <p:sp>
        <p:nvSpPr>
          <p:cNvPr id="13" name="오른쪽 중괄호 12">
            <a:extLst>
              <a:ext uri="{FF2B5EF4-FFF2-40B4-BE49-F238E27FC236}">
                <a16:creationId xmlns:a16="http://schemas.microsoft.com/office/drawing/2014/main" xmlns="" id="{A85E4F91-0FD9-4BAE-A646-D058A921FB88}"/>
              </a:ext>
            </a:extLst>
          </p:cNvPr>
          <p:cNvSpPr/>
          <p:nvPr/>
        </p:nvSpPr>
        <p:spPr>
          <a:xfrm>
            <a:off x="6274648" y="836712"/>
            <a:ext cx="288032" cy="432048"/>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71CA5B11-A5F6-4165-AA91-B1FD70655567}"/>
              </a:ext>
            </a:extLst>
          </p:cNvPr>
          <p:cNvSpPr txBox="1"/>
          <p:nvPr/>
        </p:nvSpPr>
        <p:spPr>
          <a:xfrm>
            <a:off x="6569279" y="929125"/>
            <a:ext cx="1120820" cy="230832"/>
          </a:xfrm>
          <a:prstGeom prst="rect">
            <a:avLst/>
          </a:prstGeom>
          <a:noFill/>
        </p:spPr>
        <p:txBody>
          <a:bodyPr wrap="none" rtlCol="0">
            <a:spAutoFit/>
          </a:bodyPr>
          <a:lstStyle/>
          <a:p>
            <a:r>
              <a:rPr lang="en-US" altLang="ko-KR" sz="900" dirty="0">
                <a:solidFill>
                  <a:srgbClr val="EA002C"/>
                </a:solidFill>
              </a:rPr>
              <a:t>Utility, Search, GCB</a:t>
            </a:r>
            <a:endParaRPr lang="ko-KR" altLang="en-US" sz="900" dirty="0">
              <a:solidFill>
                <a:srgbClr val="EA002C"/>
              </a:solidFill>
            </a:endParaRPr>
          </a:p>
        </p:txBody>
      </p:sp>
      <p:sp>
        <p:nvSpPr>
          <p:cNvPr id="15" name="오른쪽 중괄호 14">
            <a:extLst>
              <a:ext uri="{FF2B5EF4-FFF2-40B4-BE49-F238E27FC236}">
                <a16:creationId xmlns:a16="http://schemas.microsoft.com/office/drawing/2014/main" xmlns="" id="{6F89D24F-7CE6-4541-939B-8BA8C88FFBF6}"/>
              </a:ext>
            </a:extLst>
          </p:cNvPr>
          <p:cNvSpPr/>
          <p:nvPr/>
        </p:nvSpPr>
        <p:spPr>
          <a:xfrm>
            <a:off x="6301783" y="1333101"/>
            <a:ext cx="233762" cy="297194"/>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xmlns="" id="{68B984D0-176A-455C-A57D-375478789A0C}"/>
              </a:ext>
            </a:extLst>
          </p:cNvPr>
          <p:cNvSpPr txBox="1"/>
          <p:nvPr/>
        </p:nvSpPr>
        <p:spPr>
          <a:xfrm>
            <a:off x="6569279" y="1357477"/>
            <a:ext cx="1426994" cy="230832"/>
          </a:xfrm>
          <a:prstGeom prst="rect">
            <a:avLst/>
          </a:prstGeom>
          <a:noFill/>
        </p:spPr>
        <p:txBody>
          <a:bodyPr wrap="none" rtlCol="0">
            <a:spAutoFit/>
          </a:bodyPr>
          <a:lstStyle/>
          <a:p>
            <a:r>
              <a:rPr lang="en-US" altLang="ko-KR" sz="900" dirty="0">
                <a:solidFill>
                  <a:srgbClr val="EA002C"/>
                </a:solidFill>
              </a:rPr>
              <a:t>Service menu – 2/3Depth</a:t>
            </a:r>
            <a:endParaRPr lang="ko-KR" altLang="en-US" sz="900" dirty="0">
              <a:solidFill>
                <a:srgbClr val="EA002C"/>
              </a:solidFill>
            </a:endParaRPr>
          </a:p>
        </p:txBody>
      </p:sp>
      <p:sp>
        <p:nvSpPr>
          <p:cNvPr id="17" name="오른쪽 중괄호 16">
            <a:extLst>
              <a:ext uri="{FF2B5EF4-FFF2-40B4-BE49-F238E27FC236}">
                <a16:creationId xmlns:a16="http://schemas.microsoft.com/office/drawing/2014/main" xmlns="" id="{04A04240-518A-4284-B5C1-EAA779479A44}"/>
              </a:ext>
            </a:extLst>
          </p:cNvPr>
          <p:cNvSpPr/>
          <p:nvPr/>
        </p:nvSpPr>
        <p:spPr>
          <a:xfrm>
            <a:off x="6274648" y="1703796"/>
            <a:ext cx="288032" cy="4461508"/>
          </a:xfrm>
          <a:prstGeom prst="rightBrace">
            <a:avLst>
              <a:gd name="adj1" fmla="val 8333"/>
              <a:gd name="adj2" fmla="val 10036"/>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3593CCFB-DA31-47C2-B495-0CD7828AA82E}"/>
              </a:ext>
            </a:extLst>
          </p:cNvPr>
          <p:cNvSpPr txBox="1"/>
          <p:nvPr/>
        </p:nvSpPr>
        <p:spPr>
          <a:xfrm>
            <a:off x="6583615" y="2041994"/>
            <a:ext cx="1406154" cy="230832"/>
          </a:xfrm>
          <a:prstGeom prst="rect">
            <a:avLst/>
          </a:prstGeom>
          <a:noFill/>
        </p:spPr>
        <p:txBody>
          <a:bodyPr wrap="none" rtlCol="0">
            <a:spAutoFit/>
          </a:bodyPr>
          <a:lstStyle/>
          <a:p>
            <a:r>
              <a:rPr lang="en-US" altLang="ko-KR" sz="900" dirty="0">
                <a:solidFill>
                  <a:srgbClr val="EA002C"/>
                </a:solidFill>
              </a:rPr>
              <a:t>brand service &amp; contents</a:t>
            </a:r>
            <a:endParaRPr lang="ko-KR" altLang="en-US" sz="900" dirty="0">
              <a:solidFill>
                <a:srgbClr val="EA002C"/>
              </a:solidFill>
            </a:endParaRPr>
          </a:p>
        </p:txBody>
      </p:sp>
      <p:sp>
        <p:nvSpPr>
          <p:cNvPr id="21" name="오른쪽 중괄호 20">
            <a:extLst>
              <a:ext uri="{FF2B5EF4-FFF2-40B4-BE49-F238E27FC236}">
                <a16:creationId xmlns:a16="http://schemas.microsoft.com/office/drawing/2014/main" xmlns="" id="{999579FE-C1A2-41DB-AF17-0B7B6CBCBF82}"/>
              </a:ext>
            </a:extLst>
          </p:cNvPr>
          <p:cNvSpPr/>
          <p:nvPr/>
        </p:nvSpPr>
        <p:spPr>
          <a:xfrm>
            <a:off x="6274648" y="6262152"/>
            <a:ext cx="288032" cy="347654"/>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xmlns="" id="{17EFB367-6465-4CB5-8B55-80DB0D15691F}"/>
              </a:ext>
            </a:extLst>
          </p:cNvPr>
          <p:cNvSpPr txBox="1"/>
          <p:nvPr/>
        </p:nvSpPr>
        <p:spPr>
          <a:xfrm>
            <a:off x="6569279" y="6313301"/>
            <a:ext cx="2092239" cy="230832"/>
          </a:xfrm>
          <a:prstGeom prst="rect">
            <a:avLst/>
          </a:prstGeom>
          <a:noFill/>
        </p:spPr>
        <p:txBody>
          <a:bodyPr wrap="none" rtlCol="0">
            <a:spAutoFit/>
          </a:bodyPr>
          <a:lstStyle/>
          <a:p>
            <a:r>
              <a:rPr lang="en-US" altLang="ko-KR" sz="900" dirty="0">
                <a:solidFill>
                  <a:srgbClr val="EA002C"/>
                </a:solidFill>
              </a:rPr>
              <a:t>Address, Privacy policy, Family site, etc.</a:t>
            </a:r>
            <a:endParaRPr lang="ko-KR" altLang="en-US" sz="900" dirty="0">
              <a:solidFill>
                <a:srgbClr val="EA002C"/>
              </a:solidFill>
            </a:endParaRPr>
          </a:p>
        </p:txBody>
      </p:sp>
      <p:sp>
        <p:nvSpPr>
          <p:cNvPr id="23" name="오른쪽 중괄호 22">
            <a:extLst>
              <a:ext uri="{FF2B5EF4-FFF2-40B4-BE49-F238E27FC236}">
                <a16:creationId xmlns:a16="http://schemas.microsoft.com/office/drawing/2014/main" xmlns="" id="{859FD7B3-D098-4F0E-AD3F-59FA3142AD64}"/>
              </a:ext>
            </a:extLst>
          </p:cNvPr>
          <p:cNvSpPr/>
          <p:nvPr/>
        </p:nvSpPr>
        <p:spPr>
          <a:xfrm>
            <a:off x="7845753" y="836712"/>
            <a:ext cx="288032" cy="809207"/>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EEE2564-6C9C-4885-A811-924A8F5404CE}"/>
              </a:ext>
            </a:extLst>
          </p:cNvPr>
          <p:cNvSpPr txBox="1"/>
          <p:nvPr/>
        </p:nvSpPr>
        <p:spPr>
          <a:xfrm>
            <a:off x="8167519" y="1145499"/>
            <a:ext cx="601447" cy="230832"/>
          </a:xfrm>
          <a:prstGeom prst="rect">
            <a:avLst/>
          </a:prstGeom>
          <a:noFill/>
        </p:spPr>
        <p:txBody>
          <a:bodyPr wrap="none" rtlCol="0">
            <a:spAutoFit/>
          </a:bodyPr>
          <a:lstStyle/>
          <a:p>
            <a:r>
              <a:rPr lang="en-US" altLang="ko-KR" sz="900" b="1">
                <a:solidFill>
                  <a:srgbClr val="EA002C"/>
                </a:solidFill>
              </a:rPr>
              <a:t>Top </a:t>
            </a:r>
            <a:r>
              <a:rPr lang="ko-KR" altLang="en-US" sz="900" b="1">
                <a:solidFill>
                  <a:srgbClr val="EA002C"/>
                </a:solidFill>
              </a:rPr>
              <a:t>고정</a:t>
            </a:r>
            <a:endParaRPr lang="ko-KR" altLang="en-US" sz="900" b="1" dirty="0">
              <a:solidFill>
                <a:srgbClr val="EA002C"/>
              </a:solidFill>
            </a:endParaRPr>
          </a:p>
        </p:txBody>
      </p:sp>
    </p:spTree>
    <p:extLst>
      <p:ext uri="{BB962C8B-B14F-4D97-AF65-F5344CB8AC3E}">
        <p14:creationId xmlns:p14="http://schemas.microsoft.com/office/powerpoint/2010/main" val="1466973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5B00513-75DB-443D-8861-EAFEF1C22D84}"/>
              </a:ext>
            </a:extLst>
          </p:cNvPr>
          <p:cNvSpPr>
            <a:spLocks noGrp="1"/>
          </p:cNvSpPr>
          <p:nvPr>
            <p:ph type="title"/>
          </p:nvPr>
        </p:nvSpPr>
        <p:spPr/>
        <p:txBody>
          <a:bodyPr/>
          <a:lstStyle/>
          <a:p>
            <a:r>
              <a:rPr lang="ko-KR" altLang="en-US" dirty="0"/>
              <a:t>브랜드 메뉴구조</a:t>
            </a:r>
            <a:r>
              <a:rPr lang="en-US" altLang="ko-KR" dirty="0"/>
              <a:t>_TO BE</a:t>
            </a:r>
            <a:endParaRPr lang="ko-KR" altLang="en-US" dirty="0"/>
          </a:p>
        </p:txBody>
      </p:sp>
      <p:sp>
        <p:nvSpPr>
          <p:cNvPr id="3" name="직사각형 2">
            <a:extLst>
              <a:ext uri="{FF2B5EF4-FFF2-40B4-BE49-F238E27FC236}">
                <a16:creationId xmlns:a16="http://schemas.microsoft.com/office/drawing/2014/main" xmlns="" id="{7D671B0D-2F03-4326-9DFE-405D4A1281F2}"/>
              </a:ext>
            </a:extLst>
          </p:cNvPr>
          <p:cNvSpPr/>
          <p:nvPr/>
        </p:nvSpPr>
        <p:spPr>
          <a:xfrm>
            <a:off x="3589441" y="1028155"/>
            <a:ext cx="1440160" cy="21602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lumMod val="75000"/>
                    <a:lumOff val="25000"/>
                  </a:schemeClr>
                </a:solidFill>
              </a:rPr>
              <a:t>브랜드</a:t>
            </a:r>
          </a:p>
        </p:txBody>
      </p:sp>
      <p:sp>
        <p:nvSpPr>
          <p:cNvPr id="33" name="직사각형 32">
            <a:extLst>
              <a:ext uri="{FF2B5EF4-FFF2-40B4-BE49-F238E27FC236}">
                <a16:creationId xmlns:a16="http://schemas.microsoft.com/office/drawing/2014/main" xmlns="" id="{CCD95D5E-64BF-4B7B-8A1A-335C34D6B296}"/>
              </a:ext>
            </a:extLst>
          </p:cNvPr>
          <p:cNvSpPr/>
          <p:nvPr/>
        </p:nvSpPr>
        <p:spPr>
          <a:xfrm>
            <a:off x="8350018" y="2679756"/>
            <a:ext cx="1065959" cy="33631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매장 안내</a:t>
            </a:r>
          </a:p>
        </p:txBody>
      </p:sp>
      <p:sp>
        <p:nvSpPr>
          <p:cNvPr id="34" name="직사각형 33">
            <a:extLst>
              <a:ext uri="{FF2B5EF4-FFF2-40B4-BE49-F238E27FC236}">
                <a16:creationId xmlns:a16="http://schemas.microsoft.com/office/drawing/2014/main" xmlns="" id="{200D28CC-BF99-482F-9FA7-C2B53DCFA0D7}"/>
              </a:ext>
            </a:extLst>
          </p:cNvPr>
          <p:cNvSpPr/>
          <p:nvPr/>
        </p:nvSpPr>
        <p:spPr>
          <a:xfrm>
            <a:off x="5039228" y="2682655"/>
            <a:ext cx="1062740"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컬러 팩토리</a:t>
            </a:r>
          </a:p>
        </p:txBody>
      </p:sp>
      <p:sp>
        <p:nvSpPr>
          <p:cNvPr id="35" name="직사각형 34">
            <a:extLst>
              <a:ext uri="{FF2B5EF4-FFF2-40B4-BE49-F238E27FC236}">
                <a16:creationId xmlns:a16="http://schemas.microsoft.com/office/drawing/2014/main" xmlns="" id="{49D697FB-041D-4831-B79E-7EA87D7FC0DE}"/>
              </a:ext>
            </a:extLst>
          </p:cNvPr>
          <p:cNvSpPr/>
          <p:nvPr/>
        </p:nvSpPr>
        <p:spPr>
          <a:xfrm>
            <a:off x="6128564" y="2682655"/>
            <a:ext cx="1065959"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스윗샷 캠페인</a:t>
            </a:r>
          </a:p>
        </p:txBody>
      </p:sp>
      <p:sp>
        <p:nvSpPr>
          <p:cNvPr id="19" name="직사각형 18">
            <a:extLst>
              <a:ext uri="{FF2B5EF4-FFF2-40B4-BE49-F238E27FC236}">
                <a16:creationId xmlns:a16="http://schemas.microsoft.com/office/drawing/2014/main" xmlns="" id="{4FD72568-A26A-4690-9CAF-2289F70389F1}"/>
              </a:ext>
            </a:extLst>
          </p:cNvPr>
          <p:cNvSpPr/>
          <p:nvPr/>
        </p:nvSpPr>
        <p:spPr>
          <a:xfrm>
            <a:off x="704528" y="2688948"/>
            <a:ext cx="1065959" cy="33631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브랜드 소개</a:t>
            </a:r>
          </a:p>
        </p:txBody>
      </p:sp>
      <p:sp>
        <p:nvSpPr>
          <p:cNvPr id="49" name="직사각형 48">
            <a:extLst>
              <a:ext uri="{FF2B5EF4-FFF2-40B4-BE49-F238E27FC236}">
                <a16:creationId xmlns:a16="http://schemas.microsoft.com/office/drawing/2014/main" xmlns="" id="{0C132A0F-38F9-42F9-9AE1-DA1B75DD1E03}"/>
              </a:ext>
            </a:extLst>
          </p:cNvPr>
          <p:cNvSpPr/>
          <p:nvPr/>
        </p:nvSpPr>
        <p:spPr>
          <a:xfrm>
            <a:off x="3946673" y="2682655"/>
            <a:ext cx="1065959" cy="34671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뷰티즌</a:t>
            </a:r>
          </a:p>
        </p:txBody>
      </p:sp>
      <p:sp>
        <p:nvSpPr>
          <p:cNvPr id="51" name="직사각형 50">
            <a:extLst>
              <a:ext uri="{FF2B5EF4-FFF2-40B4-BE49-F238E27FC236}">
                <a16:creationId xmlns:a16="http://schemas.microsoft.com/office/drawing/2014/main" xmlns="" id="{2A480A30-FB6F-4F14-94BE-45AE4A940005}"/>
              </a:ext>
            </a:extLst>
          </p:cNvPr>
          <p:cNvSpPr/>
          <p:nvPr/>
        </p:nvSpPr>
        <p:spPr>
          <a:xfrm>
            <a:off x="7222678" y="2682652"/>
            <a:ext cx="1062740" cy="338159"/>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메이크업유어드림</a:t>
            </a:r>
          </a:p>
        </p:txBody>
      </p:sp>
      <p:sp>
        <p:nvSpPr>
          <p:cNvPr id="29" name="직사각형 28">
            <a:extLst>
              <a:ext uri="{FF2B5EF4-FFF2-40B4-BE49-F238E27FC236}">
                <a16:creationId xmlns:a16="http://schemas.microsoft.com/office/drawing/2014/main" xmlns="" id="{ED0C5DE4-F16B-468C-B6EF-83016E6A9E25}"/>
              </a:ext>
            </a:extLst>
          </p:cNvPr>
          <p:cNvSpPr/>
          <p:nvPr/>
        </p:nvSpPr>
        <p:spPr>
          <a:xfrm>
            <a:off x="1869298" y="2688947"/>
            <a:ext cx="1065959" cy="33631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모델</a:t>
            </a:r>
          </a:p>
        </p:txBody>
      </p:sp>
      <p:cxnSp>
        <p:nvCxnSpPr>
          <p:cNvPr id="5" name="연결선: 꺾임 4">
            <a:extLst>
              <a:ext uri="{FF2B5EF4-FFF2-40B4-BE49-F238E27FC236}">
                <a16:creationId xmlns:a16="http://schemas.microsoft.com/office/drawing/2014/main" xmlns="" id="{9D6506EE-39B7-4777-A791-07BB82E0ABAD}"/>
              </a:ext>
            </a:extLst>
          </p:cNvPr>
          <p:cNvCxnSpPr>
            <a:cxnSpLocks/>
            <a:stCxn id="27" idx="2"/>
            <a:endCxn id="19" idx="0"/>
          </p:cNvCxnSpPr>
          <p:nvPr/>
        </p:nvCxnSpPr>
        <p:spPr>
          <a:xfrm rot="5400000">
            <a:off x="2232980" y="1316673"/>
            <a:ext cx="376803" cy="2367746"/>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연결선: 꺾임 37">
            <a:extLst>
              <a:ext uri="{FF2B5EF4-FFF2-40B4-BE49-F238E27FC236}">
                <a16:creationId xmlns:a16="http://schemas.microsoft.com/office/drawing/2014/main" xmlns="" id="{00A306ED-47CE-4967-8D00-B926ABBD686E}"/>
              </a:ext>
            </a:extLst>
          </p:cNvPr>
          <p:cNvCxnSpPr>
            <a:cxnSpLocks/>
            <a:stCxn id="28" idx="2"/>
            <a:endCxn id="51" idx="0"/>
          </p:cNvCxnSpPr>
          <p:nvPr/>
        </p:nvCxnSpPr>
        <p:spPr>
          <a:xfrm rot="16200000" flipH="1">
            <a:off x="6187677" y="1116281"/>
            <a:ext cx="386402" cy="274634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xmlns="" id="{C336D11C-94A4-4712-8FB5-FCE253C0B861}"/>
              </a:ext>
            </a:extLst>
          </p:cNvPr>
          <p:cNvSpPr/>
          <p:nvPr/>
        </p:nvSpPr>
        <p:spPr>
          <a:xfrm>
            <a:off x="3007326" y="1860719"/>
            <a:ext cx="1195855" cy="451426"/>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스토리</a:t>
            </a:r>
          </a:p>
        </p:txBody>
      </p:sp>
      <p:sp>
        <p:nvSpPr>
          <p:cNvPr id="28" name="직사각형 27">
            <a:extLst>
              <a:ext uri="{FF2B5EF4-FFF2-40B4-BE49-F238E27FC236}">
                <a16:creationId xmlns:a16="http://schemas.microsoft.com/office/drawing/2014/main" xmlns="" id="{A7D3A9BA-C16D-482C-B691-7042647A13B8}"/>
              </a:ext>
            </a:extLst>
          </p:cNvPr>
          <p:cNvSpPr/>
          <p:nvPr/>
        </p:nvSpPr>
        <p:spPr>
          <a:xfrm>
            <a:off x="4415862" y="1844824"/>
            <a:ext cx="1183691" cy="451426"/>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커뮤니티</a:t>
            </a:r>
          </a:p>
        </p:txBody>
      </p:sp>
      <p:cxnSp>
        <p:nvCxnSpPr>
          <p:cNvPr id="46" name="연결선: 꺾임 45">
            <a:extLst>
              <a:ext uri="{FF2B5EF4-FFF2-40B4-BE49-F238E27FC236}">
                <a16:creationId xmlns:a16="http://schemas.microsoft.com/office/drawing/2014/main" xmlns="" id="{47D8CB46-11F1-4F52-B862-AE8327542A34}"/>
              </a:ext>
            </a:extLst>
          </p:cNvPr>
          <p:cNvCxnSpPr>
            <a:cxnSpLocks/>
            <a:stCxn id="28" idx="2"/>
            <a:endCxn id="33" idx="0"/>
          </p:cNvCxnSpPr>
          <p:nvPr/>
        </p:nvCxnSpPr>
        <p:spPr>
          <a:xfrm rot="16200000" flipH="1">
            <a:off x="6753600" y="550358"/>
            <a:ext cx="383506" cy="387529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연결선: 꺾임 51">
            <a:extLst>
              <a:ext uri="{FF2B5EF4-FFF2-40B4-BE49-F238E27FC236}">
                <a16:creationId xmlns:a16="http://schemas.microsoft.com/office/drawing/2014/main" xmlns="" id="{C499BA77-EAA5-4F0E-A768-4D63741CC151}"/>
              </a:ext>
            </a:extLst>
          </p:cNvPr>
          <p:cNvCxnSpPr>
            <a:cxnSpLocks/>
            <a:stCxn id="27" idx="2"/>
            <a:endCxn id="29" idx="0"/>
          </p:cNvCxnSpPr>
          <p:nvPr/>
        </p:nvCxnSpPr>
        <p:spPr>
          <a:xfrm rot="5400000">
            <a:off x="2815365" y="1899058"/>
            <a:ext cx="376802" cy="120297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xmlns="" id="{4962EA0E-2911-4475-B75B-38EBE28CD91E}"/>
              </a:ext>
            </a:extLst>
          </p:cNvPr>
          <p:cNvCxnSpPr>
            <a:cxnSpLocks/>
            <a:stCxn id="28" idx="2"/>
            <a:endCxn id="34" idx="0"/>
          </p:cNvCxnSpPr>
          <p:nvPr/>
        </p:nvCxnSpPr>
        <p:spPr>
          <a:xfrm rot="16200000" flipH="1">
            <a:off x="5095951" y="2208007"/>
            <a:ext cx="386405" cy="56289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xmlns="" id="{82F31EBF-6FBF-4FEC-8B28-6B9C95E88519}"/>
              </a:ext>
            </a:extLst>
          </p:cNvPr>
          <p:cNvCxnSpPr>
            <a:cxnSpLocks/>
            <a:stCxn id="28" idx="2"/>
            <a:endCxn id="35" idx="0"/>
          </p:cNvCxnSpPr>
          <p:nvPr/>
        </p:nvCxnSpPr>
        <p:spPr>
          <a:xfrm rot="16200000" flipH="1">
            <a:off x="5641424" y="1662534"/>
            <a:ext cx="386405" cy="1653836"/>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연결선: 꺾임 67">
            <a:extLst>
              <a:ext uri="{FF2B5EF4-FFF2-40B4-BE49-F238E27FC236}">
                <a16:creationId xmlns:a16="http://schemas.microsoft.com/office/drawing/2014/main" xmlns="" id="{512F648D-7F87-414E-9DC9-4DF1824303A7}"/>
              </a:ext>
            </a:extLst>
          </p:cNvPr>
          <p:cNvCxnSpPr>
            <a:cxnSpLocks/>
            <a:stCxn id="28" idx="2"/>
            <a:endCxn id="49" idx="0"/>
          </p:cNvCxnSpPr>
          <p:nvPr/>
        </p:nvCxnSpPr>
        <p:spPr>
          <a:xfrm rot="5400000">
            <a:off x="4550479" y="2225425"/>
            <a:ext cx="386405" cy="528055"/>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xmlns="" id="{D912DE8D-819C-41AA-BB6F-154DBCEDBD10}"/>
              </a:ext>
            </a:extLst>
          </p:cNvPr>
          <p:cNvCxnSpPr>
            <a:cxnSpLocks/>
            <a:stCxn id="3" idx="2"/>
            <a:endCxn id="27" idx="0"/>
          </p:cNvCxnSpPr>
          <p:nvPr/>
        </p:nvCxnSpPr>
        <p:spPr>
          <a:xfrm rot="5400000">
            <a:off x="3649118" y="1200316"/>
            <a:ext cx="616540" cy="704267"/>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xmlns="" id="{D67799E0-35E0-496B-A912-0C3431C8376D}"/>
              </a:ext>
            </a:extLst>
          </p:cNvPr>
          <p:cNvCxnSpPr>
            <a:cxnSpLocks/>
            <a:stCxn id="3" idx="2"/>
            <a:endCxn id="28" idx="0"/>
          </p:cNvCxnSpPr>
          <p:nvPr/>
        </p:nvCxnSpPr>
        <p:spPr>
          <a:xfrm rot="16200000" flipH="1">
            <a:off x="4358292" y="1195407"/>
            <a:ext cx="600645" cy="698187"/>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D148CC1D-16F3-49BA-BACF-FB5027CEC1A4}"/>
              </a:ext>
            </a:extLst>
          </p:cNvPr>
          <p:cNvSpPr/>
          <p:nvPr/>
        </p:nvSpPr>
        <p:spPr>
          <a:xfrm>
            <a:off x="3595316" y="1331639"/>
            <a:ext cx="1440160" cy="346844"/>
          </a:xfrm>
          <a:prstGeom prst="rect">
            <a:avLst/>
          </a:prstGeom>
          <a:solidFill>
            <a:srgbClr val="FFFF0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solidFill>
                  <a:schemeClr val="tx1">
                    <a:lumMod val="75000"/>
                    <a:lumOff val="25000"/>
                  </a:schemeClr>
                </a:solidFill>
              </a:rPr>
              <a:t>메인</a:t>
            </a:r>
            <a:endParaRPr lang="ko-KR" altLang="en-US" sz="1100" b="1" dirty="0">
              <a:solidFill>
                <a:schemeClr val="tx1">
                  <a:lumMod val="75000"/>
                  <a:lumOff val="25000"/>
                </a:schemeClr>
              </a:solidFill>
            </a:endParaRPr>
          </a:p>
        </p:txBody>
      </p:sp>
      <p:sp>
        <p:nvSpPr>
          <p:cNvPr id="96" name="직사각형 95">
            <a:extLst>
              <a:ext uri="{FF2B5EF4-FFF2-40B4-BE49-F238E27FC236}">
                <a16:creationId xmlns:a16="http://schemas.microsoft.com/office/drawing/2014/main" xmlns="" id="{1E8752B3-7D24-4A37-ADDF-E532599A181F}"/>
              </a:ext>
            </a:extLst>
          </p:cNvPr>
          <p:cNvSpPr/>
          <p:nvPr/>
        </p:nvSpPr>
        <p:spPr>
          <a:xfrm>
            <a:off x="704528" y="3061585"/>
            <a:ext cx="1065959" cy="754223"/>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에뛰드 하우스</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브랜드 히스토리</a:t>
            </a:r>
            <a:endParaRPr lang="en-US" altLang="ko-KR" sz="900" dirty="0">
              <a:solidFill>
                <a:schemeClr val="tx1"/>
              </a:solidFill>
            </a:endParaRPr>
          </a:p>
        </p:txBody>
      </p:sp>
      <p:sp>
        <p:nvSpPr>
          <p:cNvPr id="97" name="직사각형 96">
            <a:extLst>
              <a:ext uri="{FF2B5EF4-FFF2-40B4-BE49-F238E27FC236}">
                <a16:creationId xmlns:a16="http://schemas.microsoft.com/office/drawing/2014/main" xmlns="" id="{56113E3E-68B7-4BE4-A925-1E2426DBD9C8}"/>
              </a:ext>
            </a:extLst>
          </p:cNvPr>
          <p:cNvSpPr/>
          <p:nvPr/>
        </p:nvSpPr>
        <p:spPr>
          <a:xfrm>
            <a:off x="8349594" y="3052394"/>
            <a:ext cx="1065959"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매장 찾기</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매장개설문의</a:t>
            </a:r>
            <a:endParaRPr lang="en-US" altLang="ko-KR" sz="900" dirty="0">
              <a:solidFill>
                <a:schemeClr val="tx1"/>
              </a:solidFill>
            </a:endParaRPr>
          </a:p>
          <a:p>
            <a:pPr>
              <a:buFont typeface="Arial" panose="020B0604020202020204" pitchFamily="34" charset="0"/>
              <a:buChar char="•"/>
            </a:pPr>
            <a:r>
              <a:rPr lang="ko-KR" altLang="en-US" sz="900" dirty="0" err="1">
                <a:solidFill>
                  <a:schemeClr val="tx1"/>
                </a:solidFill>
              </a:rPr>
              <a:t>매장칭찬</a:t>
            </a:r>
            <a:endParaRPr lang="ko-KR" altLang="en-US" sz="900" dirty="0">
              <a:solidFill>
                <a:schemeClr val="tx1"/>
              </a:solidFill>
            </a:endParaRPr>
          </a:p>
        </p:txBody>
      </p:sp>
      <p:sp>
        <p:nvSpPr>
          <p:cNvPr id="98" name="직사각형 97">
            <a:extLst>
              <a:ext uri="{FF2B5EF4-FFF2-40B4-BE49-F238E27FC236}">
                <a16:creationId xmlns:a16="http://schemas.microsoft.com/office/drawing/2014/main" xmlns="" id="{28D57772-2CE0-46A5-8C2E-116926795402}"/>
              </a:ext>
            </a:extLst>
          </p:cNvPr>
          <p:cNvSpPr/>
          <p:nvPr/>
        </p:nvSpPr>
        <p:spPr>
          <a:xfrm>
            <a:off x="5044359" y="3052317"/>
            <a:ext cx="1057609"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컬러 팩토리 안내</a:t>
            </a:r>
            <a:r>
              <a:rPr lang="en-US" altLang="ko-KR" sz="900" dirty="0">
                <a:solidFill>
                  <a:schemeClr val="tx1"/>
                </a:solidFill>
              </a:rPr>
              <a:t>(Color Factory)</a:t>
            </a:r>
          </a:p>
          <a:p>
            <a:pPr>
              <a:buFont typeface="Arial" panose="020B0604020202020204" pitchFamily="34" charset="0"/>
              <a:buChar char="•"/>
            </a:pPr>
            <a:r>
              <a:rPr lang="ko-KR" altLang="en-US" sz="900" dirty="0">
                <a:solidFill>
                  <a:schemeClr val="tx1"/>
                </a:solidFill>
              </a:rPr>
              <a:t>립스틱 만들기 예약</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서비스 매장 보기</a:t>
            </a:r>
          </a:p>
        </p:txBody>
      </p:sp>
      <p:sp>
        <p:nvSpPr>
          <p:cNvPr id="100" name="직사각형 99">
            <a:extLst>
              <a:ext uri="{FF2B5EF4-FFF2-40B4-BE49-F238E27FC236}">
                <a16:creationId xmlns:a16="http://schemas.microsoft.com/office/drawing/2014/main" xmlns="" id="{4BFDE12E-8EC9-44C7-AB67-416FD75D825D}"/>
              </a:ext>
            </a:extLst>
          </p:cNvPr>
          <p:cNvSpPr/>
          <p:nvPr/>
        </p:nvSpPr>
        <p:spPr>
          <a:xfrm>
            <a:off x="3946673" y="3052317"/>
            <a:ext cx="1065959"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뷰티즌이란</a:t>
            </a:r>
            <a:r>
              <a:rPr lang="en-US" altLang="ko-KR" sz="900" dirty="0">
                <a:solidFill>
                  <a:schemeClr val="tx1"/>
                </a:solidFill>
              </a:rPr>
              <a:t>?</a:t>
            </a:r>
          </a:p>
          <a:p>
            <a:pPr>
              <a:buFont typeface="Arial" panose="020B0604020202020204" pitchFamily="34" charset="0"/>
              <a:buChar char="•"/>
            </a:pPr>
            <a:r>
              <a:rPr lang="ko-KR" altLang="en-US" sz="900" dirty="0">
                <a:solidFill>
                  <a:schemeClr val="tx1"/>
                </a:solidFill>
              </a:rPr>
              <a:t>뷰티즌 모집</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뷰티즌 프로필</a:t>
            </a:r>
          </a:p>
        </p:txBody>
      </p:sp>
      <p:sp>
        <p:nvSpPr>
          <p:cNvPr id="101" name="직사각형 100">
            <a:extLst>
              <a:ext uri="{FF2B5EF4-FFF2-40B4-BE49-F238E27FC236}">
                <a16:creationId xmlns:a16="http://schemas.microsoft.com/office/drawing/2014/main" xmlns="" id="{A9538993-9244-4562-AB97-DC097F3FD6A4}"/>
              </a:ext>
            </a:extLst>
          </p:cNvPr>
          <p:cNvSpPr/>
          <p:nvPr/>
        </p:nvSpPr>
        <p:spPr>
          <a:xfrm>
            <a:off x="7222679" y="3049467"/>
            <a:ext cx="1071232" cy="75422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ko-KR" altLang="en-US" sz="900" dirty="0">
                <a:solidFill>
                  <a:schemeClr val="tx1"/>
                </a:solidFill>
              </a:rPr>
              <a:t>메이크업 유어 드림</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결과 확인</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청춘강연</a:t>
            </a:r>
            <a:endParaRPr lang="en-US" altLang="ko-KR" sz="900" dirty="0">
              <a:solidFill>
                <a:schemeClr val="tx1"/>
              </a:solidFill>
            </a:endParaRPr>
          </a:p>
          <a:p>
            <a:pPr>
              <a:buFont typeface="Arial" panose="020B0604020202020204" pitchFamily="34" charset="0"/>
              <a:buChar char="•"/>
            </a:pPr>
            <a:r>
              <a:rPr lang="ko-KR" altLang="en-US" sz="900" dirty="0">
                <a:solidFill>
                  <a:schemeClr val="tx1"/>
                </a:solidFill>
              </a:rPr>
              <a:t>청춘강연 신청</a:t>
            </a:r>
          </a:p>
        </p:txBody>
      </p:sp>
      <p:sp>
        <p:nvSpPr>
          <p:cNvPr id="37" name="직사각형 36">
            <a:extLst>
              <a:ext uri="{FF2B5EF4-FFF2-40B4-BE49-F238E27FC236}">
                <a16:creationId xmlns:a16="http://schemas.microsoft.com/office/drawing/2014/main" xmlns="" id="{BECC31CA-B94E-4E70-B3B0-3CE9B640CA9A}"/>
              </a:ext>
            </a:extLst>
          </p:cNvPr>
          <p:cNvSpPr/>
          <p:nvPr/>
        </p:nvSpPr>
        <p:spPr>
          <a:xfrm>
            <a:off x="0" y="5661248"/>
            <a:ext cx="9906000" cy="1196752"/>
          </a:xfrm>
          <a:prstGeom prst="rect">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rPr>
              <a:t>To be </a:t>
            </a:r>
            <a:r>
              <a:rPr lang="ko-KR" altLang="en-US" sz="1400" dirty="0">
                <a:solidFill>
                  <a:schemeClr val="tx1"/>
                </a:solidFill>
              </a:rPr>
              <a:t>브랜드 </a:t>
            </a:r>
            <a:r>
              <a:rPr lang="ko-KR" altLang="en-US" sz="1400" dirty="0" err="1">
                <a:solidFill>
                  <a:schemeClr val="tx1"/>
                </a:solidFill>
              </a:rPr>
              <a:t>메인은</a:t>
            </a:r>
            <a:r>
              <a:rPr lang="ko-KR" altLang="en-US" sz="1400" dirty="0">
                <a:solidFill>
                  <a:schemeClr val="tx1"/>
                </a:solidFill>
              </a:rPr>
              <a:t> 브랜드 소개 관련 메뉴를 에뛰드 스토리 그룹으로</a:t>
            </a:r>
            <a:r>
              <a:rPr lang="en-US" altLang="ko-KR" sz="1400" dirty="0">
                <a:solidFill>
                  <a:schemeClr val="tx1"/>
                </a:solidFill>
              </a:rPr>
              <a:t>,</a:t>
            </a:r>
            <a:r>
              <a:rPr lang="ko-KR" altLang="en-US" sz="1400" dirty="0">
                <a:solidFill>
                  <a:schemeClr val="tx1"/>
                </a:solidFill>
              </a:rPr>
              <a:t> 커뮤니케이션 및 브랜드가 제공하는 다양한 프로모션 서비스들을 커뮤니티 그룹으로 구분하였음</a:t>
            </a:r>
            <a:r>
              <a:rPr lang="en-US" altLang="ko-KR" sz="1400" dirty="0">
                <a:solidFill>
                  <a:schemeClr val="tx1"/>
                </a:solidFill>
              </a:rPr>
              <a:t>. </a:t>
            </a:r>
            <a:r>
              <a:rPr lang="ko-KR" altLang="en-US" sz="1400" dirty="0">
                <a:solidFill>
                  <a:schemeClr val="tx1"/>
                </a:solidFill>
              </a:rPr>
              <a:t>브랜드 소개 강화와 그에 파생되는 다양한 프로모션과 혜택을 소비자들에게 어필하는 구조로 변경</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195938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xmlns="" id="{07403680-11B5-4625-B1A9-7D776C2770C3}"/>
              </a:ext>
            </a:extLst>
          </p:cNvPr>
          <p:cNvSpPr>
            <a:spLocks noGrp="1"/>
          </p:cNvSpPr>
          <p:nvPr>
            <p:ph type="title"/>
          </p:nvPr>
        </p:nvSpPr>
        <p:spPr/>
        <p:txBody>
          <a:bodyPr/>
          <a:lstStyle/>
          <a:p>
            <a:r>
              <a:rPr lang="ko-KR" altLang="en-US"/>
              <a:t>화면 </a:t>
            </a:r>
            <a:r>
              <a:rPr lang="en-US" altLang="ko-KR"/>
              <a:t>layout</a:t>
            </a:r>
            <a:endParaRPr lang="ko-KR" altLang="en-US"/>
          </a:p>
        </p:txBody>
      </p:sp>
      <p:sp>
        <p:nvSpPr>
          <p:cNvPr id="6" name="직사각형 5">
            <a:extLst>
              <a:ext uri="{FF2B5EF4-FFF2-40B4-BE49-F238E27FC236}">
                <a16:creationId xmlns:a16="http://schemas.microsoft.com/office/drawing/2014/main" xmlns="" id="{E3DA213D-0BFD-4601-981A-5F0803423AD1}"/>
              </a:ext>
            </a:extLst>
          </p:cNvPr>
          <p:cNvSpPr/>
          <p:nvPr/>
        </p:nvSpPr>
        <p:spPr>
          <a:xfrm>
            <a:off x="1208584" y="957956"/>
            <a:ext cx="2617791" cy="432048"/>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lumMod val="85000"/>
                    <a:lumOff val="15000"/>
                  </a:schemeClr>
                </a:solidFill>
              </a:rPr>
              <a:t>Common</a:t>
            </a:r>
            <a:endParaRPr lang="ko-KR" altLang="en-US" sz="1200">
              <a:solidFill>
                <a:schemeClr val="tx1">
                  <a:lumMod val="85000"/>
                  <a:lumOff val="15000"/>
                </a:schemeClr>
              </a:solidFill>
            </a:endParaRPr>
          </a:p>
        </p:txBody>
      </p:sp>
      <p:sp>
        <p:nvSpPr>
          <p:cNvPr id="7" name="직사각형 6">
            <a:extLst>
              <a:ext uri="{FF2B5EF4-FFF2-40B4-BE49-F238E27FC236}">
                <a16:creationId xmlns:a16="http://schemas.microsoft.com/office/drawing/2014/main" xmlns="" id="{A3DF7E7F-F0F6-4385-90BB-E7694ECD8152}"/>
              </a:ext>
            </a:extLst>
          </p:cNvPr>
          <p:cNvSpPr/>
          <p:nvPr/>
        </p:nvSpPr>
        <p:spPr>
          <a:xfrm>
            <a:off x="1208584" y="6358555"/>
            <a:ext cx="2617791" cy="382813"/>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lumMod val="85000"/>
                    <a:lumOff val="15000"/>
                  </a:schemeClr>
                </a:solidFill>
              </a:rPr>
              <a:t>Footer</a:t>
            </a:r>
            <a:endParaRPr lang="ko-KR" altLang="en-US" sz="1200">
              <a:solidFill>
                <a:schemeClr val="tx1">
                  <a:lumMod val="85000"/>
                  <a:lumOff val="15000"/>
                </a:schemeClr>
              </a:solidFill>
            </a:endParaRPr>
          </a:p>
        </p:txBody>
      </p:sp>
      <p:sp>
        <p:nvSpPr>
          <p:cNvPr id="9" name="직사각형 8">
            <a:extLst>
              <a:ext uri="{FF2B5EF4-FFF2-40B4-BE49-F238E27FC236}">
                <a16:creationId xmlns:a16="http://schemas.microsoft.com/office/drawing/2014/main" xmlns="" id="{69C886AC-417C-40EC-A6F8-470A4FAA4B82}"/>
              </a:ext>
            </a:extLst>
          </p:cNvPr>
          <p:cNvSpPr/>
          <p:nvPr/>
        </p:nvSpPr>
        <p:spPr>
          <a:xfrm>
            <a:off x="1208584" y="1832196"/>
            <a:ext cx="2617791" cy="4450368"/>
          </a:xfrm>
          <a:prstGeom prst="rect">
            <a:avLst/>
          </a:prstGeom>
          <a:solidFill>
            <a:schemeClr val="tx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List</a:t>
            </a:r>
            <a:endParaRPr lang="ko-KR" altLang="en-US" sz="1200" dirty="0">
              <a:solidFill>
                <a:schemeClr val="tx1">
                  <a:lumMod val="85000"/>
                  <a:lumOff val="15000"/>
                </a:schemeClr>
              </a:solidFill>
            </a:endParaRPr>
          </a:p>
        </p:txBody>
      </p:sp>
      <p:sp>
        <p:nvSpPr>
          <p:cNvPr id="13" name="오른쪽 중괄호 12">
            <a:extLst>
              <a:ext uri="{FF2B5EF4-FFF2-40B4-BE49-F238E27FC236}">
                <a16:creationId xmlns:a16="http://schemas.microsoft.com/office/drawing/2014/main" xmlns="" id="{A85E4F91-0FD9-4BAE-A646-D058A921FB88}"/>
              </a:ext>
            </a:extLst>
          </p:cNvPr>
          <p:cNvSpPr/>
          <p:nvPr/>
        </p:nvSpPr>
        <p:spPr>
          <a:xfrm>
            <a:off x="3851880" y="957956"/>
            <a:ext cx="288032" cy="432048"/>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71CA5B11-A5F6-4165-AA91-B1FD70655567}"/>
              </a:ext>
            </a:extLst>
          </p:cNvPr>
          <p:cNvSpPr txBox="1"/>
          <p:nvPr/>
        </p:nvSpPr>
        <p:spPr>
          <a:xfrm>
            <a:off x="4146511" y="1050369"/>
            <a:ext cx="1120820" cy="230832"/>
          </a:xfrm>
          <a:prstGeom prst="rect">
            <a:avLst/>
          </a:prstGeom>
          <a:noFill/>
        </p:spPr>
        <p:txBody>
          <a:bodyPr wrap="none" rtlCol="0">
            <a:spAutoFit/>
          </a:bodyPr>
          <a:lstStyle/>
          <a:p>
            <a:r>
              <a:rPr lang="en-US" altLang="ko-KR" sz="900">
                <a:solidFill>
                  <a:srgbClr val="EA002C"/>
                </a:solidFill>
              </a:rPr>
              <a:t>Utility, Search, GCB</a:t>
            </a:r>
            <a:endParaRPr lang="ko-KR" altLang="en-US" sz="900">
              <a:solidFill>
                <a:srgbClr val="EA002C"/>
              </a:solidFill>
            </a:endParaRPr>
          </a:p>
        </p:txBody>
      </p:sp>
      <p:sp>
        <p:nvSpPr>
          <p:cNvPr id="17" name="오른쪽 중괄호 16">
            <a:extLst>
              <a:ext uri="{FF2B5EF4-FFF2-40B4-BE49-F238E27FC236}">
                <a16:creationId xmlns:a16="http://schemas.microsoft.com/office/drawing/2014/main" xmlns="" id="{04A04240-518A-4284-B5C1-EAA779479A44}"/>
              </a:ext>
            </a:extLst>
          </p:cNvPr>
          <p:cNvSpPr/>
          <p:nvPr/>
        </p:nvSpPr>
        <p:spPr>
          <a:xfrm>
            <a:off x="3851880" y="1832195"/>
            <a:ext cx="288032" cy="4450368"/>
          </a:xfrm>
          <a:prstGeom prst="rightBrace">
            <a:avLst>
              <a:gd name="adj1" fmla="val 61887"/>
              <a:gd name="adj2" fmla="val 10036"/>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3593CCFB-DA31-47C2-B495-0CD7828AA82E}"/>
              </a:ext>
            </a:extLst>
          </p:cNvPr>
          <p:cNvSpPr txBox="1"/>
          <p:nvPr/>
        </p:nvSpPr>
        <p:spPr>
          <a:xfrm>
            <a:off x="4165417" y="2190056"/>
            <a:ext cx="886781" cy="230832"/>
          </a:xfrm>
          <a:prstGeom prst="rect">
            <a:avLst/>
          </a:prstGeom>
          <a:noFill/>
        </p:spPr>
        <p:txBody>
          <a:bodyPr wrap="none" rtlCol="0">
            <a:spAutoFit/>
          </a:bodyPr>
          <a:lstStyle/>
          <a:p>
            <a:r>
              <a:rPr lang="en-US" altLang="ko-KR" sz="900" dirty="0">
                <a:solidFill>
                  <a:srgbClr val="EA002C"/>
                </a:solidFill>
              </a:rPr>
              <a:t>Menu gateway</a:t>
            </a:r>
            <a:endParaRPr lang="ko-KR" altLang="en-US" sz="900" dirty="0">
              <a:solidFill>
                <a:srgbClr val="EA002C"/>
              </a:solidFill>
            </a:endParaRPr>
          </a:p>
        </p:txBody>
      </p:sp>
      <p:sp>
        <p:nvSpPr>
          <p:cNvPr id="21" name="오른쪽 중괄호 20">
            <a:extLst>
              <a:ext uri="{FF2B5EF4-FFF2-40B4-BE49-F238E27FC236}">
                <a16:creationId xmlns:a16="http://schemas.microsoft.com/office/drawing/2014/main" xmlns="" id="{999579FE-C1A2-41DB-AF17-0B7B6CBCBF82}"/>
              </a:ext>
            </a:extLst>
          </p:cNvPr>
          <p:cNvSpPr/>
          <p:nvPr/>
        </p:nvSpPr>
        <p:spPr>
          <a:xfrm>
            <a:off x="3844306" y="6358556"/>
            <a:ext cx="288032" cy="347654"/>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xmlns="" id="{17EFB367-6465-4CB5-8B55-80DB0D15691F}"/>
              </a:ext>
            </a:extLst>
          </p:cNvPr>
          <p:cNvSpPr txBox="1"/>
          <p:nvPr/>
        </p:nvSpPr>
        <p:spPr>
          <a:xfrm>
            <a:off x="4146511" y="6357584"/>
            <a:ext cx="1367463" cy="369332"/>
          </a:xfrm>
          <a:prstGeom prst="rect">
            <a:avLst/>
          </a:prstGeom>
          <a:noFill/>
        </p:spPr>
        <p:txBody>
          <a:bodyPr wrap="square" rtlCol="0">
            <a:spAutoFit/>
          </a:bodyPr>
          <a:lstStyle/>
          <a:p>
            <a:r>
              <a:rPr lang="en-US" altLang="ko-KR" sz="900" dirty="0">
                <a:solidFill>
                  <a:srgbClr val="EA002C"/>
                </a:solidFill>
              </a:rPr>
              <a:t>Address, Privacy policy, Family site, etc.</a:t>
            </a:r>
            <a:endParaRPr lang="ko-KR" altLang="en-US" sz="900" dirty="0">
              <a:solidFill>
                <a:srgbClr val="EA002C"/>
              </a:solidFill>
            </a:endParaRPr>
          </a:p>
        </p:txBody>
      </p:sp>
      <p:sp>
        <p:nvSpPr>
          <p:cNvPr id="26" name="직사각형 25">
            <a:extLst>
              <a:ext uri="{FF2B5EF4-FFF2-40B4-BE49-F238E27FC236}">
                <a16:creationId xmlns:a16="http://schemas.microsoft.com/office/drawing/2014/main" xmlns="" id="{939E9169-49EB-4A40-A1D5-F3A20E307E9E}"/>
              </a:ext>
            </a:extLst>
          </p:cNvPr>
          <p:cNvSpPr/>
          <p:nvPr/>
        </p:nvSpPr>
        <p:spPr>
          <a:xfrm>
            <a:off x="1208584" y="1463506"/>
            <a:ext cx="2617791" cy="288032"/>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lumMod val="85000"/>
                    <a:lumOff val="15000"/>
                  </a:schemeClr>
                </a:solidFill>
              </a:rPr>
              <a:t>Page title</a:t>
            </a:r>
            <a:endParaRPr lang="ko-KR" altLang="en-US" sz="1200">
              <a:solidFill>
                <a:schemeClr val="tx1">
                  <a:lumMod val="85000"/>
                  <a:lumOff val="15000"/>
                </a:schemeClr>
              </a:solidFill>
            </a:endParaRPr>
          </a:p>
        </p:txBody>
      </p:sp>
      <p:sp>
        <p:nvSpPr>
          <p:cNvPr id="27" name="오른쪽 중괄호 26">
            <a:extLst>
              <a:ext uri="{FF2B5EF4-FFF2-40B4-BE49-F238E27FC236}">
                <a16:creationId xmlns:a16="http://schemas.microsoft.com/office/drawing/2014/main" xmlns="" id="{512B39CE-D03C-48D0-9D2B-5E754377E6E7}"/>
              </a:ext>
            </a:extLst>
          </p:cNvPr>
          <p:cNvSpPr/>
          <p:nvPr/>
        </p:nvSpPr>
        <p:spPr>
          <a:xfrm>
            <a:off x="3851880" y="1454345"/>
            <a:ext cx="288032" cy="297193"/>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xmlns="" id="{0DE201B8-7CFA-49A9-BA2C-CB0505B03CC0}"/>
              </a:ext>
            </a:extLst>
          </p:cNvPr>
          <p:cNvSpPr txBox="1"/>
          <p:nvPr/>
        </p:nvSpPr>
        <p:spPr>
          <a:xfrm>
            <a:off x="4146511" y="1497575"/>
            <a:ext cx="542136" cy="230832"/>
          </a:xfrm>
          <a:prstGeom prst="rect">
            <a:avLst/>
          </a:prstGeom>
          <a:noFill/>
        </p:spPr>
        <p:txBody>
          <a:bodyPr wrap="none" rtlCol="0">
            <a:spAutoFit/>
          </a:bodyPr>
          <a:lstStyle/>
          <a:p>
            <a:r>
              <a:rPr lang="en-US" altLang="ko-KR" sz="900" dirty="0">
                <a:solidFill>
                  <a:srgbClr val="EA002C"/>
                </a:solidFill>
              </a:rPr>
              <a:t>3Depth</a:t>
            </a:r>
            <a:endParaRPr lang="ko-KR" altLang="en-US" sz="900" dirty="0">
              <a:solidFill>
                <a:srgbClr val="EA002C"/>
              </a:solidFill>
            </a:endParaRPr>
          </a:p>
        </p:txBody>
      </p:sp>
      <p:sp>
        <p:nvSpPr>
          <p:cNvPr id="29" name="TextBox 28">
            <a:extLst>
              <a:ext uri="{FF2B5EF4-FFF2-40B4-BE49-F238E27FC236}">
                <a16:creationId xmlns:a16="http://schemas.microsoft.com/office/drawing/2014/main" xmlns="" id="{E7704154-BAA7-4076-B9BB-2645E93CE602}"/>
              </a:ext>
            </a:extLst>
          </p:cNvPr>
          <p:cNvSpPr txBox="1"/>
          <p:nvPr/>
        </p:nvSpPr>
        <p:spPr>
          <a:xfrm>
            <a:off x="1106907" y="714295"/>
            <a:ext cx="2880320" cy="261610"/>
          </a:xfrm>
          <a:prstGeom prst="rect">
            <a:avLst/>
          </a:prstGeom>
          <a:noFill/>
        </p:spPr>
        <p:txBody>
          <a:bodyPr wrap="square" rtlCol="0">
            <a:spAutoFit/>
          </a:bodyPr>
          <a:lstStyle/>
          <a:p>
            <a:pPr marL="171450" indent="-171450">
              <a:buFont typeface="Arial" panose="020B0604020202020204" pitchFamily="34" charset="0"/>
              <a:buChar char="•"/>
            </a:pPr>
            <a:r>
              <a:rPr lang="en-US" altLang="ko-KR" sz="1100" b="1" dirty="0"/>
              <a:t>Main Layout</a:t>
            </a:r>
            <a:endParaRPr lang="ko-KR" altLang="en-US" sz="1100" b="1" dirty="0"/>
          </a:p>
        </p:txBody>
      </p:sp>
      <p:sp>
        <p:nvSpPr>
          <p:cNvPr id="30" name="직사각형 29">
            <a:extLst>
              <a:ext uri="{FF2B5EF4-FFF2-40B4-BE49-F238E27FC236}">
                <a16:creationId xmlns:a16="http://schemas.microsoft.com/office/drawing/2014/main" xmlns="" id="{908046DB-11C1-42E7-A8BA-DC894085E077}"/>
              </a:ext>
            </a:extLst>
          </p:cNvPr>
          <p:cNvSpPr/>
          <p:nvPr/>
        </p:nvSpPr>
        <p:spPr>
          <a:xfrm>
            <a:off x="5615651" y="936875"/>
            <a:ext cx="2617791" cy="432048"/>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lumMod val="85000"/>
                    <a:lumOff val="15000"/>
                  </a:schemeClr>
                </a:solidFill>
              </a:rPr>
              <a:t>Common</a:t>
            </a:r>
            <a:endParaRPr lang="ko-KR" altLang="en-US" sz="1200">
              <a:solidFill>
                <a:schemeClr val="tx1">
                  <a:lumMod val="85000"/>
                  <a:lumOff val="15000"/>
                </a:schemeClr>
              </a:solidFill>
            </a:endParaRPr>
          </a:p>
        </p:txBody>
      </p:sp>
      <p:sp>
        <p:nvSpPr>
          <p:cNvPr id="31" name="직사각형 30">
            <a:extLst>
              <a:ext uri="{FF2B5EF4-FFF2-40B4-BE49-F238E27FC236}">
                <a16:creationId xmlns:a16="http://schemas.microsoft.com/office/drawing/2014/main" xmlns="" id="{0F7E5C1F-082B-4A57-A009-EFD8157ADA86}"/>
              </a:ext>
            </a:extLst>
          </p:cNvPr>
          <p:cNvSpPr/>
          <p:nvPr/>
        </p:nvSpPr>
        <p:spPr>
          <a:xfrm>
            <a:off x="5615651" y="6337474"/>
            <a:ext cx="2617791" cy="382813"/>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lumMod val="85000"/>
                    <a:lumOff val="15000"/>
                  </a:schemeClr>
                </a:solidFill>
              </a:rPr>
              <a:t>Footer</a:t>
            </a:r>
            <a:endParaRPr lang="ko-KR" altLang="en-US" sz="1200">
              <a:solidFill>
                <a:schemeClr val="tx1">
                  <a:lumMod val="85000"/>
                  <a:lumOff val="15000"/>
                </a:schemeClr>
              </a:solidFill>
            </a:endParaRPr>
          </a:p>
        </p:txBody>
      </p:sp>
      <p:sp>
        <p:nvSpPr>
          <p:cNvPr id="32" name="직사각형 31">
            <a:extLst>
              <a:ext uri="{FF2B5EF4-FFF2-40B4-BE49-F238E27FC236}">
                <a16:creationId xmlns:a16="http://schemas.microsoft.com/office/drawing/2014/main" xmlns="" id="{5736B607-9023-4F1B-BAAC-45F0E385C98E}"/>
              </a:ext>
            </a:extLst>
          </p:cNvPr>
          <p:cNvSpPr/>
          <p:nvPr/>
        </p:nvSpPr>
        <p:spPr>
          <a:xfrm>
            <a:off x="5615651" y="2136902"/>
            <a:ext cx="2617791" cy="4145661"/>
          </a:xfrm>
          <a:prstGeom prst="rect">
            <a:avLst/>
          </a:prstGeom>
          <a:solidFill>
            <a:schemeClr val="tx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Contents</a:t>
            </a:r>
            <a:endParaRPr lang="ko-KR" altLang="en-US" sz="1200" dirty="0">
              <a:solidFill>
                <a:schemeClr val="tx1">
                  <a:lumMod val="85000"/>
                  <a:lumOff val="15000"/>
                </a:schemeClr>
              </a:solidFill>
            </a:endParaRPr>
          </a:p>
        </p:txBody>
      </p:sp>
      <p:sp>
        <p:nvSpPr>
          <p:cNvPr id="34" name="오른쪽 중괄호 33">
            <a:extLst>
              <a:ext uri="{FF2B5EF4-FFF2-40B4-BE49-F238E27FC236}">
                <a16:creationId xmlns:a16="http://schemas.microsoft.com/office/drawing/2014/main" xmlns="" id="{7891304B-D5C2-4109-951A-309398CF572A}"/>
              </a:ext>
            </a:extLst>
          </p:cNvPr>
          <p:cNvSpPr/>
          <p:nvPr/>
        </p:nvSpPr>
        <p:spPr>
          <a:xfrm>
            <a:off x="8258947" y="936875"/>
            <a:ext cx="288032" cy="432048"/>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xmlns="" id="{95F5E53E-77A7-4715-9629-87447F1B725B}"/>
              </a:ext>
            </a:extLst>
          </p:cNvPr>
          <p:cNvSpPr txBox="1"/>
          <p:nvPr/>
        </p:nvSpPr>
        <p:spPr>
          <a:xfrm>
            <a:off x="8553578" y="1029288"/>
            <a:ext cx="1120820" cy="230832"/>
          </a:xfrm>
          <a:prstGeom prst="rect">
            <a:avLst/>
          </a:prstGeom>
          <a:noFill/>
        </p:spPr>
        <p:txBody>
          <a:bodyPr wrap="none" rtlCol="0">
            <a:spAutoFit/>
          </a:bodyPr>
          <a:lstStyle/>
          <a:p>
            <a:r>
              <a:rPr lang="en-US" altLang="ko-KR" sz="900">
                <a:solidFill>
                  <a:srgbClr val="EA002C"/>
                </a:solidFill>
              </a:rPr>
              <a:t>Utility, Search, GCB</a:t>
            </a:r>
            <a:endParaRPr lang="ko-KR" altLang="en-US" sz="900">
              <a:solidFill>
                <a:srgbClr val="EA002C"/>
              </a:solidFill>
            </a:endParaRPr>
          </a:p>
        </p:txBody>
      </p:sp>
      <p:sp>
        <p:nvSpPr>
          <p:cNvPr id="36" name="오른쪽 중괄호 35">
            <a:extLst>
              <a:ext uri="{FF2B5EF4-FFF2-40B4-BE49-F238E27FC236}">
                <a16:creationId xmlns:a16="http://schemas.microsoft.com/office/drawing/2014/main" xmlns="" id="{5131E6B0-8BBA-4C6B-90E3-8337A6904E5A}"/>
              </a:ext>
            </a:extLst>
          </p:cNvPr>
          <p:cNvSpPr/>
          <p:nvPr/>
        </p:nvSpPr>
        <p:spPr>
          <a:xfrm>
            <a:off x="8258947" y="2136902"/>
            <a:ext cx="288032" cy="4146820"/>
          </a:xfrm>
          <a:prstGeom prst="rightBrace">
            <a:avLst>
              <a:gd name="adj1" fmla="val 61887"/>
              <a:gd name="adj2" fmla="val 10036"/>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xmlns="" id="{9B5A3F86-5504-45FB-BD17-7F5A87C43AD6}"/>
              </a:ext>
            </a:extLst>
          </p:cNvPr>
          <p:cNvSpPr txBox="1"/>
          <p:nvPr/>
        </p:nvSpPr>
        <p:spPr>
          <a:xfrm>
            <a:off x="8546979" y="2420888"/>
            <a:ext cx="606256" cy="230832"/>
          </a:xfrm>
          <a:prstGeom prst="rect">
            <a:avLst/>
          </a:prstGeom>
          <a:noFill/>
        </p:spPr>
        <p:txBody>
          <a:bodyPr wrap="none" rtlCol="0">
            <a:spAutoFit/>
          </a:bodyPr>
          <a:lstStyle/>
          <a:p>
            <a:r>
              <a:rPr lang="en-US" altLang="ko-KR" sz="900" dirty="0">
                <a:solidFill>
                  <a:srgbClr val="EA002C"/>
                </a:solidFill>
              </a:rPr>
              <a:t>contents</a:t>
            </a:r>
            <a:endParaRPr lang="ko-KR" altLang="en-US" sz="900" dirty="0">
              <a:solidFill>
                <a:srgbClr val="EA002C"/>
              </a:solidFill>
            </a:endParaRPr>
          </a:p>
        </p:txBody>
      </p:sp>
      <p:sp>
        <p:nvSpPr>
          <p:cNvPr id="40" name="오른쪽 중괄호 39">
            <a:extLst>
              <a:ext uri="{FF2B5EF4-FFF2-40B4-BE49-F238E27FC236}">
                <a16:creationId xmlns:a16="http://schemas.microsoft.com/office/drawing/2014/main" xmlns="" id="{0E42BE7C-B818-4D0E-9720-74526D21653D}"/>
              </a:ext>
            </a:extLst>
          </p:cNvPr>
          <p:cNvSpPr/>
          <p:nvPr/>
        </p:nvSpPr>
        <p:spPr>
          <a:xfrm>
            <a:off x="8251373" y="6337475"/>
            <a:ext cx="288032" cy="347654"/>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xmlns="" id="{5114184C-7FF6-45B2-9BAC-77B7AEF8F12A}"/>
              </a:ext>
            </a:extLst>
          </p:cNvPr>
          <p:cNvSpPr txBox="1"/>
          <p:nvPr/>
        </p:nvSpPr>
        <p:spPr>
          <a:xfrm>
            <a:off x="8553579" y="6336503"/>
            <a:ext cx="1352422" cy="369332"/>
          </a:xfrm>
          <a:prstGeom prst="rect">
            <a:avLst/>
          </a:prstGeom>
          <a:noFill/>
        </p:spPr>
        <p:txBody>
          <a:bodyPr wrap="square" rtlCol="0">
            <a:spAutoFit/>
          </a:bodyPr>
          <a:lstStyle/>
          <a:p>
            <a:r>
              <a:rPr lang="en-US" altLang="ko-KR" sz="900" dirty="0">
                <a:solidFill>
                  <a:srgbClr val="EA002C"/>
                </a:solidFill>
              </a:rPr>
              <a:t>Address, Privacy policy, Family site, etc.</a:t>
            </a:r>
            <a:endParaRPr lang="ko-KR" altLang="en-US" sz="900" dirty="0">
              <a:solidFill>
                <a:srgbClr val="EA002C"/>
              </a:solidFill>
            </a:endParaRPr>
          </a:p>
        </p:txBody>
      </p:sp>
      <p:sp>
        <p:nvSpPr>
          <p:cNvPr id="45" name="직사각형 44">
            <a:extLst>
              <a:ext uri="{FF2B5EF4-FFF2-40B4-BE49-F238E27FC236}">
                <a16:creationId xmlns:a16="http://schemas.microsoft.com/office/drawing/2014/main" xmlns="" id="{10682BA4-A46E-4858-8F17-AE9C7968F9D3}"/>
              </a:ext>
            </a:extLst>
          </p:cNvPr>
          <p:cNvSpPr/>
          <p:nvPr/>
        </p:nvSpPr>
        <p:spPr>
          <a:xfrm>
            <a:off x="5615651" y="1442425"/>
            <a:ext cx="2617791" cy="288032"/>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lumMod val="85000"/>
                    <a:lumOff val="15000"/>
                  </a:schemeClr>
                </a:solidFill>
              </a:rPr>
              <a:t>Page title</a:t>
            </a:r>
            <a:endParaRPr lang="ko-KR" altLang="en-US" sz="1200">
              <a:solidFill>
                <a:schemeClr val="tx1">
                  <a:lumMod val="85000"/>
                  <a:lumOff val="15000"/>
                </a:schemeClr>
              </a:solidFill>
            </a:endParaRPr>
          </a:p>
        </p:txBody>
      </p:sp>
      <p:sp>
        <p:nvSpPr>
          <p:cNvPr id="46" name="오른쪽 중괄호 45">
            <a:extLst>
              <a:ext uri="{FF2B5EF4-FFF2-40B4-BE49-F238E27FC236}">
                <a16:creationId xmlns:a16="http://schemas.microsoft.com/office/drawing/2014/main" xmlns="" id="{A92E9AD2-36E5-4AAC-8F23-1F446E31D8F4}"/>
              </a:ext>
            </a:extLst>
          </p:cNvPr>
          <p:cNvSpPr/>
          <p:nvPr/>
        </p:nvSpPr>
        <p:spPr>
          <a:xfrm>
            <a:off x="8258947" y="1433264"/>
            <a:ext cx="288032" cy="297193"/>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xmlns="" id="{9981F88E-5627-49FB-9056-82DADBF75843}"/>
              </a:ext>
            </a:extLst>
          </p:cNvPr>
          <p:cNvSpPr txBox="1"/>
          <p:nvPr/>
        </p:nvSpPr>
        <p:spPr>
          <a:xfrm>
            <a:off x="8553578" y="1476494"/>
            <a:ext cx="542136" cy="230832"/>
          </a:xfrm>
          <a:prstGeom prst="rect">
            <a:avLst/>
          </a:prstGeom>
          <a:noFill/>
        </p:spPr>
        <p:txBody>
          <a:bodyPr wrap="none" rtlCol="0">
            <a:spAutoFit/>
          </a:bodyPr>
          <a:lstStyle/>
          <a:p>
            <a:r>
              <a:rPr lang="en-US" altLang="ko-KR" sz="900" dirty="0">
                <a:solidFill>
                  <a:srgbClr val="EA002C"/>
                </a:solidFill>
              </a:rPr>
              <a:t>3Depth</a:t>
            </a:r>
            <a:endParaRPr lang="ko-KR" altLang="en-US" sz="900" dirty="0">
              <a:solidFill>
                <a:srgbClr val="EA002C"/>
              </a:solidFill>
            </a:endParaRPr>
          </a:p>
        </p:txBody>
      </p:sp>
      <p:sp>
        <p:nvSpPr>
          <p:cNvPr id="48" name="TextBox 47">
            <a:extLst>
              <a:ext uri="{FF2B5EF4-FFF2-40B4-BE49-F238E27FC236}">
                <a16:creationId xmlns:a16="http://schemas.microsoft.com/office/drawing/2014/main" xmlns="" id="{1AF72E0E-5197-49EE-8214-1B07E6059358}"/>
              </a:ext>
            </a:extLst>
          </p:cNvPr>
          <p:cNvSpPr txBox="1"/>
          <p:nvPr/>
        </p:nvSpPr>
        <p:spPr>
          <a:xfrm>
            <a:off x="5513974" y="693214"/>
            <a:ext cx="2880320" cy="261610"/>
          </a:xfrm>
          <a:prstGeom prst="rect">
            <a:avLst/>
          </a:prstGeom>
          <a:noFill/>
        </p:spPr>
        <p:txBody>
          <a:bodyPr wrap="square" rtlCol="0">
            <a:spAutoFit/>
          </a:bodyPr>
          <a:lstStyle/>
          <a:p>
            <a:pPr marL="171450" indent="-171450">
              <a:buFont typeface="Arial" panose="020B0604020202020204" pitchFamily="34" charset="0"/>
              <a:buChar char="•"/>
            </a:pPr>
            <a:r>
              <a:rPr lang="en-US" altLang="ko-KR" sz="1100" b="1" dirty="0"/>
              <a:t>Sub page Layout</a:t>
            </a:r>
            <a:endParaRPr lang="ko-KR" altLang="en-US" sz="1100" b="1" dirty="0"/>
          </a:p>
        </p:txBody>
      </p:sp>
      <p:sp>
        <p:nvSpPr>
          <p:cNvPr id="38" name="직사각형 37">
            <a:extLst>
              <a:ext uri="{FF2B5EF4-FFF2-40B4-BE49-F238E27FC236}">
                <a16:creationId xmlns:a16="http://schemas.microsoft.com/office/drawing/2014/main" xmlns="" id="{C9CAC7A6-AED8-409C-8E38-918895C3755A}"/>
              </a:ext>
            </a:extLst>
          </p:cNvPr>
          <p:cNvSpPr/>
          <p:nvPr/>
        </p:nvSpPr>
        <p:spPr>
          <a:xfrm>
            <a:off x="1337790" y="1916832"/>
            <a:ext cx="2319066" cy="1952624"/>
          </a:xfrm>
          <a:prstGeom prst="rect">
            <a:avLst/>
          </a:prstGeom>
          <a:solidFill>
            <a:schemeClr val="bg2">
              <a:lumMod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lumMod val="85000"/>
                    <a:lumOff val="15000"/>
                  </a:schemeClr>
                </a:solidFill>
              </a:rPr>
              <a:t>에뛰드 스토리</a:t>
            </a:r>
          </a:p>
        </p:txBody>
      </p:sp>
      <p:sp>
        <p:nvSpPr>
          <p:cNvPr id="39" name="직사각형 38">
            <a:extLst>
              <a:ext uri="{FF2B5EF4-FFF2-40B4-BE49-F238E27FC236}">
                <a16:creationId xmlns:a16="http://schemas.microsoft.com/office/drawing/2014/main" xmlns="" id="{EC9CA135-91E8-4E8E-82BA-32B59CB67D8F}"/>
              </a:ext>
            </a:extLst>
          </p:cNvPr>
          <p:cNvSpPr/>
          <p:nvPr/>
        </p:nvSpPr>
        <p:spPr>
          <a:xfrm>
            <a:off x="1337790" y="3975487"/>
            <a:ext cx="2319066" cy="2168218"/>
          </a:xfrm>
          <a:prstGeom prst="rect">
            <a:avLst/>
          </a:prstGeom>
          <a:solidFill>
            <a:schemeClr val="bg2">
              <a:lumMod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lumMod val="85000"/>
                    <a:lumOff val="15000"/>
                  </a:schemeClr>
                </a:solidFill>
              </a:rPr>
              <a:t>커뮤니티</a:t>
            </a:r>
          </a:p>
        </p:txBody>
      </p:sp>
      <p:sp>
        <p:nvSpPr>
          <p:cNvPr id="49" name="직사각형 48">
            <a:extLst>
              <a:ext uri="{FF2B5EF4-FFF2-40B4-BE49-F238E27FC236}">
                <a16:creationId xmlns:a16="http://schemas.microsoft.com/office/drawing/2014/main" xmlns="" id="{90174ECB-8EA9-41A5-A696-7E73C9F89074}"/>
              </a:ext>
            </a:extLst>
          </p:cNvPr>
          <p:cNvSpPr/>
          <p:nvPr/>
        </p:nvSpPr>
        <p:spPr>
          <a:xfrm>
            <a:off x="5615651" y="1803959"/>
            <a:ext cx="2617790" cy="288032"/>
          </a:xfrm>
          <a:prstGeom prst="rect">
            <a:avLst/>
          </a:prstGeom>
          <a:solidFill>
            <a:schemeClr val="bg2">
              <a:lumMod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Share</a:t>
            </a:r>
            <a:endParaRPr lang="ko-KR" altLang="en-US" sz="1200" dirty="0">
              <a:solidFill>
                <a:schemeClr val="tx1">
                  <a:lumMod val="85000"/>
                  <a:lumOff val="15000"/>
                </a:schemeClr>
              </a:solidFill>
            </a:endParaRPr>
          </a:p>
        </p:txBody>
      </p:sp>
      <p:sp>
        <p:nvSpPr>
          <p:cNvPr id="50" name="오른쪽 중괄호 49">
            <a:extLst>
              <a:ext uri="{FF2B5EF4-FFF2-40B4-BE49-F238E27FC236}">
                <a16:creationId xmlns:a16="http://schemas.microsoft.com/office/drawing/2014/main" xmlns="" id="{1AA03E76-98D9-4931-969F-854E57AC8FAD}"/>
              </a:ext>
            </a:extLst>
          </p:cNvPr>
          <p:cNvSpPr/>
          <p:nvPr/>
        </p:nvSpPr>
        <p:spPr>
          <a:xfrm>
            <a:off x="8250278" y="1765834"/>
            <a:ext cx="288032" cy="297193"/>
          </a:xfrm>
          <a:prstGeom prst="rightBrace">
            <a:avLst/>
          </a:prstGeom>
          <a:ln>
            <a:solidFill>
              <a:srgbClr val="EA00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xmlns="" id="{36E08A07-5B6C-4D23-8D6B-26CC97D02DEC}"/>
              </a:ext>
            </a:extLst>
          </p:cNvPr>
          <p:cNvSpPr txBox="1"/>
          <p:nvPr/>
        </p:nvSpPr>
        <p:spPr>
          <a:xfrm>
            <a:off x="8562271" y="1789683"/>
            <a:ext cx="729687" cy="230832"/>
          </a:xfrm>
          <a:prstGeom prst="rect">
            <a:avLst/>
          </a:prstGeom>
          <a:noFill/>
        </p:spPr>
        <p:txBody>
          <a:bodyPr wrap="none" rtlCol="0">
            <a:spAutoFit/>
          </a:bodyPr>
          <a:lstStyle/>
          <a:p>
            <a:r>
              <a:rPr lang="en-US" altLang="ko-KR" sz="900" dirty="0" err="1">
                <a:solidFill>
                  <a:srgbClr val="EA002C"/>
                </a:solidFill>
              </a:rPr>
              <a:t>sns</a:t>
            </a:r>
            <a:r>
              <a:rPr lang="ko-KR" altLang="en-US" sz="900" dirty="0">
                <a:solidFill>
                  <a:srgbClr val="EA002C"/>
                </a:solidFill>
              </a:rPr>
              <a:t> </a:t>
            </a:r>
            <a:r>
              <a:rPr lang="en-US" altLang="ko-KR" sz="900" dirty="0">
                <a:solidFill>
                  <a:srgbClr val="EA002C"/>
                </a:solidFill>
              </a:rPr>
              <a:t>sharing</a:t>
            </a:r>
            <a:endParaRPr lang="ko-KR" altLang="en-US" sz="900" dirty="0">
              <a:solidFill>
                <a:srgbClr val="EA002C"/>
              </a:solidFill>
            </a:endParaRPr>
          </a:p>
        </p:txBody>
      </p:sp>
    </p:spTree>
    <p:extLst>
      <p:ext uri="{BB962C8B-B14F-4D97-AF65-F5344CB8AC3E}">
        <p14:creationId xmlns:p14="http://schemas.microsoft.com/office/powerpoint/2010/main" val="2247888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E9FB4D0-3875-497F-808F-84A323459238}"/>
              </a:ext>
            </a:extLst>
          </p:cNvPr>
          <p:cNvSpPr>
            <a:spLocks noGrp="1"/>
          </p:cNvSpPr>
          <p:nvPr>
            <p:ph type="title"/>
          </p:nvPr>
        </p:nvSpPr>
        <p:spPr/>
        <p:txBody>
          <a:bodyPr/>
          <a:lstStyle/>
          <a:p>
            <a:r>
              <a:rPr lang="ko-KR" altLang="en-US" dirty="0"/>
              <a:t>브랜드 섹션 內 메뉴 이동 구조</a:t>
            </a:r>
            <a:r>
              <a:rPr lang="en-US" altLang="ko-KR" dirty="0"/>
              <a:t>_1depth/2DEPTH</a:t>
            </a:r>
            <a:endParaRPr lang="ko-KR" altLang="en-US" dirty="0"/>
          </a:p>
        </p:txBody>
      </p:sp>
      <p:sp>
        <p:nvSpPr>
          <p:cNvPr id="3" name="직사각형 2">
            <a:extLst>
              <a:ext uri="{FF2B5EF4-FFF2-40B4-BE49-F238E27FC236}">
                <a16:creationId xmlns:a16="http://schemas.microsoft.com/office/drawing/2014/main" xmlns="" id="{498B5983-FFFF-4379-87B5-B1859061EF95}"/>
              </a:ext>
            </a:extLst>
          </p:cNvPr>
          <p:cNvSpPr/>
          <p:nvPr/>
        </p:nvSpPr>
        <p:spPr>
          <a:xfrm>
            <a:off x="581474" y="980728"/>
            <a:ext cx="7739621" cy="396773"/>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GNB</a:t>
            </a:r>
            <a:endParaRPr lang="ko-KR" altLang="en-US" sz="1200" dirty="0">
              <a:solidFill>
                <a:schemeClr val="tx1">
                  <a:lumMod val="85000"/>
                  <a:lumOff val="15000"/>
                </a:schemeClr>
              </a:solidFill>
            </a:endParaRPr>
          </a:p>
        </p:txBody>
      </p:sp>
      <p:sp>
        <p:nvSpPr>
          <p:cNvPr id="4" name="직사각형 3">
            <a:extLst>
              <a:ext uri="{FF2B5EF4-FFF2-40B4-BE49-F238E27FC236}">
                <a16:creationId xmlns:a16="http://schemas.microsoft.com/office/drawing/2014/main" xmlns="" id="{CEEAE735-F8EF-4730-A093-828CB5129A6A}"/>
              </a:ext>
            </a:extLst>
          </p:cNvPr>
          <p:cNvSpPr/>
          <p:nvPr/>
        </p:nvSpPr>
        <p:spPr>
          <a:xfrm>
            <a:off x="5889104" y="998820"/>
            <a:ext cx="1111270" cy="344738"/>
          </a:xfrm>
          <a:prstGeom prst="rect">
            <a:avLst/>
          </a:prstGeom>
          <a:solidFill>
            <a:schemeClr val="bg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브랜드</a:t>
            </a:r>
          </a:p>
        </p:txBody>
      </p:sp>
      <p:sp>
        <p:nvSpPr>
          <p:cNvPr id="5" name="직사각형 4">
            <a:extLst>
              <a:ext uri="{FF2B5EF4-FFF2-40B4-BE49-F238E27FC236}">
                <a16:creationId xmlns:a16="http://schemas.microsoft.com/office/drawing/2014/main" xmlns="" id="{EC9C4594-2642-4BF7-AFD4-F76897771C5A}"/>
              </a:ext>
            </a:extLst>
          </p:cNvPr>
          <p:cNvSpPr/>
          <p:nvPr/>
        </p:nvSpPr>
        <p:spPr>
          <a:xfrm>
            <a:off x="581474" y="2492896"/>
            <a:ext cx="7739621" cy="396773"/>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GNB</a:t>
            </a:r>
            <a:endParaRPr lang="ko-KR" altLang="en-US" sz="1200" dirty="0">
              <a:solidFill>
                <a:schemeClr val="tx1">
                  <a:lumMod val="85000"/>
                  <a:lumOff val="15000"/>
                </a:schemeClr>
              </a:solidFill>
            </a:endParaRPr>
          </a:p>
        </p:txBody>
      </p:sp>
      <p:sp>
        <p:nvSpPr>
          <p:cNvPr id="6" name="직사각형 5">
            <a:extLst>
              <a:ext uri="{FF2B5EF4-FFF2-40B4-BE49-F238E27FC236}">
                <a16:creationId xmlns:a16="http://schemas.microsoft.com/office/drawing/2014/main" xmlns="" id="{C28B9FDC-C71E-4105-ACE5-C8669FC8898D}"/>
              </a:ext>
            </a:extLst>
          </p:cNvPr>
          <p:cNvSpPr/>
          <p:nvPr/>
        </p:nvSpPr>
        <p:spPr>
          <a:xfrm>
            <a:off x="5889104" y="2510988"/>
            <a:ext cx="1111270" cy="344738"/>
          </a:xfrm>
          <a:prstGeom prst="rect">
            <a:avLst/>
          </a:prstGeom>
          <a:solidFill>
            <a:schemeClr val="bg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브랜드</a:t>
            </a:r>
          </a:p>
        </p:txBody>
      </p:sp>
      <p:sp>
        <p:nvSpPr>
          <p:cNvPr id="8" name="직사각형 7">
            <a:extLst>
              <a:ext uri="{FF2B5EF4-FFF2-40B4-BE49-F238E27FC236}">
                <a16:creationId xmlns:a16="http://schemas.microsoft.com/office/drawing/2014/main" xmlns="" id="{913163B1-0C4D-4210-8426-4CCF14993735}"/>
              </a:ext>
            </a:extLst>
          </p:cNvPr>
          <p:cNvSpPr/>
          <p:nvPr/>
        </p:nvSpPr>
        <p:spPr>
          <a:xfrm>
            <a:off x="581474" y="2941704"/>
            <a:ext cx="7739621" cy="3447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D6BA1E7F-179F-4D9F-A582-5F30F51FD5F7}"/>
              </a:ext>
            </a:extLst>
          </p:cNvPr>
          <p:cNvSpPr txBox="1"/>
          <p:nvPr/>
        </p:nvSpPr>
        <p:spPr>
          <a:xfrm>
            <a:off x="600277" y="2989819"/>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10" name="직사각형 9">
            <a:extLst>
              <a:ext uri="{FF2B5EF4-FFF2-40B4-BE49-F238E27FC236}">
                <a16:creationId xmlns:a16="http://schemas.microsoft.com/office/drawing/2014/main" xmlns="" id="{8787F9EE-94FD-4EE8-8B5A-241522B16604}"/>
              </a:ext>
            </a:extLst>
          </p:cNvPr>
          <p:cNvSpPr/>
          <p:nvPr/>
        </p:nvSpPr>
        <p:spPr>
          <a:xfrm>
            <a:off x="1376871" y="2993791"/>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12" name="직사각형 11">
            <a:extLst>
              <a:ext uri="{FF2B5EF4-FFF2-40B4-BE49-F238E27FC236}">
                <a16:creationId xmlns:a16="http://schemas.microsoft.com/office/drawing/2014/main" xmlns="" id="{2C51EEEB-2C13-489D-A1C8-EA2610E3A18E}"/>
              </a:ext>
            </a:extLst>
          </p:cNvPr>
          <p:cNvSpPr/>
          <p:nvPr/>
        </p:nvSpPr>
        <p:spPr>
          <a:xfrm>
            <a:off x="2541740" y="3003219"/>
            <a:ext cx="590226" cy="230832"/>
          </a:xfrm>
          <a:prstGeom prst="rect">
            <a:avLst/>
          </a:prstGeom>
        </p:spPr>
        <p:txBody>
          <a:bodyPr wrap="none">
            <a:spAutoFit/>
          </a:bodyPr>
          <a:lstStyle/>
          <a:p>
            <a:pPr algn="ctr"/>
            <a:r>
              <a:rPr lang="ko-KR" altLang="en-US" sz="900" b="1" dirty="0"/>
              <a:t>커뮤니티</a:t>
            </a:r>
            <a:endParaRPr lang="en-US" altLang="ko-KR" sz="900" b="1" dirty="0"/>
          </a:p>
        </p:txBody>
      </p:sp>
      <p:grpSp>
        <p:nvGrpSpPr>
          <p:cNvPr id="17" name="그룹 16">
            <a:extLst>
              <a:ext uri="{FF2B5EF4-FFF2-40B4-BE49-F238E27FC236}">
                <a16:creationId xmlns:a16="http://schemas.microsoft.com/office/drawing/2014/main" xmlns="" id="{F60AB23F-FEB0-4409-96B3-0521F63AC45B}"/>
              </a:ext>
            </a:extLst>
          </p:cNvPr>
          <p:cNvGrpSpPr/>
          <p:nvPr/>
        </p:nvGrpSpPr>
        <p:grpSpPr>
          <a:xfrm>
            <a:off x="2545794" y="5092553"/>
            <a:ext cx="1164869" cy="1338828"/>
            <a:chOff x="6552186" y="3933056"/>
            <a:chExt cx="1164869" cy="1338828"/>
          </a:xfrm>
        </p:grpSpPr>
        <p:sp>
          <p:nvSpPr>
            <p:cNvPr id="13" name="직사각형 12">
              <a:extLst>
                <a:ext uri="{FF2B5EF4-FFF2-40B4-BE49-F238E27FC236}">
                  <a16:creationId xmlns:a16="http://schemas.microsoft.com/office/drawing/2014/main" xmlns="" id="{B48669E1-7C95-47BE-BF48-675E778CEA85}"/>
                </a:ext>
              </a:extLst>
            </p:cNvPr>
            <p:cNvSpPr/>
            <p:nvPr/>
          </p:nvSpPr>
          <p:spPr>
            <a:xfrm>
              <a:off x="6586152" y="3933056"/>
              <a:ext cx="1024639" cy="1338828"/>
            </a:xfrm>
            <a:prstGeom prst="rect">
              <a:avLst/>
            </a:prstGeom>
          </p:spPr>
          <p:txBody>
            <a:bodyPr wrap="none">
              <a:spAutoFit/>
            </a:bodyPr>
            <a:lstStyle/>
            <a:p>
              <a:pPr>
                <a:lnSpc>
                  <a:spcPct val="150000"/>
                </a:lnSpc>
              </a:pPr>
              <a:r>
                <a:rPr lang="ko-KR" altLang="en-US" sz="900" dirty="0"/>
                <a:t>뷰티즌</a:t>
              </a:r>
              <a:endParaRPr lang="en-US" altLang="ko-KR" sz="900" dirty="0"/>
            </a:p>
            <a:p>
              <a:pPr>
                <a:lnSpc>
                  <a:spcPct val="150000"/>
                </a:lnSpc>
              </a:pPr>
              <a:r>
                <a:rPr lang="ko-KR" altLang="en-US" sz="900" dirty="0"/>
                <a:t>스윗샷 캠페인</a:t>
              </a:r>
              <a:endParaRPr lang="en-US" altLang="ko-KR" sz="900" dirty="0"/>
            </a:p>
            <a:p>
              <a:pPr>
                <a:lnSpc>
                  <a:spcPct val="150000"/>
                </a:lnSpc>
              </a:pPr>
              <a:r>
                <a:rPr lang="ko-KR" altLang="en-US" sz="900" dirty="0"/>
                <a:t>컬러 팩토리</a:t>
              </a:r>
              <a:endParaRPr lang="en-US" altLang="ko-KR" sz="900" dirty="0"/>
            </a:p>
            <a:p>
              <a:pPr>
                <a:lnSpc>
                  <a:spcPct val="150000"/>
                </a:lnSpc>
              </a:pPr>
              <a:r>
                <a:rPr lang="ko-KR" altLang="en-US" sz="900" dirty="0"/>
                <a:t>에뛰드 뉴스</a:t>
              </a:r>
              <a:endParaRPr lang="en-US" altLang="ko-KR" sz="900" dirty="0"/>
            </a:p>
            <a:p>
              <a:pPr>
                <a:lnSpc>
                  <a:spcPct val="150000"/>
                </a:lnSpc>
              </a:pPr>
              <a:r>
                <a:rPr lang="ko-KR" altLang="en-US" sz="900" dirty="0"/>
                <a:t>에뛰드 방송국</a:t>
              </a:r>
              <a:endParaRPr lang="en-US" altLang="ko-KR" sz="900" dirty="0"/>
            </a:p>
            <a:p>
              <a:pPr>
                <a:lnSpc>
                  <a:spcPct val="150000"/>
                </a:lnSpc>
              </a:pPr>
              <a:r>
                <a:rPr lang="ko-KR" altLang="en-US" sz="900" dirty="0"/>
                <a:t>메이크업유어드림</a:t>
              </a:r>
              <a:endParaRPr lang="en-US" altLang="ko-KR" sz="900" dirty="0"/>
            </a:p>
          </p:txBody>
        </p:sp>
        <p:sp>
          <p:nvSpPr>
            <p:cNvPr id="15" name="직사각형 14">
              <a:extLst>
                <a:ext uri="{FF2B5EF4-FFF2-40B4-BE49-F238E27FC236}">
                  <a16:creationId xmlns:a16="http://schemas.microsoft.com/office/drawing/2014/main" xmlns="" id="{1E96E449-289E-47FF-9836-7E76E04988D6}"/>
                </a:ext>
              </a:extLst>
            </p:cNvPr>
            <p:cNvSpPr/>
            <p:nvPr/>
          </p:nvSpPr>
          <p:spPr>
            <a:xfrm>
              <a:off x="6552186" y="3933056"/>
              <a:ext cx="1164869" cy="133882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grpSp>
      <p:grpSp>
        <p:nvGrpSpPr>
          <p:cNvPr id="16" name="그룹 15">
            <a:extLst>
              <a:ext uri="{FF2B5EF4-FFF2-40B4-BE49-F238E27FC236}">
                <a16:creationId xmlns:a16="http://schemas.microsoft.com/office/drawing/2014/main" xmlns="" id="{6AADF52A-EC31-4FC6-B1FD-2C10BB5AD105}"/>
              </a:ext>
            </a:extLst>
          </p:cNvPr>
          <p:cNvGrpSpPr/>
          <p:nvPr/>
        </p:nvGrpSpPr>
        <p:grpSpPr>
          <a:xfrm>
            <a:off x="1395724" y="3280197"/>
            <a:ext cx="1146016" cy="852000"/>
            <a:chOff x="1339164" y="3936816"/>
            <a:chExt cx="1202576" cy="792088"/>
          </a:xfrm>
        </p:grpSpPr>
        <p:sp>
          <p:nvSpPr>
            <p:cNvPr id="14" name="직사각형 13">
              <a:extLst>
                <a:ext uri="{FF2B5EF4-FFF2-40B4-BE49-F238E27FC236}">
                  <a16:creationId xmlns:a16="http://schemas.microsoft.com/office/drawing/2014/main" xmlns="" id="{EACE1BBD-7753-47B4-9E29-F4CF8E07766D}"/>
                </a:ext>
              </a:extLst>
            </p:cNvPr>
            <p:cNvSpPr/>
            <p:nvPr/>
          </p:nvSpPr>
          <p:spPr>
            <a:xfrm>
              <a:off x="1376871" y="3936816"/>
              <a:ext cx="1164869" cy="79208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11" name="직사각형 10">
              <a:extLst>
                <a:ext uri="{FF2B5EF4-FFF2-40B4-BE49-F238E27FC236}">
                  <a16:creationId xmlns:a16="http://schemas.microsoft.com/office/drawing/2014/main" xmlns="" id="{9D5BD992-9CE1-4212-8EDB-BCAEF716886D}"/>
                </a:ext>
              </a:extLst>
            </p:cNvPr>
            <p:cNvSpPr/>
            <p:nvPr/>
          </p:nvSpPr>
          <p:spPr>
            <a:xfrm>
              <a:off x="1339164" y="3975070"/>
              <a:ext cx="779157" cy="641655"/>
            </a:xfrm>
            <a:prstGeom prst="rect">
              <a:avLst/>
            </a:prstGeom>
          </p:spPr>
          <p:txBody>
            <a:bodyPr wrap="none">
              <a:spAutoFit/>
            </a:bodyPr>
            <a:lstStyle/>
            <a:p>
              <a:pPr>
                <a:lnSpc>
                  <a:spcPct val="150000"/>
                </a:lnSpc>
              </a:pPr>
              <a:r>
                <a:rPr lang="ko-KR" altLang="en-US" sz="900" dirty="0"/>
                <a:t>브랜드 소개</a:t>
              </a:r>
              <a:endParaRPr lang="en-US" altLang="ko-KR" sz="900" dirty="0"/>
            </a:p>
            <a:p>
              <a:pPr>
                <a:lnSpc>
                  <a:spcPct val="150000"/>
                </a:lnSpc>
              </a:pPr>
              <a:r>
                <a:rPr lang="ko-KR" altLang="en-US" sz="900" dirty="0"/>
                <a:t>매장 안내</a:t>
              </a:r>
              <a:endParaRPr lang="en-US" altLang="ko-KR" sz="900" dirty="0"/>
            </a:p>
            <a:p>
              <a:pPr>
                <a:lnSpc>
                  <a:spcPct val="150000"/>
                </a:lnSpc>
              </a:pPr>
              <a:r>
                <a:rPr lang="ko-KR" altLang="en-US" sz="900" dirty="0"/>
                <a:t>에뛰드 모델</a:t>
              </a:r>
              <a:endParaRPr lang="en-US" altLang="ko-KR" sz="900" dirty="0"/>
            </a:p>
          </p:txBody>
        </p:sp>
      </p:grpSp>
      <p:sp>
        <p:nvSpPr>
          <p:cNvPr id="18" name="직사각형 17">
            <a:extLst>
              <a:ext uri="{FF2B5EF4-FFF2-40B4-BE49-F238E27FC236}">
                <a16:creationId xmlns:a16="http://schemas.microsoft.com/office/drawing/2014/main" xmlns="" id="{401E8F76-56D5-486B-B627-D513FFB3072B}"/>
              </a:ext>
            </a:extLst>
          </p:cNvPr>
          <p:cNvSpPr/>
          <p:nvPr/>
        </p:nvSpPr>
        <p:spPr>
          <a:xfrm>
            <a:off x="581474" y="4298963"/>
            <a:ext cx="7739621" cy="396773"/>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GNB</a:t>
            </a:r>
            <a:endParaRPr lang="ko-KR" altLang="en-US" sz="1200" dirty="0">
              <a:solidFill>
                <a:schemeClr val="tx1">
                  <a:lumMod val="85000"/>
                  <a:lumOff val="15000"/>
                </a:schemeClr>
              </a:solidFill>
            </a:endParaRPr>
          </a:p>
        </p:txBody>
      </p:sp>
      <p:sp>
        <p:nvSpPr>
          <p:cNvPr id="19" name="직사각형 18">
            <a:extLst>
              <a:ext uri="{FF2B5EF4-FFF2-40B4-BE49-F238E27FC236}">
                <a16:creationId xmlns:a16="http://schemas.microsoft.com/office/drawing/2014/main" xmlns="" id="{8F0397D4-60A9-45C0-B8A8-527463468823}"/>
              </a:ext>
            </a:extLst>
          </p:cNvPr>
          <p:cNvSpPr/>
          <p:nvPr/>
        </p:nvSpPr>
        <p:spPr>
          <a:xfrm>
            <a:off x="5889104" y="4317055"/>
            <a:ext cx="1111270" cy="344738"/>
          </a:xfrm>
          <a:prstGeom prst="rect">
            <a:avLst/>
          </a:prstGeom>
          <a:solidFill>
            <a:schemeClr val="bg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브랜드</a:t>
            </a:r>
          </a:p>
        </p:txBody>
      </p:sp>
      <p:sp>
        <p:nvSpPr>
          <p:cNvPr id="20" name="직사각형 19">
            <a:extLst>
              <a:ext uri="{FF2B5EF4-FFF2-40B4-BE49-F238E27FC236}">
                <a16:creationId xmlns:a16="http://schemas.microsoft.com/office/drawing/2014/main" xmlns="" id="{BDA9438D-019D-4172-A6BB-0C89DF9A7B7E}"/>
              </a:ext>
            </a:extLst>
          </p:cNvPr>
          <p:cNvSpPr/>
          <p:nvPr/>
        </p:nvSpPr>
        <p:spPr>
          <a:xfrm>
            <a:off x="581474" y="4747771"/>
            <a:ext cx="7739621" cy="3447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xmlns="" id="{15D3100E-2DB5-4347-B5CB-9D0B260D008A}"/>
              </a:ext>
            </a:extLst>
          </p:cNvPr>
          <p:cNvSpPr txBox="1"/>
          <p:nvPr/>
        </p:nvSpPr>
        <p:spPr>
          <a:xfrm>
            <a:off x="600277" y="4795886"/>
            <a:ext cx="603050" cy="276999"/>
          </a:xfrm>
          <a:prstGeom prst="rect">
            <a:avLst/>
          </a:prstGeom>
          <a:noFill/>
        </p:spPr>
        <p:txBody>
          <a:bodyPr wrap="none" rtlCol="0">
            <a:spAutoFit/>
          </a:bodyPr>
          <a:lstStyle/>
          <a:p>
            <a:r>
              <a:rPr lang="ko-KR" altLang="en-US" sz="1200" b="1">
                <a:solidFill>
                  <a:srgbClr val="FF66FF"/>
                </a:solidFill>
              </a:rPr>
              <a:t>브랜드</a:t>
            </a:r>
          </a:p>
        </p:txBody>
      </p:sp>
      <p:sp>
        <p:nvSpPr>
          <p:cNvPr id="22" name="직사각형 21">
            <a:extLst>
              <a:ext uri="{FF2B5EF4-FFF2-40B4-BE49-F238E27FC236}">
                <a16:creationId xmlns:a16="http://schemas.microsoft.com/office/drawing/2014/main" xmlns="" id="{2389BB94-94E7-4316-9EF7-F5AE31288760}"/>
              </a:ext>
            </a:extLst>
          </p:cNvPr>
          <p:cNvSpPr/>
          <p:nvPr/>
        </p:nvSpPr>
        <p:spPr>
          <a:xfrm>
            <a:off x="1376871" y="4799858"/>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23" name="직사각형 22">
            <a:extLst>
              <a:ext uri="{FF2B5EF4-FFF2-40B4-BE49-F238E27FC236}">
                <a16:creationId xmlns:a16="http://schemas.microsoft.com/office/drawing/2014/main" xmlns="" id="{B60CD6BD-03EA-4583-A65C-0D21F38262EC}"/>
              </a:ext>
            </a:extLst>
          </p:cNvPr>
          <p:cNvSpPr/>
          <p:nvPr/>
        </p:nvSpPr>
        <p:spPr>
          <a:xfrm>
            <a:off x="2541740" y="4809286"/>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24" name="오른쪽 중괄호 23">
            <a:extLst>
              <a:ext uri="{FF2B5EF4-FFF2-40B4-BE49-F238E27FC236}">
                <a16:creationId xmlns:a16="http://schemas.microsoft.com/office/drawing/2014/main" xmlns="" id="{83EE01B7-EC76-491C-A053-C199103FA9A0}"/>
              </a:ext>
            </a:extLst>
          </p:cNvPr>
          <p:cNvSpPr/>
          <p:nvPr/>
        </p:nvSpPr>
        <p:spPr>
          <a:xfrm>
            <a:off x="8321095" y="2936740"/>
            <a:ext cx="160297" cy="35291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25" name="TextBox 24">
            <a:extLst>
              <a:ext uri="{FF2B5EF4-FFF2-40B4-BE49-F238E27FC236}">
                <a16:creationId xmlns:a16="http://schemas.microsoft.com/office/drawing/2014/main" xmlns="" id="{78234030-A657-4F60-8CDC-4B788E9DE21B}"/>
              </a:ext>
            </a:extLst>
          </p:cNvPr>
          <p:cNvSpPr txBox="1"/>
          <p:nvPr/>
        </p:nvSpPr>
        <p:spPr>
          <a:xfrm>
            <a:off x="8472115" y="2985343"/>
            <a:ext cx="1055097" cy="276999"/>
          </a:xfrm>
          <a:prstGeom prst="rect">
            <a:avLst/>
          </a:prstGeom>
          <a:noFill/>
        </p:spPr>
        <p:txBody>
          <a:bodyPr wrap="none" rtlCol="0">
            <a:spAutoFit/>
          </a:bodyPr>
          <a:lstStyle/>
          <a:p>
            <a:pPr algn="ctr"/>
            <a:r>
              <a:rPr lang="en-US" altLang="ko-KR" sz="1200" dirty="0">
                <a:solidFill>
                  <a:srgbClr val="FF0000"/>
                </a:solidFill>
              </a:rPr>
              <a:t>2Depth Menu</a:t>
            </a:r>
            <a:endParaRPr lang="ko-KR" altLang="en-US" sz="1200" dirty="0">
              <a:solidFill>
                <a:srgbClr val="FF0000"/>
              </a:solidFill>
            </a:endParaRPr>
          </a:p>
        </p:txBody>
      </p:sp>
      <p:sp>
        <p:nvSpPr>
          <p:cNvPr id="26" name="오른쪽 중괄호 25">
            <a:extLst>
              <a:ext uri="{FF2B5EF4-FFF2-40B4-BE49-F238E27FC236}">
                <a16:creationId xmlns:a16="http://schemas.microsoft.com/office/drawing/2014/main" xmlns="" id="{9C3A47B1-1521-4E2F-AEA8-82B3445E96BE}"/>
              </a:ext>
            </a:extLst>
          </p:cNvPr>
          <p:cNvSpPr/>
          <p:nvPr/>
        </p:nvSpPr>
        <p:spPr>
          <a:xfrm>
            <a:off x="8327156" y="2524184"/>
            <a:ext cx="160297" cy="34473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27" name="TextBox 26">
            <a:extLst>
              <a:ext uri="{FF2B5EF4-FFF2-40B4-BE49-F238E27FC236}">
                <a16:creationId xmlns:a16="http://schemas.microsoft.com/office/drawing/2014/main" xmlns="" id="{41BC1901-6038-4D9D-B978-302C0130EE89}"/>
              </a:ext>
            </a:extLst>
          </p:cNvPr>
          <p:cNvSpPr txBox="1"/>
          <p:nvPr/>
        </p:nvSpPr>
        <p:spPr>
          <a:xfrm>
            <a:off x="8481392" y="2564610"/>
            <a:ext cx="1055097" cy="276999"/>
          </a:xfrm>
          <a:prstGeom prst="rect">
            <a:avLst/>
          </a:prstGeom>
          <a:noFill/>
        </p:spPr>
        <p:txBody>
          <a:bodyPr wrap="none" rtlCol="0">
            <a:spAutoFit/>
          </a:bodyPr>
          <a:lstStyle/>
          <a:p>
            <a:pPr algn="ctr"/>
            <a:r>
              <a:rPr lang="en-US" altLang="ko-KR" sz="1200" dirty="0">
                <a:solidFill>
                  <a:srgbClr val="FF0000"/>
                </a:solidFill>
              </a:rPr>
              <a:t>1Depth Menu</a:t>
            </a:r>
            <a:endParaRPr lang="ko-KR" altLang="en-US" sz="1200" dirty="0">
              <a:solidFill>
                <a:srgbClr val="FF0000"/>
              </a:solidFill>
            </a:endParaRPr>
          </a:p>
        </p:txBody>
      </p:sp>
      <p:sp>
        <p:nvSpPr>
          <p:cNvPr id="28" name="오른쪽 중괄호 27">
            <a:extLst>
              <a:ext uri="{FF2B5EF4-FFF2-40B4-BE49-F238E27FC236}">
                <a16:creationId xmlns:a16="http://schemas.microsoft.com/office/drawing/2014/main" xmlns="" id="{C3FD50BC-FF4A-4998-A52F-4ADAF21B03F6}"/>
              </a:ext>
            </a:extLst>
          </p:cNvPr>
          <p:cNvSpPr/>
          <p:nvPr/>
        </p:nvSpPr>
        <p:spPr>
          <a:xfrm>
            <a:off x="8327759" y="3335465"/>
            <a:ext cx="182517" cy="852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29" name="TextBox 28">
            <a:extLst>
              <a:ext uri="{FF2B5EF4-FFF2-40B4-BE49-F238E27FC236}">
                <a16:creationId xmlns:a16="http://schemas.microsoft.com/office/drawing/2014/main" xmlns="" id="{68287C32-7696-4833-9DAE-6A33942F5DA3}"/>
              </a:ext>
            </a:extLst>
          </p:cNvPr>
          <p:cNvSpPr txBox="1"/>
          <p:nvPr/>
        </p:nvSpPr>
        <p:spPr>
          <a:xfrm>
            <a:off x="8520614" y="3622965"/>
            <a:ext cx="1055097" cy="276999"/>
          </a:xfrm>
          <a:prstGeom prst="rect">
            <a:avLst/>
          </a:prstGeom>
          <a:noFill/>
        </p:spPr>
        <p:txBody>
          <a:bodyPr wrap="none" rtlCol="0">
            <a:spAutoFit/>
          </a:bodyPr>
          <a:lstStyle/>
          <a:p>
            <a:pPr algn="ctr"/>
            <a:r>
              <a:rPr lang="en-US" altLang="ko-KR" sz="1200" dirty="0">
                <a:solidFill>
                  <a:srgbClr val="FF0000"/>
                </a:solidFill>
              </a:rPr>
              <a:t>3Depth Menu</a:t>
            </a:r>
            <a:endParaRPr lang="ko-KR" altLang="en-US" sz="1200" dirty="0">
              <a:solidFill>
                <a:srgbClr val="FF0000"/>
              </a:solidFill>
            </a:endParaRPr>
          </a:p>
        </p:txBody>
      </p:sp>
      <p:sp>
        <p:nvSpPr>
          <p:cNvPr id="30" name="오른쪽 중괄호 29">
            <a:extLst>
              <a:ext uri="{FF2B5EF4-FFF2-40B4-BE49-F238E27FC236}">
                <a16:creationId xmlns:a16="http://schemas.microsoft.com/office/drawing/2014/main" xmlns="" id="{94E515CE-FF27-40D9-8F0F-9535C3E18EBA}"/>
              </a:ext>
            </a:extLst>
          </p:cNvPr>
          <p:cNvSpPr/>
          <p:nvPr/>
        </p:nvSpPr>
        <p:spPr>
          <a:xfrm>
            <a:off x="8339898" y="4741696"/>
            <a:ext cx="160297" cy="35291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31" name="TextBox 30">
            <a:extLst>
              <a:ext uri="{FF2B5EF4-FFF2-40B4-BE49-F238E27FC236}">
                <a16:creationId xmlns:a16="http://schemas.microsoft.com/office/drawing/2014/main" xmlns="" id="{341F31B4-4DB2-418F-AA3A-42AA4A7D0860}"/>
              </a:ext>
            </a:extLst>
          </p:cNvPr>
          <p:cNvSpPr txBox="1"/>
          <p:nvPr/>
        </p:nvSpPr>
        <p:spPr>
          <a:xfrm>
            <a:off x="8490918" y="4790299"/>
            <a:ext cx="1055097" cy="276999"/>
          </a:xfrm>
          <a:prstGeom prst="rect">
            <a:avLst/>
          </a:prstGeom>
          <a:noFill/>
        </p:spPr>
        <p:txBody>
          <a:bodyPr wrap="none" rtlCol="0">
            <a:spAutoFit/>
          </a:bodyPr>
          <a:lstStyle/>
          <a:p>
            <a:pPr algn="ctr"/>
            <a:r>
              <a:rPr lang="en-US" altLang="ko-KR" sz="1200" dirty="0">
                <a:solidFill>
                  <a:srgbClr val="FF0000"/>
                </a:solidFill>
              </a:rPr>
              <a:t>2Depth Menu</a:t>
            </a:r>
            <a:endParaRPr lang="ko-KR" altLang="en-US" sz="1200" dirty="0">
              <a:solidFill>
                <a:srgbClr val="FF0000"/>
              </a:solidFill>
            </a:endParaRPr>
          </a:p>
        </p:txBody>
      </p:sp>
      <p:sp>
        <p:nvSpPr>
          <p:cNvPr id="32" name="오른쪽 중괄호 31">
            <a:extLst>
              <a:ext uri="{FF2B5EF4-FFF2-40B4-BE49-F238E27FC236}">
                <a16:creationId xmlns:a16="http://schemas.microsoft.com/office/drawing/2014/main" xmlns="" id="{087A344A-CE25-4998-8A65-1D6637DCFD4D}"/>
              </a:ext>
            </a:extLst>
          </p:cNvPr>
          <p:cNvSpPr/>
          <p:nvPr/>
        </p:nvSpPr>
        <p:spPr>
          <a:xfrm>
            <a:off x="8345959" y="4317576"/>
            <a:ext cx="160297" cy="34473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33" name="TextBox 32">
            <a:extLst>
              <a:ext uri="{FF2B5EF4-FFF2-40B4-BE49-F238E27FC236}">
                <a16:creationId xmlns:a16="http://schemas.microsoft.com/office/drawing/2014/main" xmlns="" id="{3BFD4F22-DF03-4D4E-9336-34AB053B0D80}"/>
              </a:ext>
            </a:extLst>
          </p:cNvPr>
          <p:cNvSpPr txBox="1"/>
          <p:nvPr/>
        </p:nvSpPr>
        <p:spPr>
          <a:xfrm>
            <a:off x="8500195" y="4358002"/>
            <a:ext cx="1055097" cy="276999"/>
          </a:xfrm>
          <a:prstGeom prst="rect">
            <a:avLst/>
          </a:prstGeom>
          <a:noFill/>
        </p:spPr>
        <p:txBody>
          <a:bodyPr wrap="none" rtlCol="0">
            <a:spAutoFit/>
          </a:bodyPr>
          <a:lstStyle/>
          <a:p>
            <a:pPr algn="ctr"/>
            <a:r>
              <a:rPr lang="en-US" altLang="ko-KR" sz="1200" dirty="0">
                <a:solidFill>
                  <a:srgbClr val="FF0000"/>
                </a:solidFill>
              </a:rPr>
              <a:t>1Depth Menu</a:t>
            </a:r>
            <a:endParaRPr lang="ko-KR" altLang="en-US" sz="1200" dirty="0">
              <a:solidFill>
                <a:srgbClr val="FF0000"/>
              </a:solidFill>
            </a:endParaRPr>
          </a:p>
        </p:txBody>
      </p:sp>
      <p:sp>
        <p:nvSpPr>
          <p:cNvPr id="34" name="오른쪽 중괄호 33">
            <a:extLst>
              <a:ext uri="{FF2B5EF4-FFF2-40B4-BE49-F238E27FC236}">
                <a16:creationId xmlns:a16="http://schemas.microsoft.com/office/drawing/2014/main" xmlns="" id="{428E2536-6EE8-4A27-996A-034A0A4B1A57}"/>
              </a:ext>
            </a:extLst>
          </p:cNvPr>
          <p:cNvSpPr/>
          <p:nvPr/>
        </p:nvSpPr>
        <p:spPr>
          <a:xfrm>
            <a:off x="8346562" y="5128857"/>
            <a:ext cx="192855" cy="130252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35" name="TextBox 34">
            <a:extLst>
              <a:ext uri="{FF2B5EF4-FFF2-40B4-BE49-F238E27FC236}">
                <a16:creationId xmlns:a16="http://schemas.microsoft.com/office/drawing/2014/main" xmlns="" id="{8EB7192D-4120-4752-8278-BF007D4859FF}"/>
              </a:ext>
            </a:extLst>
          </p:cNvPr>
          <p:cNvSpPr txBox="1"/>
          <p:nvPr/>
        </p:nvSpPr>
        <p:spPr>
          <a:xfrm>
            <a:off x="8539417" y="5416357"/>
            <a:ext cx="1055097" cy="276999"/>
          </a:xfrm>
          <a:prstGeom prst="rect">
            <a:avLst/>
          </a:prstGeom>
          <a:noFill/>
        </p:spPr>
        <p:txBody>
          <a:bodyPr wrap="none" rtlCol="0">
            <a:spAutoFit/>
          </a:bodyPr>
          <a:lstStyle/>
          <a:p>
            <a:pPr algn="ctr"/>
            <a:r>
              <a:rPr lang="en-US" altLang="ko-KR" sz="1200" dirty="0">
                <a:solidFill>
                  <a:srgbClr val="FF0000"/>
                </a:solidFill>
              </a:rPr>
              <a:t>3Depth Menu</a:t>
            </a:r>
            <a:endParaRPr lang="ko-KR" altLang="en-US" sz="1200" dirty="0">
              <a:solidFill>
                <a:srgbClr val="FF0000"/>
              </a:solidFill>
            </a:endParaRPr>
          </a:p>
        </p:txBody>
      </p:sp>
      <p:sp>
        <p:nvSpPr>
          <p:cNvPr id="36" name="직사각형 35">
            <a:extLst>
              <a:ext uri="{FF2B5EF4-FFF2-40B4-BE49-F238E27FC236}">
                <a16:creationId xmlns:a16="http://schemas.microsoft.com/office/drawing/2014/main" xmlns="" id="{8FC6EC0B-89C0-42F4-80E9-05A1B52396BE}"/>
              </a:ext>
            </a:extLst>
          </p:cNvPr>
          <p:cNvSpPr/>
          <p:nvPr/>
        </p:nvSpPr>
        <p:spPr>
          <a:xfrm>
            <a:off x="4497393" y="1348234"/>
            <a:ext cx="1996055" cy="103281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b="1" dirty="0">
              <a:solidFill>
                <a:schemeClr val="tx1"/>
              </a:solidFill>
            </a:endParaRPr>
          </a:p>
        </p:txBody>
      </p:sp>
      <p:sp>
        <p:nvSpPr>
          <p:cNvPr id="37" name="직사각형 36">
            <a:extLst>
              <a:ext uri="{FF2B5EF4-FFF2-40B4-BE49-F238E27FC236}">
                <a16:creationId xmlns:a16="http://schemas.microsoft.com/office/drawing/2014/main" xmlns="" id="{55EAC4C2-1679-4FF9-8B63-936777DCCD08}"/>
              </a:ext>
            </a:extLst>
          </p:cNvPr>
          <p:cNvSpPr/>
          <p:nvPr/>
        </p:nvSpPr>
        <p:spPr>
          <a:xfrm>
            <a:off x="4527766" y="1425851"/>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8" name="직사각형 37">
            <a:extLst>
              <a:ext uri="{FF2B5EF4-FFF2-40B4-BE49-F238E27FC236}">
                <a16:creationId xmlns:a16="http://schemas.microsoft.com/office/drawing/2014/main" xmlns="" id="{8F5E8B38-4A5B-43C5-BB3A-0A2BB861FE85}"/>
              </a:ext>
            </a:extLst>
          </p:cNvPr>
          <p:cNvSpPr/>
          <p:nvPr/>
        </p:nvSpPr>
        <p:spPr>
          <a:xfrm>
            <a:off x="5276647" y="1434156"/>
            <a:ext cx="915635" cy="507831"/>
          </a:xfrm>
          <a:prstGeom prst="rect">
            <a:avLst/>
          </a:prstGeom>
        </p:spPr>
        <p:txBody>
          <a:bodyPr wrap="none">
            <a:spAutoFit/>
          </a:bodyPr>
          <a:lstStyle/>
          <a:p>
            <a:pPr marL="171450" indent="-171450">
              <a:buFont typeface="Arial" panose="020B0604020202020204" pitchFamily="34" charset="0"/>
              <a:buChar char="•"/>
            </a:pPr>
            <a:r>
              <a:rPr lang="ko-KR" altLang="en-US" sz="900" dirty="0"/>
              <a:t>브랜드 소개</a:t>
            </a:r>
            <a:endParaRPr lang="en-US" altLang="ko-KR" sz="900" dirty="0"/>
          </a:p>
          <a:p>
            <a:pPr marL="171450" indent="-171450">
              <a:buFont typeface="Arial" panose="020B0604020202020204" pitchFamily="34" charset="0"/>
              <a:buChar char="•"/>
            </a:pPr>
            <a:r>
              <a:rPr lang="ko-KR" altLang="en-US" sz="900" dirty="0"/>
              <a:t>매장 안내</a:t>
            </a:r>
            <a:endParaRPr lang="en-US" altLang="ko-KR" sz="900" dirty="0"/>
          </a:p>
          <a:p>
            <a:pPr marL="171450" indent="-171450">
              <a:buFont typeface="Arial" panose="020B0604020202020204" pitchFamily="34" charset="0"/>
              <a:buChar char="•"/>
            </a:pPr>
            <a:r>
              <a:rPr lang="ko-KR" altLang="en-US" sz="900" dirty="0"/>
              <a:t>에뛰드 모델</a:t>
            </a:r>
            <a:endParaRPr lang="en-US" altLang="ko-KR" sz="900" dirty="0"/>
          </a:p>
        </p:txBody>
      </p:sp>
      <p:sp>
        <p:nvSpPr>
          <p:cNvPr id="39" name="직사각형 38">
            <a:extLst>
              <a:ext uri="{FF2B5EF4-FFF2-40B4-BE49-F238E27FC236}">
                <a16:creationId xmlns:a16="http://schemas.microsoft.com/office/drawing/2014/main" xmlns="" id="{B2E2AA19-51F8-4FBC-A0F3-188F34EE3409}"/>
              </a:ext>
            </a:extLst>
          </p:cNvPr>
          <p:cNvSpPr/>
          <p:nvPr/>
        </p:nvSpPr>
        <p:spPr>
          <a:xfrm>
            <a:off x="6485337" y="1348233"/>
            <a:ext cx="1996055" cy="103281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b="1" dirty="0">
              <a:solidFill>
                <a:schemeClr val="tx1"/>
              </a:solidFill>
            </a:endParaRPr>
          </a:p>
        </p:txBody>
      </p:sp>
      <p:sp>
        <p:nvSpPr>
          <p:cNvPr id="40" name="직사각형 39">
            <a:extLst>
              <a:ext uri="{FF2B5EF4-FFF2-40B4-BE49-F238E27FC236}">
                <a16:creationId xmlns:a16="http://schemas.microsoft.com/office/drawing/2014/main" xmlns="" id="{66DCC18D-BF75-4279-9F83-6EB72063F449}"/>
              </a:ext>
            </a:extLst>
          </p:cNvPr>
          <p:cNvSpPr/>
          <p:nvPr/>
        </p:nvSpPr>
        <p:spPr>
          <a:xfrm>
            <a:off x="6663597" y="1425851"/>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41" name="직사각형 40">
            <a:extLst>
              <a:ext uri="{FF2B5EF4-FFF2-40B4-BE49-F238E27FC236}">
                <a16:creationId xmlns:a16="http://schemas.microsoft.com/office/drawing/2014/main" xmlns="" id="{3845C28B-9E5A-44A2-9F29-3A969828ACC3}"/>
              </a:ext>
            </a:extLst>
          </p:cNvPr>
          <p:cNvSpPr/>
          <p:nvPr/>
        </p:nvSpPr>
        <p:spPr>
          <a:xfrm>
            <a:off x="7294658" y="1434156"/>
            <a:ext cx="1196161" cy="923330"/>
          </a:xfrm>
          <a:prstGeom prst="rect">
            <a:avLst/>
          </a:prstGeom>
        </p:spPr>
        <p:txBody>
          <a:bodyPr wrap="none">
            <a:spAutoFit/>
          </a:bodyPr>
          <a:lstStyle/>
          <a:p>
            <a:pPr marL="171450" indent="-171450">
              <a:buFont typeface="Arial" panose="020B0604020202020204" pitchFamily="34" charset="0"/>
              <a:buChar char="•"/>
            </a:pPr>
            <a:r>
              <a:rPr lang="ko-KR" altLang="en-US" sz="900" dirty="0"/>
              <a:t>뷰티즌</a:t>
            </a:r>
            <a:endParaRPr lang="en-US" altLang="ko-KR" sz="900" dirty="0"/>
          </a:p>
          <a:p>
            <a:pPr marL="171450" indent="-171450">
              <a:buFont typeface="Arial" panose="020B0604020202020204" pitchFamily="34" charset="0"/>
              <a:buChar char="•"/>
            </a:pPr>
            <a:r>
              <a:rPr lang="ko-KR" altLang="en-US" sz="900" dirty="0"/>
              <a:t>스윗샷 캠페인</a:t>
            </a:r>
            <a:endParaRPr lang="en-US" altLang="ko-KR" sz="900" dirty="0"/>
          </a:p>
          <a:p>
            <a:pPr marL="171450" indent="-171450">
              <a:buFont typeface="Arial" panose="020B0604020202020204" pitchFamily="34" charset="0"/>
              <a:buChar char="•"/>
            </a:pPr>
            <a:r>
              <a:rPr lang="ko-KR" altLang="en-US" sz="900" dirty="0"/>
              <a:t>컬러 팩토리</a:t>
            </a:r>
            <a:endParaRPr lang="en-US" altLang="ko-KR" sz="900" dirty="0"/>
          </a:p>
          <a:p>
            <a:pPr marL="171450" indent="-171450">
              <a:buFont typeface="Arial" panose="020B0604020202020204" pitchFamily="34" charset="0"/>
              <a:buChar char="•"/>
            </a:pPr>
            <a:r>
              <a:rPr lang="ko-KR" altLang="en-US" sz="900" dirty="0"/>
              <a:t>에뛰드 뉴스</a:t>
            </a:r>
            <a:endParaRPr lang="en-US" altLang="ko-KR" sz="900" dirty="0"/>
          </a:p>
          <a:p>
            <a:pPr marL="171450" indent="-171450">
              <a:buFont typeface="Arial" panose="020B0604020202020204" pitchFamily="34" charset="0"/>
              <a:buChar char="•"/>
            </a:pPr>
            <a:r>
              <a:rPr lang="ko-KR" altLang="en-US" sz="900" dirty="0"/>
              <a:t>에뛰드 방송국</a:t>
            </a:r>
            <a:endParaRPr lang="en-US" altLang="ko-KR" sz="900" dirty="0"/>
          </a:p>
          <a:p>
            <a:pPr marL="171450" indent="-171450">
              <a:buFont typeface="Arial" panose="020B0604020202020204" pitchFamily="34" charset="0"/>
              <a:buChar char="•"/>
            </a:pPr>
            <a:r>
              <a:rPr lang="ko-KR" altLang="en-US" sz="900" dirty="0"/>
              <a:t>메이크업유어드림</a:t>
            </a:r>
            <a:endParaRPr lang="en-US" altLang="ko-KR" sz="900" dirty="0"/>
          </a:p>
        </p:txBody>
      </p:sp>
      <p:sp>
        <p:nvSpPr>
          <p:cNvPr id="42" name="오른쪽 중괄호 41">
            <a:extLst>
              <a:ext uri="{FF2B5EF4-FFF2-40B4-BE49-F238E27FC236}">
                <a16:creationId xmlns:a16="http://schemas.microsoft.com/office/drawing/2014/main" xmlns="" id="{9B845AAB-0A58-4ACC-8DEE-E380891AA3FE}"/>
              </a:ext>
            </a:extLst>
          </p:cNvPr>
          <p:cNvSpPr/>
          <p:nvPr/>
        </p:nvSpPr>
        <p:spPr>
          <a:xfrm>
            <a:off x="8362184" y="994287"/>
            <a:ext cx="160297" cy="34473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3" name="TextBox 42">
            <a:extLst>
              <a:ext uri="{FF2B5EF4-FFF2-40B4-BE49-F238E27FC236}">
                <a16:creationId xmlns:a16="http://schemas.microsoft.com/office/drawing/2014/main" xmlns="" id="{B0497F04-6275-4A99-82EF-F6789E07D496}"/>
              </a:ext>
            </a:extLst>
          </p:cNvPr>
          <p:cNvSpPr txBox="1"/>
          <p:nvPr/>
        </p:nvSpPr>
        <p:spPr>
          <a:xfrm>
            <a:off x="8516420" y="1034713"/>
            <a:ext cx="1055097" cy="276999"/>
          </a:xfrm>
          <a:prstGeom prst="rect">
            <a:avLst/>
          </a:prstGeom>
          <a:noFill/>
        </p:spPr>
        <p:txBody>
          <a:bodyPr wrap="none" rtlCol="0">
            <a:spAutoFit/>
          </a:bodyPr>
          <a:lstStyle/>
          <a:p>
            <a:pPr algn="ctr"/>
            <a:r>
              <a:rPr lang="en-US" altLang="ko-KR" sz="1200" dirty="0">
                <a:solidFill>
                  <a:srgbClr val="FF0000"/>
                </a:solidFill>
              </a:rPr>
              <a:t>1Depth Menu</a:t>
            </a:r>
            <a:endParaRPr lang="ko-KR" altLang="en-US" sz="1200" dirty="0">
              <a:solidFill>
                <a:srgbClr val="FF0000"/>
              </a:solidFill>
            </a:endParaRPr>
          </a:p>
        </p:txBody>
      </p:sp>
    </p:spTree>
    <p:extLst>
      <p:ext uri="{BB962C8B-B14F-4D97-AF65-F5344CB8AC3E}">
        <p14:creationId xmlns:p14="http://schemas.microsoft.com/office/powerpoint/2010/main" val="1092282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6DA5FDB-38C9-4039-9DCA-7464910126FD}"/>
              </a:ext>
            </a:extLst>
          </p:cNvPr>
          <p:cNvSpPr>
            <a:spLocks noGrp="1"/>
          </p:cNvSpPr>
          <p:nvPr>
            <p:ph type="title"/>
          </p:nvPr>
        </p:nvSpPr>
        <p:spPr/>
        <p:txBody>
          <a:bodyPr/>
          <a:lstStyle/>
          <a:p>
            <a:r>
              <a:rPr lang="ko-KR" altLang="en-US" dirty="0"/>
              <a:t>브랜드 섹션 內 메뉴 이동 구조</a:t>
            </a:r>
            <a:r>
              <a:rPr lang="en-US" altLang="ko-KR" dirty="0"/>
              <a:t>_2</a:t>
            </a:r>
            <a:r>
              <a:rPr lang="ko-KR" altLang="en-US" dirty="0"/>
              <a:t>안</a:t>
            </a:r>
            <a:r>
              <a:rPr lang="en-US" altLang="ko-KR" dirty="0"/>
              <a:t>_3DEPTH/4Depth</a:t>
            </a:r>
            <a:endParaRPr lang="ko-KR" altLang="en-US" dirty="0"/>
          </a:p>
        </p:txBody>
      </p:sp>
      <p:sp>
        <p:nvSpPr>
          <p:cNvPr id="3" name="직사각형 2">
            <a:extLst>
              <a:ext uri="{FF2B5EF4-FFF2-40B4-BE49-F238E27FC236}">
                <a16:creationId xmlns:a16="http://schemas.microsoft.com/office/drawing/2014/main" xmlns="" id="{170EEDFA-0F27-4B70-B1A7-8B951B98EB57}"/>
              </a:ext>
            </a:extLst>
          </p:cNvPr>
          <p:cNvSpPr/>
          <p:nvPr/>
        </p:nvSpPr>
        <p:spPr>
          <a:xfrm>
            <a:off x="581474" y="980728"/>
            <a:ext cx="7739621" cy="396773"/>
          </a:xfrm>
          <a:prstGeom prst="rect">
            <a:avLst/>
          </a:prstGeom>
          <a:pattFill prst="ltUpDiag">
            <a:fgClr>
              <a:schemeClr val="tx1">
                <a:lumMod val="65000"/>
                <a:lumOff val="3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lumMod val="85000"/>
                    <a:lumOff val="15000"/>
                  </a:schemeClr>
                </a:solidFill>
              </a:rPr>
              <a:t>GNB</a:t>
            </a:r>
            <a:endParaRPr lang="ko-KR" altLang="en-US" sz="1200" dirty="0">
              <a:solidFill>
                <a:schemeClr val="tx1">
                  <a:lumMod val="85000"/>
                  <a:lumOff val="15000"/>
                </a:schemeClr>
              </a:solidFill>
            </a:endParaRPr>
          </a:p>
        </p:txBody>
      </p:sp>
      <p:sp>
        <p:nvSpPr>
          <p:cNvPr id="4" name="직사각형 3">
            <a:extLst>
              <a:ext uri="{FF2B5EF4-FFF2-40B4-BE49-F238E27FC236}">
                <a16:creationId xmlns:a16="http://schemas.microsoft.com/office/drawing/2014/main" xmlns="" id="{A4A5E1E2-0D94-47D8-8791-DABF3A3C8713}"/>
              </a:ext>
            </a:extLst>
          </p:cNvPr>
          <p:cNvSpPr/>
          <p:nvPr/>
        </p:nvSpPr>
        <p:spPr>
          <a:xfrm>
            <a:off x="5889104" y="998820"/>
            <a:ext cx="1111270" cy="344738"/>
          </a:xfrm>
          <a:prstGeom prst="rect">
            <a:avLst/>
          </a:prstGeom>
          <a:solidFill>
            <a:schemeClr val="bg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브랜드</a:t>
            </a:r>
          </a:p>
        </p:txBody>
      </p:sp>
      <p:sp>
        <p:nvSpPr>
          <p:cNvPr id="5" name="직사각형 4">
            <a:extLst>
              <a:ext uri="{FF2B5EF4-FFF2-40B4-BE49-F238E27FC236}">
                <a16:creationId xmlns:a16="http://schemas.microsoft.com/office/drawing/2014/main" xmlns="" id="{1547574F-524B-43C1-BB23-EA20BE4930E9}"/>
              </a:ext>
            </a:extLst>
          </p:cNvPr>
          <p:cNvSpPr/>
          <p:nvPr/>
        </p:nvSpPr>
        <p:spPr>
          <a:xfrm>
            <a:off x="581474" y="1556792"/>
            <a:ext cx="7739621" cy="3447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xmlns="" id="{475A924A-B90C-4BD9-B201-C1721AE438C8}"/>
              </a:ext>
            </a:extLst>
          </p:cNvPr>
          <p:cNvSpPr txBox="1"/>
          <p:nvPr/>
        </p:nvSpPr>
        <p:spPr>
          <a:xfrm>
            <a:off x="600277" y="1604907"/>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7" name="직사각형 6">
            <a:extLst>
              <a:ext uri="{FF2B5EF4-FFF2-40B4-BE49-F238E27FC236}">
                <a16:creationId xmlns:a16="http://schemas.microsoft.com/office/drawing/2014/main" xmlns="" id="{6D6148DD-8FBB-40DD-96A0-3205C2857E97}"/>
              </a:ext>
            </a:extLst>
          </p:cNvPr>
          <p:cNvSpPr/>
          <p:nvPr/>
        </p:nvSpPr>
        <p:spPr>
          <a:xfrm>
            <a:off x="1376871" y="1608879"/>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8" name="직사각형 7">
            <a:extLst>
              <a:ext uri="{FF2B5EF4-FFF2-40B4-BE49-F238E27FC236}">
                <a16:creationId xmlns:a16="http://schemas.microsoft.com/office/drawing/2014/main" xmlns="" id="{40D5C03E-62DB-472B-9784-39F65FDE2FB0}"/>
              </a:ext>
            </a:extLst>
          </p:cNvPr>
          <p:cNvSpPr/>
          <p:nvPr/>
        </p:nvSpPr>
        <p:spPr>
          <a:xfrm>
            <a:off x="2541740" y="1618307"/>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9" name="TextBox 8">
            <a:extLst>
              <a:ext uri="{FF2B5EF4-FFF2-40B4-BE49-F238E27FC236}">
                <a16:creationId xmlns:a16="http://schemas.microsoft.com/office/drawing/2014/main" xmlns="" id="{6C48D214-900F-4A13-A6D0-10E5CAC3BA9C}"/>
              </a:ext>
            </a:extLst>
          </p:cNvPr>
          <p:cNvSpPr txBox="1"/>
          <p:nvPr/>
        </p:nvSpPr>
        <p:spPr>
          <a:xfrm>
            <a:off x="4030953" y="1991117"/>
            <a:ext cx="922047" cy="276999"/>
          </a:xfrm>
          <a:prstGeom prst="rect">
            <a:avLst/>
          </a:prstGeom>
          <a:noFill/>
        </p:spPr>
        <p:txBody>
          <a:bodyPr wrap="none" rtlCol="0">
            <a:spAutoFit/>
          </a:bodyPr>
          <a:lstStyle/>
          <a:p>
            <a:pPr algn="ctr"/>
            <a:r>
              <a:rPr lang="ko-KR" altLang="en-US" sz="1200" b="1" dirty="0"/>
              <a:t>브랜드 소개</a:t>
            </a:r>
          </a:p>
        </p:txBody>
      </p:sp>
      <p:sp>
        <p:nvSpPr>
          <p:cNvPr id="15" name="오른쪽 중괄호 14">
            <a:extLst>
              <a:ext uri="{FF2B5EF4-FFF2-40B4-BE49-F238E27FC236}">
                <a16:creationId xmlns:a16="http://schemas.microsoft.com/office/drawing/2014/main" xmlns="" id="{9515380A-882F-4D99-BB4C-525FF2F983E1}"/>
              </a:ext>
            </a:extLst>
          </p:cNvPr>
          <p:cNvSpPr/>
          <p:nvPr/>
        </p:nvSpPr>
        <p:spPr>
          <a:xfrm>
            <a:off x="8339949" y="1942514"/>
            <a:ext cx="160297" cy="35291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16" name="TextBox 15">
            <a:extLst>
              <a:ext uri="{FF2B5EF4-FFF2-40B4-BE49-F238E27FC236}">
                <a16:creationId xmlns:a16="http://schemas.microsoft.com/office/drawing/2014/main" xmlns="" id="{81CB4BF6-E8B3-4CB8-A34F-D5E27E7950D2}"/>
              </a:ext>
            </a:extLst>
          </p:cNvPr>
          <p:cNvSpPr txBox="1"/>
          <p:nvPr/>
        </p:nvSpPr>
        <p:spPr>
          <a:xfrm>
            <a:off x="8490969" y="1991117"/>
            <a:ext cx="1055097" cy="276999"/>
          </a:xfrm>
          <a:prstGeom prst="rect">
            <a:avLst/>
          </a:prstGeom>
          <a:noFill/>
        </p:spPr>
        <p:txBody>
          <a:bodyPr wrap="none" rtlCol="0">
            <a:spAutoFit/>
          </a:bodyPr>
          <a:lstStyle/>
          <a:p>
            <a:pPr algn="ctr"/>
            <a:r>
              <a:rPr lang="en-US" altLang="ko-KR" sz="1200" dirty="0">
                <a:solidFill>
                  <a:srgbClr val="FF0000"/>
                </a:solidFill>
              </a:rPr>
              <a:t>3Depth Menu</a:t>
            </a:r>
            <a:endParaRPr lang="ko-KR" altLang="en-US" sz="1200" dirty="0">
              <a:solidFill>
                <a:srgbClr val="FF0000"/>
              </a:solidFill>
            </a:endParaRPr>
          </a:p>
        </p:txBody>
      </p:sp>
      <p:sp>
        <p:nvSpPr>
          <p:cNvPr id="17" name="오른쪽 중괄호 16">
            <a:extLst>
              <a:ext uri="{FF2B5EF4-FFF2-40B4-BE49-F238E27FC236}">
                <a16:creationId xmlns:a16="http://schemas.microsoft.com/office/drawing/2014/main" xmlns="" id="{9A1DAC32-0C63-4782-BD39-EA64826A6829}"/>
              </a:ext>
            </a:extLst>
          </p:cNvPr>
          <p:cNvSpPr/>
          <p:nvPr/>
        </p:nvSpPr>
        <p:spPr>
          <a:xfrm>
            <a:off x="8346010" y="1551607"/>
            <a:ext cx="160297" cy="34473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18" name="TextBox 17">
            <a:extLst>
              <a:ext uri="{FF2B5EF4-FFF2-40B4-BE49-F238E27FC236}">
                <a16:creationId xmlns:a16="http://schemas.microsoft.com/office/drawing/2014/main" xmlns="" id="{A5AA3E82-3C89-4F34-9000-31C0D023A4FE}"/>
              </a:ext>
            </a:extLst>
          </p:cNvPr>
          <p:cNvSpPr txBox="1"/>
          <p:nvPr/>
        </p:nvSpPr>
        <p:spPr>
          <a:xfrm>
            <a:off x="8500246" y="1592033"/>
            <a:ext cx="1055097" cy="276999"/>
          </a:xfrm>
          <a:prstGeom prst="rect">
            <a:avLst/>
          </a:prstGeom>
          <a:noFill/>
        </p:spPr>
        <p:txBody>
          <a:bodyPr wrap="none" rtlCol="0">
            <a:spAutoFit/>
          </a:bodyPr>
          <a:lstStyle/>
          <a:p>
            <a:pPr algn="ctr"/>
            <a:r>
              <a:rPr lang="en-US" altLang="ko-KR" sz="1200" dirty="0">
                <a:solidFill>
                  <a:srgbClr val="FF0000"/>
                </a:solidFill>
              </a:rPr>
              <a:t>2Depth Menu</a:t>
            </a:r>
            <a:endParaRPr lang="ko-KR" altLang="en-US" sz="1200" dirty="0">
              <a:solidFill>
                <a:srgbClr val="FF0000"/>
              </a:solidFill>
            </a:endParaRPr>
          </a:p>
        </p:txBody>
      </p:sp>
      <p:sp>
        <p:nvSpPr>
          <p:cNvPr id="19" name="직사각형 18">
            <a:extLst>
              <a:ext uri="{FF2B5EF4-FFF2-40B4-BE49-F238E27FC236}">
                <a16:creationId xmlns:a16="http://schemas.microsoft.com/office/drawing/2014/main" xmlns="" id="{B9CE76BD-77AC-4956-A376-D4DD5C9FD705}"/>
              </a:ext>
            </a:extLst>
          </p:cNvPr>
          <p:cNvSpPr/>
          <p:nvPr/>
        </p:nvSpPr>
        <p:spPr>
          <a:xfrm>
            <a:off x="600277" y="2333138"/>
            <a:ext cx="2568597" cy="369332"/>
          </a:xfrm>
          <a:prstGeom prst="rect">
            <a:avLst/>
          </a:prstGeom>
          <a:solidFill>
            <a:schemeClr val="tx1">
              <a:lumMod val="50000"/>
              <a:lumOff val="5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contents1</a:t>
            </a:r>
            <a:endParaRPr lang="ko-KR" altLang="en-US" sz="1200" dirty="0">
              <a:solidFill>
                <a:schemeClr val="tx1"/>
              </a:solidFill>
            </a:endParaRPr>
          </a:p>
        </p:txBody>
      </p:sp>
      <p:sp>
        <p:nvSpPr>
          <p:cNvPr id="20" name="직사각형 19">
            <a:extLst>
              <a:ext uri="{FF2B5EF4-FFF2-40B4-BE49-F238E27FC236}">
                <a16:creationId xmlns:a16="http://schemas.microsoft.com/office/drawing/2014/main" xmlns="" id="{E9110BAC-A032-4D21-B391-E4908B6E7A1A}"/>
              </a:ext>
            </a:extLst>
          </p:cNvPr>
          <p:cNvSpPr/>
          <p:nvPr/>
        </p:nvSpPr>
        <p:spPr>
          <a:xfrm>
            <a:off x="3181081" y="2333138"/>
            <a:ext cx="2568597" cy="369332"/>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contents</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xmlns="" id="{C6C552B5-1C8F-4D2F-A22A-C1035D6935EE}"/>
              </a:ext>
            </a:extLst>
          </p:cNvPr>
          <p:cNvSpPr/>
          <p:nvPr/>
        </p:nvSpPr>
        <p:spPr>
          <a:xfrm>
            <a:off x="5749678" y="2333138"/>
            <a:ext cx="2573519" cy="369332"/>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contents</a:t>
            </a:r>
            <a:endParaRPr lang="ko-KR" altLang="en-US" sz="1200" dirty="0">
              <a:solidFill>
                <a:schemeClr val="tx1"/>
              </a:solidFill>
            </a:endParaRPr>
          </a:p>
        </p:txBody>
      </p:sp>
      <p:sp>
        <p:nvSpPr>
          <p:cNvPr id="22" name="직사각형 21">
            <a:extLst>
              <a:ext uri="{FF2B5EF4-FFF2-40B4-BE49-F238E27FC236}">
                <a16:creationId xmlns:a16="http://schemas.microsoft.com/office/drawing/2014/main" xmlns="" id="{D6349B7C-F3A9-4195-9BDB-671991C7CDEE}"/>
              </a:ext>
            </a:extLst>
          </p:cNvPr>
          <p:cNvSpPr/>
          <p:nvPr/>
        </p:nvSpPr>
        <p:spPr>
          <a:xfrm>
            <a:off x="600277" y="2700784"/>
            <a:ext cx="7720818" cy="3792090"/>
          </a:xfrm>
          <a:prstGeom prst="rect">
            <a:avLst/>
          </a:prstGeom>
          <a:solidFill>
            <a:schemeClr val="tx1">
              <a:lumMod val="50000"/>
              <a:lumOff val="5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contents1</a:t>
            </a:r>
            <a:endParaRPr lang="ko-KR" altLang="en-US" sz="1200" dirty="0">
              <a:solidFill>
                <a:schemeClr val="tx1"/>
              </a:solidFill>
            </a:endParaRPr>
          </a:p>
        </p:txBody>
      </p:sp>
      <p:sp>
        <p:nvSpPr>
          <p:cNvPr id="23" name="오른쪽 중괄호 22">
            <a:extLst>
              <a:ext uri="{FF2B5EF4-FFF2-40B4-BE49-F238E27FC236}">
                <a16:creationId xmlns:a16="http://schemas.microsoft.com/office/drawing/2014/main" xmlns="" id="{765AE161-2EB7-4217-8549-B92730982602}"/>
              </a:ext>
            </a:extLst>
          </p:cNvPr>
          <p:cNvSpPr/>
          <p:nvPr/>
        </p:nvSpPr>
        <p:spPr>
          <a:xfrm>
            <a:off x="8339949" y="2333139"/>
            <a:ext cx="169874" cy="36658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24" name="TextBox 23">
            <a:extLst>
              <a:ext uri="{FF2B5EF4-FFF2-40B4-BE49-F238E27FC236}">
                <a16:creationId xmlns:a16="http://schemas.microsoft.com/office/drawing/2014/main" xmlns="" id="{655CC290-0842-4C32-A78F-2AD8797268A1}"/>
              </a:ext>
            </a:extLst>
          </p:cNvPr>
          <p:cNvSpPr txBox="1"/>
          <p:nvPr/>
        </p:nvSpPr>
        <p:spPr>
          <a:xfrm>
            <a:off x="8490969" y="2422725"/>
            <a:ext cx="1055097" cy="276999"/>
          </a:xfrm>
          <a:prstGeom prst="rect">
            <a:avLst/>
          </a:prstGeom>
          <a:noFill/>
        </p:spPr>
        <p:txBody>
          <a:bodyPr wrap="none" rtlCol="0">
            <a:spAutoFit/>
          </a:bodyPr>
          <a:lstStyle/>
          <a:p>
            <a:pPr algn="ctr"/>
            <a:r>
              <a:rPr lang="en-US" altLang="ko-KR" sz="1200" dirty="0">
                <a:solidFill>
                  <a:srgbClr val="FF0000"/>
                </a:solidFill>
              </a:rPr>
              <a:t>4Depth Menu</a:t>
            </a:r>
            <a:endParaRPr lang="ko-KR" altLang="en-US" sz="1200" dirty="0">
              <a:solidFill>
                <a:srgbClr val="FF0000"/>
              </a:solidFill>
            </a:endParaRPr>
          </a:p>
        </p:txBody>
      </p:sp>
    </p:spTree>
    <p:extLst>
      <p:ext uri="{BB962C8B-B14F-4D97-AF65-F5344CB8AC3E}">
        <p14:creationId xmlns:p14="http://schemas.microsoft.com/office/powerpoint/2010/main" val="19476684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p:txBody>
          <a:bodyPr/>
          <a:lstStyle/>
          <a:p>
            <a:r>
              <a:rPr lang="en-US" altLang="ko-KR" dirty="0"/>
              <a:t>- </a:t>
            </a:r>
            <a:r>
              <a:rPr lang="ko-KR" altLang="en-US" dirty="0"/>
              <a:t>브랜드 </a:t>
            </a:r>
            <a:r>
              <a:rPr lang="en-US" altLang="ko-KR" dirty="0"/>
              <a:t>main SB</a:t>
            </a:r>
          </a:p>
        </p:txBody>
      </p:sp>
      <p:sp>
        <p:nvSpPr>
          <p:cNvPr id="3" name="제목 2"/>
          <p:cNvSpPr>
            <a:spLocks noGrp="1"/>
          </p:cNvSpPr>
          <p:nvPr>
            <p:ph type="title"/>
          </p:nvPr>
        </p:nvSpPr>
        <p:spPr/>
        <p:txBody>
          <a:bodyPr/>
          <a:lstStyle/>
          <a:p>
            <a:r>
              <a:rPr lang="ko-KR" altLang="en-US" dirty="0"/>
              <a:t>브랜드 </a:t>
            </a:r>
            <a:r>
              <a:rPr lang="en-US" altLang="ko-KR" dirty="0"/>
              <a:t>_ Main</a:t>
            </a:r>
            <a:endParaRPr lang="ko-KR" altLang="en-US" dirty="0"/>
          </a:p>
        </p:txBody>
      </p:sp>
    </p:spTree>
    <p:extLst>
      <p:ext uri="{BB962C8B-B14F-4D97-AF65-F5344CB8AC3E}">
        <p14:creationId xmlns:p14="http://schemas.microsoft.com/office/powerpoint/2010/main" val="4187922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4D996096-BC65-4EBE-A59E-AFFC02976B21}"/>
              </a:ext>
            </a:extLst>
          </p:cNvPr>
          <p:cNvSpPr>
            <a:spLocks noGrp="1"/>
          </p:cNvSpPr>
          <p:nvPr>
            <p:ph type="body" idx="1"/>
          </p:nvPr>
        </p:nvSpPr>
        <p:spPr/>
        <p:txBody>
          <a:bodyPr/>
          <a:lstStyle/>
          <a:p>
            <a:r>
              <a:rPr lang="en-US" altLang="ko-KR" dirty="0"/>
              <a:t>EH.BC.07 </a:t>
            </a:r>
            <a:endParaRPr lang="ko-KR" altLang="en-US" dirty="0"/>
          </a:p>
        </p:txBody>
      </p:sp>
      <p:sp>
        <p:nvSpPr>
          <p:cNvPr id="5" name="텍스트 개체 틀 4">
            <a:extLst>
              <a:ext uri="{FF2B5EF4-FFF2-40B4-BE49-F238E27FC236}">
                <a16:creationId xmlns:a16="http://schemas.microsoft.com/office/drawing/2014/main" xmlns="" id="{703EF60B-5032-4593-828E-E2C27D621DC5}"/>
              </a:ext>
            </a:extLst>
          </p:cNvPr>
          <p:cNvSpPr>
            <a:spLocks noGrp="1"/>
          </p:cNvSpPr>
          <p:nvPr>
            <p:ph type="body" idx="10"/>
          </p:nvPr>
        </p:nvSpPr>
        <p:spPr/>
        <p:txBody>
          <a:bodyPr/>
          <a:lstStyle/>
          <a:p>
            <a:r>
              <a:rPr lang="ko-KR" altLang="en-US" dirty="0"/>
              <a:t>브랜드 </a:t>
            </a:r>
            <a:r>
              <a:rPr lang="en-US" altLang="ko-KR" dirty="0"/>
              <a:t>Main</a:t>
            </a:r>
            <a:endParaRPr lang="ko-KR" altLang="en-US" dirty="0"/>
          </a:p>
        </p:txBody>
      </p:sp>
      <p:sp>
        <p:nvSpPr>
          <p:cNvPr id="6" name="텍스트 개체 틀 5">
            <a:extLst>
              <a:ext uri="{FF2B5EF4-FFF2-40B4-BE49-F238E27FC236}">
                <a16:creationId xmlns:a16="http://schemas.microsoft.com/office/drawing/2014/main" xmlns="" id="{9B2ADC7E-EE4F-4C90-A35B-A3934431684D}"/>
              </a:ext>
            </a:extLst>
          </p:cNvPr>
          <p:cNvSpPr>
            <a:spLocks noGrp="1"/>
          </p:cNvSpPr>
          <p:nvPr>
            <p:ph type="body" idx="11"/>
          </p:nvPr>
        </p:nvSpPr>
        <p:spPr/>
        <p:txBody>
          <a:bodyPr/>
          <a:lstStyle/>
          <a:p>
            <a:r>
              <a:rPr lang="ko-KR" altLang="en-US" dirty="0"/>
              <a:t>브랜드 </a:t>
            </a:r>
            <a:r>
              <a:rPr lang="en-US" altLang="ko-KR" dirty="0"/>
              <a:t>Main</a:t>
            </a:r>
            <a:endParaRPr lang="ko-KR" altLang="en-US" dirty="0"/>
          </a:p>
        </p:txBody>
      </p:sp>
      <p:sp>
        <p:nvSpPr>
          <p:cNvPr id="7" name="Rectangle 21">
            <a:extLst>
              <a:ext uri="{FF2B5EF4-FFF2-40B4-BE49-F238E27FC236}">
                <a16:creationId xmlns:a16="http://schemas.microsoft.com/office/drawing/2014/main" xmlns="" id="{BB3C6B21-13AF-4FEC-B42E-7D3EAB407DBC}"/>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xmlns="" id="{D9B2C2FA-905D-48AD-AFB6-7FBFB0791A05}"/>
              </a:ext>
            </a:extLst>
          </p:cNvPr>
          <p:cNvSpPr/>
          <p:nvPr/>
        </p:nvSpPr>
        <p:spPr>
          <a:xfrm>
            <a:off x="25590" y="6579694"/>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sp>
        <p:nvSpPr>
          <p:cNvPr id="9" name="직사각형 8">
            <a:extLst>
              <a:ext uri="{FF2B5EF4-FFF2-40B4-BE49-F238E27FC236}">
                <a16:creationId xmlns:a16="http://schemas.microsoft.com/office/drawing/2014/main" xmlns="" id="{C6391043-B170-486C-BF20-0DA3DE122142}"/>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2" name="사각형: 둥근 모서리 1">
            <a:extLst>
              <a:ext uri="{FF2B5EF4-FFF2-40B4-BE49-F238E27FC236}">
                <a16:creationId xmlns:a16="http://schemas.microsoft.com/office/drawing/2014/main" xmlns="" id="{6E8C49EE-CD77-42E0-AAE3-7559FDAA8F94}"/>
              </a:ext>
            </a:extLst>
          </p:cNvPr>
          <p:cNvSpPr/>
          <p:nvPr/>
        </p:nvSpPr>
        <p:spPr>
          <a:xfrm>
            <a:off x="272479" y="718049"/>
            <a:ext cx="6931207" cy="2566935"/>
          </a:xfrm>
          <a:prstGeom prst="roundRect">
            <a:avLst/>
          </a:prstGeom>
          <a:noFill/>
          <a:ln w="285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xmlns="" id="{0041EE8E-3A9D-4DDF-8F87-AB6BD687E5C3}"/>
              </a:ext>
            </a:extLst>
          </p:cNvPr>
          <p:cNvSpPr/>
          <p:nvPr/>
        </p:nvSpPr>
        <p:spPr>
          <a:xfrm>
            <a:off x="435158" y="1452907"/>
            <a:ext cx="2665721" cy="830997"/>
          </a:xfrm>
          <a:prstGeom prst="rect">
            <a:avLst/>
          </a:prstGeom>
        </p:spPr>
        <p:txBody>
          <a:bodyPr wrap="square">
            <a:spAutoFit/>
          </a:bodyPr>
          <a:lstStyle/>
          <a:p>
            <a:r>
              <a:rPr lang="ko-KR" altLang="en-US" sz="1200" b="1" dirty="0"/>
              <a:t>에뛰드 스토리</a:t>
            </a:r>
            <a:endParaRPr lang="en-US" altLang="ko-KR" sz="1200" b="1" dirty="0"/>
          </a:p>
          <a:p>
            <a:endParaRPr lang="en-US" altLang="ko-KR" sz="900" dirty="0"/>
          </a:p>
          <a:p>
            <a:r>
              <a:rPr lang="ko-KR" altLang="en-US" sz="900" dirty="0" err="1"/>
              <a:t>에뛰드를</a:t>
            </a:r>
            <a:r>
              <a:rPr lang="ko-KR" altLang="en-US" sz="900" dirty="0"/>
              <a:t> 알고 </a:t>
            </a:r>
            <a:r>
              <a:rPr lang="ko-KR" altLang="en-US" sz="900" dirty="0" err="1"/>
              <a:t>싶으세요</a:t>
            </a:r>
            <a:r>
              <a:rPr lang="en-US" altLang="ko-KR" sz="900" dirty="0"/>
              <a:t>?</a:t>
            </a:r>
          </a:p>
          <a:p>
            <a:r>
              <a:rPr lang="ko-KR" altLang="en-US" sz="900" dirty="0"/>
              <a:t>브랜드의 의미와 역사</a:t>
            </a:r>
            <a:r>
              <a:rPr lang="en-US" altLang="ko-KR" sz="900" dirty="0"/>
              <a:t>, </a:t>
            </a:r>
            <a:r>
              <a:rPr lang="ko-KR" altLang="en-US" sz="900" dirty="0"/>
              <a:t>그리고 매장 및 에뛰드 모델들을 </a:t>
            </a:r>
            <a:r>
              <a:rPr lang="ko-KR" altLang="en-US" sz="900" dirty="0" err="1"/>
              <a:t>만나보실</a:t>
            </a:r>
            <a:r>
              <a:rPr lang="ko-KR" altLang="en-US" sz="900" dirty="0"/>
              <a:t> 수 있습니다</a:t>
            </a:r>
            <a:r>
              <a:rPr lang="en-US" altLang="ko-KR" sz="900" dirty="0"/>
              <a:t>. </a:t>
            </a:r>
          </a:p>
        </p:txBody>
      </p:sp>
      <p:sp>
        <p:nvSpPr>
          <p:cNvPr id="12" name="직사각형 11">
            <a:extLst>
              <a:ext uri="{FF2B5EF4-FFF2-40B4-BE49-F238E27FC236}">
                <a16:creationId xmlns:a16="http://schemas.microsoft.com/office/drawing/2014/main" xmlns="" id="{2B94A6F6-D545-4234-9B20-1DA7F935D698}"/>
              </a:ext>
            </a:extLst>
          </p:cNvPr>
          <p:cNvSpPr/>
          <p:nvPr/>
        </p:nvSpPr>
        <p:spPr>
          <a:xfrm>
            <a:off x="4414054" y="793472"/>
            <a:ext cx="2470859" cy="1097472"/>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브랜드 소개</a:t>
            </a:r>
            <a:endParaRPr lang="en-US" altLang="ko-KR" sz="900" b="1" dirty="0">
              <a:solidFill>
                <a:schemeClr val="tx1"/>
              </a:solidFill>
            </a:endParaRPr>
          </a:p>
          <a:p>
            <a:endParaRPr lang="en-US" altLang="ko-KR" sz="900" dirty="0">
              <a:solidFill>
                <a:schemeClr val="tx1"/>
              </a:solidFill>
            </a:endParaRPr>
          </a:p>
          <a:p>
            <a:r>
              <a:rPr lang="ko-KR" altLang="en-US" sz="900" dirty="0">
                <a:solidFill>
                  <a:schemeClr val="tx1"/>
                </a:solidFill>
              </a:rPr>
              <a:t>에뛰드하우스 브랜드와 친구가 되어보세요</a:t>
            </a:r>
            <a:r>
              <a:rPr lang="en-US" altLang="ko-KR" sz="900" dirty="0">
                <a:solidFill>
                  <a:schemeClr val="tx1"/>
                </a:solidFill>
              </a:rPr>
              <a:t>.</a:t>
            </a:r>
          </a:p>
        </p:txBody>
      </p:sp>
      <p:sp>
        <p:nvSpPr>
          <p:cNvPr id="13" name="직사각형 12">
            <a:extLst>
              <a:ext uri="{FF2B5EF4-FFF2-40B4-BE49-F238E27FC236}">
                <a16:creationId xmlns:a16="http://schemas.microsoft.com/office/drawing/2014/main" xmlns="" id="{5053649B-EA34-4083-B526-3927A30511F1}"/>
              </a:ext>
            </a:extLst>
          </p:cNvPr>
          <p:cNvSpPr/>
          <p:nvPr/>
        </p:nvSpPr>
        <p:spPr>
          <a:xfrm>
            <a:off x="4414054" y="1969740"/>
            <a:ext cx="2483497" cy="1162931"/>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에뛰드 모델</a:t>
            </a:r>
            <a:endParaRPr lang="en-US" altLang="ko-KR" sz="900" b="1" dirty="0">
              <a:solidFill>
                <a:schemeClr val="tx1"/>
              </a:solidFill>
            </a:endParaRPr>
          </a:p>
          <a:p>
            <a:r>
              <a:rPr lang="ko-KR" altLang="en-US" sz="900" dirty="0">
                <a:solidFill>
                  <a:schemeClr val="tx1"/>
                </a:solidFill>
              </a:rPr>
              <a:t>에뛰드 하우스의 전설이 된 모델들</a:t>
            </a:r>
          </a:p>
        </p:txBody>
      </p:sp>
      <p:graphicFrame>
        <p:nvGraphicFramePr>
          <p:cNvPr id="59" name="Group 57">
            <a:extLst>
              <a:ext uri="{FF2B5EF4-FFF2-40B4-BE49-F238E27FC236}">
                <a16:creationId xmlns:a16="http://schemas.microsoft.com/office/drawing/2014/main" xmlns="" id="{668EC166-6DF1-45F6-86A5-631FEB914EDF}"/>
              </a:ext>
            </a:extLst>
          </p:cNvPr>
          <p:cNvGraphicFramePr>
            <a:graphicFrameLocks noGrp="1"/>
          </p:cNvGraphicFramePr>
          <p:nvPr>
            <p:extLst>
              <p:ext uri="{D42A27DB-BD31-4B8C-83A1-F6EECF244321}">
                <p14:modId xmlns:p14="http://schemas.microsoft.com/office/powerpoint/2010/main" val="1554262742"/>
              </p:ext>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http://www.etudehouse.com/kr/ko/jsp/front/brand/brd_main.jsp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60" name="텍스트 개체 틀 3">
            <a:extLst>
              <a:ext uri="{FF2B5EF4-FFF2-40B4-BE49-F238E27FC236}">
                <a16:creationId xmlns:a16="http://schemas.microsoft.com/office/drawing/2014/main" xmlns="" id="{79559EA6-29A9-439E-B7A7-EAC08A5F6D3A}"/>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63" name="사각형: 둥근 모서리 62">
            <a:extLst>
              <a:ext uri="{FF2B5EF4-FFF2-40B4-BE49-F238E27FC236}">
                <a16:creationId xmlns:a16="http://schemas.microsoft.com/office/drawing/2014/main" xmlns="" id="{86277F4A-0357-44FB-B1B5-84F62BA93E04}"/>
              </a:ext>
            </a:extLst>
          </p:cNvPr>
          <p:cNvSpPr/>
          <p:nvPr/>
        </p:nvSpPr>
        <p:spPr>
          <a:xfrm>
            <a:off x="250534" y="3357881"/>
            <a:ext cx="6944155" cy="3135537"/>
          </a:xfrm>
          <a:prstGeom prst="roundRect">
            <a:avLst/>
          </a:prstGeom>
          <a:solidFill>
            <a:schemeClr val="accent2">
              <a:lumMod val="20000"/>
              <a:lumOff val="80000"/>
            </a:schemeClr>
          </a:solidFill>
          <a:ln w="285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F763663A-4D8F-42ED-958E-9312AC90A012}"/>
              </a:ext>
            </a:extLst>
          </p:cNvPr>
          <p:cNvSpPr/>
          <p:nvPr/>
        </p:nvSpPr>
        <p:spPr>
          <a:xfrm>
            <a:off x="497229" y="3375654"/>
            <a:ext cx="6607013" cy="692497"/>
          </a:xfrm>
          <a:prstGeom prst="rect">
            <a:avLst/>
          </a:prstGeom>
        </p:spPr>
        <p:txBody>
          <a:bodyPr wrap="square">
            <a:spAutoFit/>
          </a:bodyPr>
          <a:lstStyle/>
          <a:p>
            <a:r>
              <a:rPr lang="ko-KR" altLang="en-US" sz="1200" b="1" dirty="0"/>
              <a:t>커뮤니티</a:t>
            </a:r>
            <a:endParaRPr lang="en-US" altLang="ko-KR" sz="1200" b="1" dirty="0"/>
          </a:p>
          <a:p>
            <a:endParaRPr lang="en-US" altLang="ko-KR" sz="900" dirty="0"/>
          </a:p>
          <a:p>
            <a:r>
              <a:rPr lang="ko-KR" altLang="en-US" sz="900" dirty="0"/>
              <a:t>에뛰드 하우스의 플러스 혜택들을 제공합니다</a:t>
            </a:r>
            <a:r>
              <a:rPr lang="en-US" altLang="ko-KR" sz="900" dirty="0"/>
              <a:t>.</a:t>
            </a:r>
          </a:p>
          <a:p>
            <a:r>
              <a:rPr lang="ko-KR" altLang="en-US" sz="900" dirty="0" err="1"/>
              <a:t>에뛰드만의</a:t>
            </a:r>
            <a:r>
              <a:rPr lang="ko-KR" altLang="en-US" sz="900" dirty="0"/>
              <a:t> 특별한 커뮤니티를 경험해 보세요</a:t>
            </a:r>
            <a:r>
              <a:rPr lang="en-US" altLang="ko-KR" sz="900" dirty="0"/>
              <a:t>.</a:t>
            </a:r>
          </a:p>
        </p:txBody>
      </p:sp>
      <p:sp>
        <p:nvSpPr>
          <p:cNvPr id="65" name="직사각형 64">
            <a:extLst>
              <a:ext uri="{FF2B5EF4-FFF2-40B4-BE49-F238E27FC236}">
                <a16:creationId xmlns:a16="http://schemas.microsoft.com/office/drawing/2014/main" xmlns="" id="{302F0C94-BBE7-4ECF-8537-C232899154BF}"/>
              </a:ext>
            </a:extLst>
          </p:cNvPr>
          <p:cNvSpPr/>
          <p:nvPr/>
        </p:nvSpPr>
        <p:spPr>
          <a:xfrm>
            <a:off x="1270161" y="5214065"/>
            <a:ext cx="1328491" cy="1040593"/>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컬러 팩토리</a:t>
            </a:r>
          </a:p>
          <a:p>
            <a:endParaRPr lang="ko-KR" altLang="en-US" sz="900" b="1" dirty="0">
              <a:solidFill>
                <a:schemeClr val="tx1"/>
              </a:solidFill>
            </a:endParaRPr>
          </a:p>
          <a:p>
            <a:r>
              <a:rPr lang="ko-KR" altLang="en-US" sz="900" dirty="0">
                <a:solidFill>
                  <a:schemeClr val="tx1"/>
                </a:solidFill>
              </a:rPr>
              <a:t>나에게 꼭 맞는 컬러와 립스틱 케이스를 찾아 “나만의 퍼스널 </a:t>
            </a:r>
            <a:r>
              <a:rPr lang="ko-KR" altLang="en-US" sz="900" dirty="0" err="1">
                <a:solidFill>
                  <a:schemeClr val="tx1"/>
                </a:solidFill>
              </a:rPr>
              <a:t>립스틱＂을</a:t>
            </a:r>
            <a:r>
              <a:rPr lang="ko-KR" altLang="en-US" sz="900" dirty="0">
                <a:solidFill>
                  <a:schemeClr val="tx1"/>
                </a:solidFill>
              </a:rPr>
              <a:t> 만들어 보세요</a:t>
            </a:r>
            <a:r>
              <a:rPr lang="en-US" altLang="ko-KR" sz="900" dirty="0">
                <a:solidFill>
                  <a:schemeClr val="tx1"/>
                </a:solidFill>
              </a:rPr>
              <a:t>.</a:t>
            </a:r>
          </a:p>
        </p:txBody>
      </p:sp>
      <p:sp>
        <p:nvSpPr>
          <p:cNvPr id="66" name="직사각형 65">
            <a:extLst>
              <a:ext uri="{FF2B5EF4-FFF2-40B4-BE49-F238E27FC236}">
                <a16:creationId xmlns:a16="http://schemas.microsoft.com/office/drawing/2014/main" xmlns="" id="{FC994A04-2871-4290-A795-31182BFCD80D}"/>
              </a:ext>
            </a:extLst>
          </p:cNvPr>
          <p:cNvSpPr/>
          <p:nvPr/>
        </p:nvSpPr>
        <p:spPr>
          <a:xfrm>
            <a:off x="2223838" y="4112874"/>
            <a:ext cx="1442444" cy="1026537"/>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뷰티즌</a:t>
            </a:r>
            <a:endParaRPr lang="en-US" altLang="ko-KR" sz="900" b="1" dirty="0">
              <a:solidFill>
                <a:schemeClr val="tx1"/>
              </a:solidFill>
            </a:endParaRPr>
          </a:p>
          <a:p>
            <a:endParaRPr lang="en-US" altLang="ko-KR" sz="900" dirty="0">
              <a:solidFill>
                <a:schemeClr val="tx1"/>
              </a:solidFill>
            </a:endParaRPr>
          </a:p>
          <a:p>
            <a:r>
              <a:rPr lang="en-US" altLang="ko-KR" sz="900" dirty="0">
                <a:solidFill>
                  <a:schemeClr val="tx1"/>
                </a:solidFill>
              </a:rPr>
              <a:t>K-BEAUTY </a:t>
            </a:r>
            <a:r>
              <a:rPr lang="ko-KR" altLang="en-US" sz="900" dirty="0">
                <a:solidFill>
                  <a:schemeClr val="tx1"/>
                </a:solidFill>
              </a:rPr>
              <a:t>대표 브랜드 </a:t>
            </a:r>
            <a:r>
              <a:rPr lang="ko-KR" altLang="en-US" sz="900">
                <a:solidFill>
                  <a:schemeClr val="tx1"/>
                </a:solidFill>
              </a:rPr>
              <a:t>에뛰드에서</a:t>
            </a:r>
            <a:r>
              <a:rPr lang="ko-KR" altLang="en-US" sz="900" dirty="0">
                <a:solidFill>
                  <a:schemeClr val="tx1"/>
                </a:solidFill>
              </a:rPr>
              <a:t> 예비스타 뷰티 </a:t>
            </a:r>
            <a:r>
              <a:rPr lang="ko-KR" altLang="en-US" sz="900" dirty="0" err="1">
                <a:solidFill>
                  <a:schemeClr val="tx1"/>
                </a:solidFill>
              </a:rPr>
              <a:t>크리에이터를</a:t>
            </a:r>
            <a:r>
              <a:rPr lang="ko-KR" altLang="en-US" sz="900" dirty="0">
                <a:solidFill>
                  <a:schemeClr val="tx1"/>
                </a:solidFill>
              </a:rPr>
              <a:t> 모집합니다</a:t>
            </a:r>
            <a:r>
              <a:rPr lang="en-US" altLang="ko-KR" sz="900" dirty="0">
                <a:solidFill>
                  <a:schemeClr val="tx1"/>
                </a:solidFill>
              </a:rPr>
              <a:t>.</a:t>
            </a:r>
          </a:p>
        </p:txBody>
      </p:sp>
      <p:sp>
        <p:nvSpPr>
          <p:cNvPr id="89" name="직사각형 88">
            <a:extLst>
              <a:ext uri="{FF2B5EF4-FFF2-40B4-BE49-F238E27FC236}">
                <a16:creationId xmlns:a16="http://schemas.microsoft.com/office/drawing/2014/main" xmlns="" id="{61457BBF-F718-4666-A05E-CED25744800A}"/>
              </a:ext>
            </a:extLst>
          </p:cNvPr>
          <p:cNvSpPr/>
          <p:nvPr/>
        </p:nvSpPr>
        <p:spPr>
          <a:xfrm>
            <a:off x="3679688" y="5217209"/>
            <a:ext cx="1149566" cy="103244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스윗샷 캠페인</a:t>
            </a:r>
          </a:p>
          <a:p>
            <a:endParaRPr lang="ko-KR" altLang="en-US" sz="900" b="1" dirty="0">
              <a:solidFill>
                <a:schemeClr val="tx1"/>
              </a:solidFill>
            </a:endParaRPr>
          </a:p>
          <a:p>
            <a:r>
              <a:rPr lang="ko-KR" altLang="en-US" sz="900" dirty="0">
                <a:solidFill>
                  <a:schemeClr val="tx1"/>
                </a:solidFill>
              </a:rPr>
              <a:t>에뛰드 인스타그램과 오늘을 더욱 스윗하게</a:t>
            </a:r>
            <a:r>
              <a:rPr lang="en-US" altLang="ko-KR" sz="900" dirty="0">
                <a:solidFill>
                  <a:schemeClr val="tx1"/>
                </a:solidFill>
              </a:rPr>
              <a:t>!</a:t>
            </a:r>
          </a:p>
          <a:p>
            <a:r>
              <a:rPr lang="ko-KR" altLang="en-US" sz="900" dirty="0">
                <a:solidFill>
                  <a:schemeClr val="tx1"/>
                </a:solidFill>
              </a:rPr>
              <a:t>이주의 스윗샷 주인공이 되어보세요</a:t>
            </a:r>
            <a:r>
              <a:rPr lang="en-US" altLang="ko-KR" sz="900" dirty="0">
                <a:solidFill>
                  <a:schemeClr val="tx1"/>
                </a:solidFill>
              </a:rPr>
              <a:t>!</a:t>
            </a:r>
          </a:p>
        </p:txBody>
      </p:sp>
      <p:sp>
        <p:nvSpPr>
          <p:cNvPr id="94" name="직사각형 93">
            <a:extLst>
              <a:ext uri="{FF2B5EF4-FFF2-40B4-BE49-F238E27FC236}">
                <a16:creationId xmlns:a16="http://schemas.microsoft.com/office/drawing/2014/main" xmlns="" id="{6C69AD3E-6B5F-43E0-965E-7537585C6CEC}"/>
              </a:ext>
            </a:extLst>
          </p:cNvPr>
          <p:cNvSpPr/>
          <p:nvPr/>
        </p:nvSpPr>
        <p:spPr>
          <a:xfrm>
            <a:off x="4793742" y="4108189"/>
            <a:ext cx="2286463" cy="1033782"/>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메이크업유어드림</a:t>
            </a:r>
            <a:endParaRPr lang="en-US" altLang="ko-KR" sz="900" b="1" dirty="0">
              <a:solidFill>
                <a:schemeClr val="tx1"/>
              </a:solidFill>
            </a:endParaRPr>
          </a:p>
          <a:p>
            <a:r>
              <a:rPr lang="ko-KR" altLang="en-US" sz="900" dirty="0">
                <a:solidFill>
                  <a:schemeClr val="tx1"/>
                </a:solidFill>
              </a:rPr>
              <a:t>이달의 청춘강연 지금 신청하세요</a:t>
            </a:r>
            <a:r>
              <a:rPr lang="en-US" altLang="ko-KR" sz="900" dirty="0">
                <a:solidFill>
                  <a:schemeClr val="tx1"/>
                </a:solidFill>
              </a:rPr>
              <a:t>!</a:t>
            </a:r>
          </a:p>
          <a:p>
            <a:pPr>
              <a:buFont typeface="Arial" panose="020B0604020202020204" pitchFamily="34" charset="0"/>
              <a:buChar char="•"/>
            </a:pPr>
            <a:r>
              <a:rPr lang="ko-KR" altLang="en-US" sz="800" dirty="0">
                <a:solidFill>
                  <a:schemeClr val="bg1">
                    <a:lumMod val="50000"/>
                  </a:schemeClr>
                </a:solidFill>
              </a:rPr>
              <a:t>주제 </a:t>
            </a:r>
            <a:r>
              <a:rPr lang="en-US" altLang="ko-KR" sz="800" dirty="0">
                <a:solidFill>
                  <a:schemeClr val="bg1">
                    <a:lumMod val="50000"/>
                  </a:schemeClr>
                </a:solidFill>
              </a:rPr>
              <a:t>: </a:t>
            </a:r>
            <a:r>
              <a:rPr lang="ko-KR" altLang="en-US" sz="800" dirty="0">
                <a:solidFill>
                  <a:schemeClr val="bg1">
                    <a:lumMod val="50000"/>
                  </a:schemeClr>
                </a:solidFill>
              </a:rPr>
              <a:t>청춘아</a:t>
            </a:r>
            <a:r>
              <a:rPr lang="en-US" altLang="ko-KR" sz="800" dirty="0">
                <a:solidFill>
                  <a:schemeClr val="bg1">
                    <a:lumMod val="50000"/>
                  </a:schemeClr>
                </a:solidFill>
              </a:rPr>
              <a:t>, </a:t>
            </a:r>
            <a:r>
              <a:rPr lang="ko-KR" altLang="en-US" sz="800" dirty="0">
                <a:solidFill>
                  <a:schemeClr val="bg1">
                    <a:lumMod val="50000"/>
                  </a:schemeClr>
                </a:solidFill>
              </a:rPr>
              <a:t>우리 </a:t>
            </a:r>
            <a:r>
              <a:rPr lang="ko-KR" altLang="en-US" sz="800" dirty="0" err="1">
                <a:solidFill>
                  <a:schemeClr val="bg1">
                    <a:lumMod val="50000"/>
                  </a:schemeClr>
                </a:solidFill>
              </a:rPr>
              <a:t>드림멘토</a:t>
            </a:r>
            <a:r>
              <a:rPr lang="ko-KR" altLang="en-US" sz="800" dirty="0">
                <a:solidFill>
                  <a:schemeClr val="bg1">
                    <a:lumMod val="50000"/>
                  </a:schemeClr>
                </a:solidFill>
              </a:rPr>
              <a:t> 만나러 가자</a:t>
            </a:r>
            <a:r>
              <a:rPr lang="en-US" altLang="ko-KR" sz="800" dirty="0">
                <a:solidFill>
                  <a:schemeClr val="bg1">
                    <a:lumMod val="50000"/>
                  </a:schemeClr>
                </a:solidFill>
              </a:rPr>
              <a:t>!</a:t>
            </a:r>
          </a:p>
          <a:p>
            <a:pPr>
              <a:buFont typeface="Arial" panose="020B0604020202020204" pitchFamily="34" charset="0"/>
              <a:buChar char="•"/>
            </a:pPr>
            <a:r>
              <a:rPr lang="ko-KR" altLang="en-US" sz="800" dirty="0">
                <a:solidFill>
                  <a:schemeClr val="bg1">
                    <a:lumMod val="50000"/>
                  </a:schemeClr>
                </a:solidFill>
              </a:rPr>
              <a:t>일시 </a:t>
            </a:r>
            <a:r>
              <a:rPr lang="en-US" altLang="ko-KR" sz="800" dirty="0">
                <a:solidFill>
                  <a:schemeClr val="bg1">
                    <a:lumMod val="50000"/>
                  </a:schemeClr>
                </a:solidFill>
              </a:rPr>
              <a:t>: 2017</a:t>
            </a:r>
            <a:r>
              <a:rPr lang="ko-KR" altLang="en-US" sz="800" dirty="0">
                <a:solidFill>
                  <a:schemeClr val="bg1">
                    <a:lumMod val="50000"/>
                  </a:schemeClr>
                </a:solidFill>
              </a:rPr>
              <a:t>년 </a:t>
            </a:r>
            <a:r>
              <a:rPr lang="en-US" altLang="ko-KR" sz="800" dirty="0">
                <a:solidFill>
                  <a:schemeClr val="bg1">
                    <a:lumMod val="50000"/>
                  </a:schemeClr>
                </a:solidFill>
              </a:rPr>
              <a:t>7</a:t>
            </a:r>
            <a:r>
              <a:rPr lang="ko-KR" altLang="en-US" sz="800" dirty="0">
                <a:solidFill>
                  <a:schemeClr val="bg1">
                    <a:lumMod val="50000"/>
                  </a:schemeClr>
                </a:solidFill>
              </a:rPr>
              <a:t>월 </a:t>
            </a:r>
            <a:r>
              <a:rPr lang="en-US" altLang="ko-KR" sz="800" dirty="0">
                <a:solidFill>
                  <a:schemeClr val="bg1">
                    <a:lumMod val="50000"/>
                  </a:schemeClr>
                </a:solidFill>
              </a:rPr>
              <a:t>14</a:t>
            </a:r>
            <a:r>
              <a:rPr lang="ko-KR" altLang="en-US" sz="800" dirty="0">
                <a:solidFill>
                  <a:schemeClr val="bg1">
                    <a:lumMod val="50000"/>
                  </a:schemeClr>
                </a:solidFill>
              </a:rPr>
              <a:t>일</a:t>
            </a:r>
            <a:r>
              <a:rPr lang="en-US" altLang="ko-KR" sz="800" dirty="0">
                <a:solidFill>
                  <a:schemeClr val="bg1">
                    <a:lumMod val="50000"/>
                  </a:schemeClr>
                </a:solidFill>
              </a:rPr>
              <a:t>(</a:t>
            </a:r>
            <a:r>
              <a:rPr lang="ko-KR" altLang="en-US" sz="800" dirty="0">
                <a:solidFill>
                  <a:schemeClr val="bg1">
                    <a:lumMod val="50000"/>
                  </a:schemeClr>
                </a:solidFill>
              </a:rPr>
              <a:t>금</a:t>
            </a:r>
            <a:r>
              <a:rPr lang="en-US" altLang="ko-KR" sz="800" dirty="0">
                <a:solidFill>
                  <a:schemeClr val="bg1">
                    <a:lumMod val="50000"/>
                  </a:schemeClr>
                </a:solidFill>
              </a:rPr>
              <a:t>)</a:t>
            </a:r>
          </a:p>
        </p:txBody>
      </p:sp>
      <p:pic>
        <p:nvPicPr>
          <p:cNvPr id="95" name="그림 94">
            <a:extLst>
              <a:ext uri="{FF2B5EF4-FFF2-40B4-BE49-F238E27FC236}">
                <a16:creationId xmlns:a16="http://schemas.microsoft.com/office/drawing/2014/main" xmlns="" id="{BE765923-4DC1-4757-A919-95BD3222E0C4}"/>
              </a:ext>
            </a:extLst>
          </p:cNvPr>
          <p:cNvPicPr>
            <a:picLocks noChangeAspect="1"/>
          </p:cNvPicPr>
          <p:nvPr/>
        </p:nvPicPr>
        <p:blipFill>
          <a:blip r:embed="rId2"/>
          <a:stretch>
            <a:fillRect/>
          </a:stretch>
        </p:blipFill>
        <p:spPr>
          <a:xfrm>
            <a:off x="436800" y="5229505"/>
            <a:ext cx="833361" cy="1020148"/>
          </a:xfrm>
          <a:prstGeom prst="rect">
            <a:avLst/>
          </a:prstGeom>
          <a:ln>
            <a:solidFill>
              <a:schemeClr val="bg1">
                <a:lumMod val="50000"/>
              </a:schemeClr>
            </a:solidFill>
          </a:ln>
        </p:spPr>
      </p:pic>
      <p:pic>
        <p:nvPicPr>
          <p:cNvPr id="96" name="그림 95">
            <a:extLst>
              <a:ext uri="{FF2B5EF4-FFF2-40B4-BE49-F238E27FC236}">
                <a16:creationId xmlns:a16="http://schemas.microsoft.com/office/drawing/2014/main" xmlns="" id="{10E6BF68-DAF0-447F-9FBC-83A37CBD4625}"/>
              </a:ext>
            </a:extLst>
          </p:cNvPr>
          <p:cNvPicPr>
            <a:picLocks noChangeAspect="1"/>
          </p:cNvPicPr>
          <p:nvPr/>
        </p:nvPicPr>
        <p:blipFill>
          <a:blip r:embed="rId3"/>
          <a:stretch>
            <a:fillRect/>
          </a:stretch>
        </p:blipFill>
        <p:spPr>
          <a:xfrm>
            <a:off x="2648217" y="5238091"/>
            <a:ext cx="1032834" cy="1025855"/>
          </a:xfrm>
          <a:prstGeom prst="rect">
            <a:avLst/>
          </a:prstGeom>
        </p:spPr>
      </p:pic>
      <p:sp>
        <p:nvSpPr>
          <p:cNvPr id="97" name="직사각형 96">
            <a:extLst>
              <a:ext uri="{FF2B5EF4-FFF2-40B4-BE49-F238E27FC236}">
                <a16:creationId xmlns:a16="http://schemas.microsoft.com/office/drawing/2014/main" xmlns="" id="{6D5C4106-F130-4328-921F-A871946C9A78}"/>
              </a:ext>
            </a:extLst>
          </p:cNvPr>
          <p:cNvSpPr/>
          <p:nvPr/>
        </p:nvSpPr>
        <p:spPr>
          <a:xfrm>
            <a:off x="2648217" y="5212055"/>
            <a:ext cx="1031470" cy="1040594"/>
          </a:xfrm>
          <a:prstGeom prst="rect">
            <a:avLst/>
          </a:prstGeom>
          <a:solidFill>
            <a:schemeClr val="bg2">
              <a:lumMod val="75000"/>
              <a:alpha val="7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err="1">
                <a:solidFill>
                  <a:srgbClr val="FF0000"/>
                </a:solidFill>
              </a:rPr>
              <a:t>인스타그램</a:t>
            </a:r>
            <a:r>
              <a:rPr lang="ko-KR" altLang="en-US" sz="900" dirty="0">
                <a:solidFill>
                  <a:srgbClr val="FF0000"/>
                </a:solidFill>
              </a:rPr>
              <a:t> </a:t>
            </a:r>
            <a:r>
              <a:rPr lang="ko-KR" altLang="en-US" sz="900" dirty="0" err="1">
                <a:solidFill>
                  <a:srgbClr val="FF0000"/>
                </a:solidFill>
              </a:rPr>
              <a:t>섬네일</a:t>
            </a:r>
            <a:r>
              <a:rPr lang="ko-KR" altLang="en-US" sz="900" dirty="0">
                <a:solidFill>
                  <a:srgbClr val="FF0000"/>
                </a:solidFill>
              </a:rPr>
              <a:t> 롤링</a:t>
            </a:r>
          </a:p>
        </p:txBody>
      </p:sp>
      <p:pic>
        <p:nvPicPr>
          <p:cNvPr id="98" name="그림 97">
            <a:extLst>
              <a:ext uri="{FF2B5EF4-FFF2-40B4-BE49-F238E27FC236}">
                <a16:creationId xmlns:a16="http://schemas.microsoft.com/office/drawing/2014/main" xmlns="" id="{BF59B080-3D6F-426D-A21C-0D76DE7F59DC}"/>
              </a:ext>
            </a:extLst>
          </p:cNvPr>
          <p:cNvPicPr>
            <a:picLocks noChangeAspect="1"/>
          </p:cNvPicPr>
          <p:nvPr/>
        </p:nvPicPr>
        <p:blipFill>
          <a:blip r:embed="rId4"/>
          <a:stretch>
            <a:fillRect/>
          </a:stretch>
        </p:blipFill>
        <p:spPr>
          <a:xfrm>
            <a:off x="3743920" y="4123212"/>
            <a:ext cx="1049822" cy="1018758"/>
          </a:xfrm>
          <a:prstGeom prst="rect">
            <a:avLst/>
          </a:prstGeom>
          <a:ln>
            <a:solidFill>
              <a:schemeClr val="bg1">
                <a:lumMod val="65000"/>
              </a:schemeClr>
            </a:solidFill>
          </a:ln>
        </p:spPr>
      </p:pic>
      <p:pic>
        <p:nvPicPr>
          <p:cNvPr id="99" name="그림 98">
            <a:extLst>
              <a:ext uri="{FF2B5EF4-FFF2-40B4-BE49-F238E27FC236}">
                <a16:creationId xmlns:a16="http://schemas.microsoft.com/office/drawing/2014/main" xmlns="" id="{B1E0F3E8-A832-4F3E-9430-370D7E01BED5}"/>
              </a:ext>
            </a:extLst>
          </p:cNvPr>
          <p:cNvPicPr>
            <a:picLocks noChangeAspect="1"/>
          </p:cNvPicPr>
          <p:nvPr/>
        </p:nvPicPr>
        <p:blipFill>
          <a:blip r:embed="rId5"/>
          <a:stretch>
            <a:fillRect/>
          </a:stretch>
        </p:blipFill>
        <p:spPr>
          <a:xfrm>
            <a:off x="435158" y="4126188"/>
            <a:ext cx="1788678" cy="1014980"/>
          </a:xfrm>
          <a:prstGeom prst="rect">
            <a:avLst/>
          </a:prstGeom>
          <a:ln>
            <a:solidFill>
              <a:schemeClr val="bg1">
                <a:lumMod val="50000"/>
              </a:schemeClr>
            </a:solidFill>
          </a:ln>
        </p:spPr>
      </p:pic>
      <p:pic>
        <p:nvPicPr>
          <p:cNvPr id="100" name="그림 99">
            <a:extLst>
              <a:ext uri="{FF2B5EF4-FFF2-40B4-BE49-F238E27FC236}">
                <a16:creationId xmlns:a16="http://schemas.microsoft.com/office/drawing/2014/main" xmlns="" id="{015E1EFD-12B8-4ED5-9858-DA2DA16F3C17}"/>
              </a:ext>
            </a:extLst>
          </p:cNvPr>
          <p:cNvPicPr>
            <a:picLocks noChangeAspect="1"/>
          </p:cNvPicPr>
          <p:nvPr/>
        </p:nvPicPr>
        <p:blipFill rotWithShape="1">
          <a:blip r:embed="rId6"/>
          <a:srcRect r="11483"/>
          <a:stretch/>
        </p:blipFill>
        <p:spPr>
          <a:xfrm>
            <a:off x="3155903" y="2000879"/>
            <a:ext cx="1239934" cy="1195793"/>
          </a:xfrm>
          <a:prstGeom prst="rect">
            <a:avLst/>
          </a:prstGeom>
        </p:spPr>
      </p:pic>
      <p:sp>
        <p:nvSpPr>
          <p:cNvPr id="103" name="직사각형 102">
            <a:extLst>
              <a:ext uri="{FF2B5EF4-FFF2-40B4-BE49-F238E27FC236}">
                <a16:creationId xmlns:a16="http://schemas.microsoft.com/office/drawing/2014/main" xmlns="" id="{C576866E-6C8B-4FB4-BF54-B360CC423F04}"/>
              </a:ext>
            </a:extLst>
          </p:cNvPr>
          <p:cNvSpPr/>
          <p:nvPr/>
        </p:nvSpPr>
        <p:spPr>
          <a:xfrm>
            <a:off x="3158822" y="793471"/>
            <a:ext cx="1255232" cy="1097473"/>
          </a:xfrm>
          <a:prstGeom prst="rect">
            <a:avLst/>
          </a:prstGeom>
          <a:solidFill>
            <a:schemeClr val="accent2">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p:txBody>
      </p:sp>
      <p:pic>
        <p:nvPicPr>
          <p:cNvPr id="102" name="그림 101">
            <a:extLst>
              <a:ext uri="{FF2B5EF4-FFF2-40B4-BE49-F238E27FC236}">
                <a16:creationId xmlns:a16="http://schemas.microsoft.com/office/drawing/2014/main" xmlns="" id="{21DB3D4D-E8E6-4335-9557-A75044E8E84D}"/>
              </a:ext>
            </a:extLst>
          </p:cNvPr>
          <p:cNvPicPr>
            <a:picLocks noChangeAspect="1"/>
          </p:cNvPicPr>
          <p:nvPr/>
        </p:nvPicPr>
        <p:blipFill>
          <a:blip r:embed="rId7"/>
          <a:stretch>
            <a:fillRect/>
          </a:stretch>
        </p:blipFill>
        <p:spPr>
          <a:xfrm>
            <a:off x="3180318" y="985296"/>
            <a:ext cx="1205742" cy="617818"/>
          </a:xfrm>
          <a:prstGeom prst="rect">
            <a:avLst/>
          </a:prstGeom>
        </p:spPr>
      </p:pic>
      <p:sp>
        <p:nvSpPr>
          <p:cNvPr id="11" name="직사각형 10">
            <a:extLst>
              <a:ext uri="{FF2B5EF4-FFF2-40B4-BE49-F238E27FC236}">
                <a16:creationId xmlns:a16="http://schemas.microsoft.com/office/drawing/2014/main" xmlns="" id="{2A53406E-ACAD-4F01-8A82-3D7F1A50661B}"/>
              </a:ext>
            </a:extLst>
          </p:cNvPr>
          <p:cNvSpPr/>
          <p:nvPr/>
        </p:nvSpPr>
        <p:spPr>
          <a:xfrm>
            <a:off x="5659114" y="5208871"/>
            <a:ext cx="1421091" cy="1032444"/>
          </a:xfrm>
          <a:prstGeom prst="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매장 안내</a:t>
            </a:r>
            <a:endParaRPr lang="en-US" altLang="ko-KR" sz="900" b="1" dirty="0">
              <a:solidFill>
                <a:schemeClr val="tx1"/>
              </a:solidFill>
            </a:endParaRPr>
          </a:p>
          <a:p>
            <a:endParaRPr lang="en-US" altLang="ko-KR" sz="900" dirty="0">
              <a:solidFill>
                <a:schemeClr val="tx1"/>
              </a:solidFill>
            </a:endParaRPr>
          </a:p>
          <a:p>
            <a:r>
              <a:rPr lang="ko-KR" altLang="en-US" sz="900" dirty="0">
                <a:solidFill>
                  <a:schemeClr val="tx1"/>
                </a:solidFill>
              </a:rPr>
              <a:t>전국의 에뛰드 오프라인 매장을 쉽고 편리하게 찾아가세요</a:t>
            </a:r>
            <a:r>
              <a:rPr lang="en-US" altLang="ko-KR" sz="900" dirty="0">
                <a:solidFill>
                  <a:schemeClr val="tx1"/>
                </a:solidFill>
              </a:rPr>
              <a:t>.</a:t>
            </a:r>
          </a:p>
          <a:p>
            <a:endParaRPr lang="en-US" altLang="ko-KR" sz="900" dirty="0">
              <a:solidFill>
                <a:schemeClr val="tx1"/>
              </a:solidFill>
            </a:endParaRPr>
          </a:p>
          <a:p>
            <a:r>
              <a:rPr lang="en-US" altLang="ko-KR" sz="900" dirty="0">
                <a:solidFill>
                  <a:schemeClr val="tx1"/>
                </a:solidFill>
              </a:rPr>
              <a:t> </a:t>
            </a:r>
          </a:p>
        </p:txBody>
      </p:sp>
      <p:sp>
        <p:nvSpPr>
          <p:cNvPr id="32" name="직사각형 31">
            <a:extLst>
              <a:ext uri="{FF2B5EF4-FFF2-40B4-BE49-F238E27FC236}">
                <a16:creationId xmlns:a16="http://schemas.microsoft.com/office/drawing/2014/main" xmlns="" id="{10608746-6BA2-4336-AF01-44EC29C26C68}"/>
              </a:ext>
            </a:extLst>
          </p:cNvPr>
          <p:cNvSpPr/>
          <p:nvPr/>
        </p:nvSpPr>
        <p:spPr>
          <a:xfrm>
            <a:off x="4859449" y="5208871"/>
            <a:ext cx="824157" cy="1032444"/>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r>
              <a:rPr lang="en-US" altLang="ko-KR" sz="900" dirty="0">
                <a:solidFill>
                  <a:schemeClr val="tx1"/>
                </a:solidFill>
              </a:rPr>
              <a:t> </a:t>
            </a:r>
          </a:p>
        </p:txBody>
      </p:sp>
      <p:sp>
        <p:nvSpPr>
          <p:cNvPr id="61" name="직사각형 60">
            <a:extLst>
              <a:ext uri="{FF2B5EF4-FFF2-40B4-BE49-F238E27FC236}">
                <a16:creationId xmlns:a16="http://schemas.microsoft.com/office/drawing/2014/main" xmlns="" id="{55B0420F-7825-4824-ACB2-A6F47521639D}"/>
              </a:ext>
            </a:extLst>
          </p:cNvPr>
          <p:cNvSpPr/>
          <p:nvPr/>
        </p:nvSpPr>
        <p:spPr>
          <a:xfrm>
            <a:off x="5564576" y="5990898"/>
            <a:ext cx="1723205" cy="230832"/>
          </a:xfrm>
          <a:prstGeom prst="rect">
            <a:avLst/>
          </a:prstGeom>
        </p:spPr>
        <p:txBody>
          <a:bodyPr wrap="square">
            <a:spAutoFit/>
          </a:bodyPr>
          <a:lstStyle/>
          <a:p>
            <a:pPr algn="ctr"/>
            <a:r>
              <a:rPr lang="ko-KR" altLang="en-US" sz="900" b="1" dirty="0" err="1"/>
              <a:t>매장칭찬</a:t>
            </a:r>
            <a:r>
              <a:rPr lang="ko-KR" altLang="en-US" sz="900" b="1" dirty="0"/>
              <a:t> ▶ </a:t>
            </a:r>
            <a:r>
              <a:rPr lang="en-US" altLang="ko-KR" sz="900" dirty="0"/>
              <a:t> </a:t>
            </a:r>
            <a:r>
              <a:rPr lang="ko-KR" altLang="en-US" sz="900" dirty="0"/>
              <a:t>친절에 감사합니다</a:t>
            </a:r>
          </a:p>
        </p:txBody>
      </p:sp>
      <p:cxnSp>
        <p:nvCxnSpPr>
          <p:cNvPr id="62" name="직선 연결선 61">
            <a:extLst>
              <a:ext uri="{FF2B5EF4-FFF2-40B4-BE49-F238E27FC236}">
                <a16:creationId xmlns:a16="http://schemas.microsoft.com/office/drawing/2014/main" xmlns="" id="{169DE432-DAE1-4CE2-B790-326BBF7EFAF6}"/>
              </a:ext>
            </a:extLst>
          </p:cNvPr>
          <p:cNvCxnSpPr>
            <a:cxnSpLocks/>
          </p:cNvCxnSpPr>
          <p:nvPr/>
        </p:nvCxnSpPr>
        <p:spPr>
          <a:xfrm>
            <a:off x="5727332" y="5958158"/>
            <a:ext cx="1352873"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1" name="그림 100">
            <a:extLst>
              <a:ext uri="{FF2B5EF4-FFF2-40B4-BE49-F238E27FC236}">
                <a16:creationId xmlns:a16="http://schemas.microsoft.com/office/drawing/2014/main" xmlns="" id="{6C9FCE89-4651-47DF-9937-04F192B5AA2D}"/>
              </a:ext>
            </a:extLst>
          </p:cNvPr>
          <p:cNvPicPr>
            <a:picLocks noChangeAspect="1"/>
          </p:cNvPicPr>
          <p:nvPr/>
        </p:nvPicPr>
        <p:blipFill>
          <a:blip r:embed="rId8"/>
          <a:stretch>
            <a:fillRect/>
          </a:stretch>
        </p:blipFill>
        <p:spPr>
          <a:xfrm>
            <a:off x="4868416" y="5309309"/>
            <a:ext cx="790698" cy="849268"/>
          </a:xfrm>
          <a:prstGeom prst="rect">
            <a:avLst/>
          </a:prstGeom>
        </p:spPr>
      </p:pic>
      <p:sp>
        <p:nvSpPr>
          <p:cNvPr id="33" name="직사각형 32">
            <a:extLst>
              <a:ext uri="{FF2B5EF4-FFF2-40B4-BE49-F238E27FC236}">
                <a16:creationId xmlns:a16="http://schemas.microsoft.com/office/drawing/2014/main" xmlns="" id="{A624C84B-EB68-49A9-9579-77EF9C320516}"/>
              </a:ext>
            </a:extLst>
          </p:cNvPr>
          <p:cNvSpPr/>
          <p:nvPr/>
        </p:nvSpPr>
        <p:spPr>
          <a:xfrm>
            <a:off x="7464402" y="3693752"/>
            <a:ext cx="2352175" cy="931328"/>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34" name="직사각형 33">
            <a:extLst>
              <a:ext uri="{FF2B5EF4-FFF2-40B4-BE49-F238E27FC236}">
                <a16:creationId xmlns:a16="http://schemas.microsoft.com/office/drawing/2014/main" xmlns="" id="{FA216DFE-8258-4A6F-AC39-6B37B2273133}"/>
              </a:ext>
            </a:extLst>
          </p:cNvPr>
          <p:cNvSpPr/>
          <p:nvPr/>
        </p:nvSpPr>
        <p:spPr>
          <a:xfrm>
            <a:off x="8372310" y="3844317"/>
            <a:ext cx="1459478" cy="784830"/>
          </a:xfrm>
          <a:prstGeom prst="rect">
            <a:avLst/>
          </a:prstGeom>
        </p:spPr>
        <p:txBody>
          <a:bodyPr wrap="square">
            <a:spAutoFit/>
          </a:bodyPr>
          <a:lstStyle/>
          <a:p>
            <a:r>
              <a:rPr lang="ko-KR" altLang="en-US" sz="900" dirty="0"/>
              <a:t>에뛰드의 청춘강연 </a:t>
            </a:r>
            <a:r>
              <a:rPr lang="en-US" altLang="ko-KR" sz="900" dirty="0"/>
              <a:t>EP.2</a:t>
            </a:r>
          </a:p>
          <a:p>
            <a:r>
              <a:rPr lang="ko-KR" altLang="en-US" sz="900" b="1" dirty="0">
                <a:solidFill>
                  <a:schemeClr val="bg1">
                    <a:lumMod val="65000"/>
                  </a:schemeClr>
                </a:solidFill>
              </a:rPr>
              <a:t>청춘의 오늘보다 강한 내일을 위한 연습곡</a:t>
            </a:r>
            <a:endParaRPr lang="en-US" altLang="ko-KR" sz="900" b="1" dirty="0">
              <a:solidFill>
                <a:schemeClr val="bg1">
                  <a:lumMod val="65000"/>
                </a:schemeClr>
              </a:solidFill>
            </a:endParaRPr>
          </a:p>
          <a:p>
            <a:r>
              <a:rPr lang="ko-KR" altLang="en-US" sz="900" dirty="0">
                <a:solidFill>
                  <a:schemeClr val="bg1">
                    <a:lumMod val="65000"/>
                  </a:schemeClr>
                </a:solidFill>
              </a:rPr>
              <a:t>생생한 현장을 함께 느껴보세요</a:t>
            </a:r>
            <a:r>
              <a:rPr lang="en-US" altLang="ko-KR" sz="900" dirty="0">
                <a:solidFill>
                  <a:schemeClr val="bg1">
                    <a:lumMod val="65000"/>
                  </a:schemeClr>
                </a:solidFill>
              </a:rPr>
              <a:t>!</a:t>
            </a:r>
          </a:p>
        </p:txBody>
      </p:sp>
      <p:sp>
        <p:nvSpPr>
          <p:cNvPr id="35" name="직사각형 34">
            <a:extLst>
              <a:ext uri="{FF2B5EF4-FFF2-40B4-BE49-F238E27FC236}">
                <a16:creationId xmlns:a16="http://schemas.microsoft.com/office/drawing/2014/main" xmlns="" id="{B20B5F67-B4AF-491D-8A41-6E62D5208723}"/>
              </a:ext>
            </a:extLst>
          </p:cNvPr>
          <p:cNvSpPr/>
          <p:nvPr/>
        </p:nvSpPr>
        <p:spPr>
          <a:xfrm>
            <a:off x="8355998" y="3688085"/>
            <a:ext cx="1238375" cy="230832"/>
          </a:xfrm>
          <a:prstGeom prst="rect">
            <a:avLst/>
          </a:prstGeom>
        </p:spPr>
        <p:txBody>
          <a:bodyPr wrap="square">
            <a:spAutoFit/>
          </a:bodyPr>
          <a:lstStyle/>
          <a:p>
            <a:r>
              <a:rPr lang="ko-KR" altLang="en-US" sz="900" b="1" dirty="0"/>
              <a:t>메이크업유어드림</a:t>
            </a:r>
            <a:endParaRPr lang="en-US" altLang="ko-KR" sz="900" b="1" dirty="0"/>
          </a:p>
        </p:txBody>
      </p:sp>
      <p:pic>
        <p:nvPicPr>
          <p:cNvPr id="36" name="그림 35">
            <a:extLst>
              <a:ext uri="{FF2B5EF4-FFF2-40B4-BE49-F238E27FC236}">
                <a16:creationId xmlns:a16="http://schemas.microsoft.com/office/drawing/2014/main" xmlns="" id="{FAF766FB-6DCA-4624-8A3B-14659624E2DB}"/>
              </a:ext>
            </a:extLst>
          </p:cNvPr>
          <p:cNvPicPr>
            <a:picLocks noChangeAspect="1"/>
          </p:cNvPicPr>
          <p:nvPr/>
        </p:nvPicPr>
        <p:blipFill>
          <a:blip r:embed="rId4"/>
          <a:stretch>
            <a:fillRect/>
          </a:stretch>
        </p:blipFill>
        <p:spPr>
          <a:xfrm>
            <a:off x="7494427" y="3728212"/>
            <a:ext cx="924215" cy="896868"/>
          </a:xfrm>
          <a:prstGeom prst="rect">
            <a:avLst/>
          </a:prstGeom>
        </p:spPr>
      </p:pic>
      <p:sp>
        <p:nvSpPr>
          <p:cNvPr id="37" name="직사각형 36">
            <a:extLst>
              <a:ext uri="{FF2B5EF4-FFF2-40B4-BE49-F238E27FC236}">
                <a16:creationId xmlns:a16="http://schemas.microsoft.com/office/drawing/2014/main" xmlns="" id="{8E332728-5E16-487C-BE3A-6A3BB90196B5}"/>
              </a:ext>
            </a:extLst>
          </p:cNvPr>
          <p:cNvSpPr/>
          <p:nvPr/>
        </p:nvSpPr>
        <p:spPr>
          <a:xfrm>
            <a:off x="7443772" y="3445690"/>
            <a:ext cx="2107527" cy="230832"/>
          </a:xfrm>
          <a:prstGeom prst="rect">
            <a:avLst/>
          </a:prstGeom>
        </p:spPr>
        <p:txBody>
          <a:bodyPr wrap="square">
            <a:spAutoFit/>
          </a:bodyPr>
          <a:lstStyle/>
          <a:p>
            <a:r>
              <a:rPr lang="en-US" altLang="ko-KR" sz="900" dirty="0">
                <a:solidFill>
                  <a:srgbClr val="FF0000"/>
                </a:solidFill>
              </a:rPr>
              <a:t>(</a:t>
            </a:r>
            <a:r>
              <a:rPr lang="ko-KR" altLang="en-US" sz="900">
                <a:solidFill>
                  <a:srgbClr val="FF0000"/>
                </a:solidFill>
              </a:rPr>
              <a:t>메이크업유어드림</a:t>
            </a:r>
            <a:r>
              <a:rPr lang="ko-KR" altLang="en-US" sz="900" dirty="0">
                <a:solidFill>
                  <a:srgbClr val="FF0000"/>
                </a:solidFill>
              </a:rPr>
              <a:t> 컨텐츠 노출일 경우</a:t>
            </a:r>
            <a:r>
              <a:rPr lang="en-US" altLang="ko-KR" sz="900" dirty="0">
                <a:solidFill>
                  <a:srgbClr val="FF0000"/>
                </a:solidFill>
              </a:rPr>
              <a:t>)</a:t>
            </a:r>
          </a:p>
        </p:txBody>
      </p:sp>
      <p:sp>
        <p:nvSpPr>
          <p:cNvPr id="39" name="화살표: 아래쪽 38">
            <a:extLst>
              <a:ext uri="{FF2B5EF4-FFF2-40B4-BE49-F238E27FC236}">
                <a16:creationId xmlns:a16="http://schemas.microsoft.com/office/drawing/2014/main" xmlns="" id="{9577DF89-C151-4E24-880D-92B6362FAB93}"/>
              </a:ext>
            </a:extLst>
          </p:cNvPr>
          <p:cNvSpPr/>
          <p:nvPr/>
        </p:nvSpPr>
        <p:spPr>
          <a:xfrm>
            <a:off x="3040870" y="6039812"/>
            <a:ext cx="230066" cy="251295"/>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위쪽 39">
            <a:extLst>
              <a:ext uri="{FF2B5EF4-FFF2-40B4-BE49-F238E27FC236}">
                <a16:creationId xmlns:a16="http://schemas.microsoft.com/office/drawing/2014/main" xmlns="" id="{CAF63E39-3CC9-451E-9D78-50F0FA86409E}"/>
              </a:ext>
            </a:extLst>
          </p:cNvPr>
          <p:cNvSpPr/>
          <p:nvPr/>
        </p:nvSpPr>
        <p:spPr>
          <a:xfrm>
            <a:off x="3040870" y="5179926"/>
            <a:ext cx="230066" cy="251295"/>
          </a:xfrm>
          <a:prstGeom prst="up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221988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
          </p:nvPr>
        </p:nvSpPr>
        <p:spPr>
          <a:xfrm>
            <a:off x="200472" y="3933056"/>
            <a:ext cx="7556855" cy="2448272"/>
          </a:xfrm>
        </p:spPr>
        <p:txBody>
          <a:bodyPr>
            <a:normAutofit/>
          </a:bodyPr>
          <a:lstStyle/>
          <a:p>
            <a:pPr marL="171450" indent="-171450">
              <a:buFont typeface="Arial" panose="020B0604020202020204" pitchFamily="34" charset="0"/>
              <a:buChar char="•"/>
            </a:pPr>
            <a:r>
              <a:rPr lang="ko-KR" altLang="en-US" dirty="0"/>
              <a:t>에뛰드 스토리</a:t>
            </a:r>
            <a:endParaRPr lang="en-US" altLang="ko-KR" dirty="0"/>
          </a:p>
          <a:p>
            <a:pPr marL="171450" indent="-171450">
              <a:buFontTx/>
              <a:buChar char="-"/>
            </a:pPr>
            <a:r>
              <a:rPr lang="ko-KR" altLang="en-US" dirty="0"/>
              <a:t>브랜드 소개</a:t>
            </a:r>
            <a:endParaRPr lang="en-US" altLang="ko-KR" dirty="0"/>
          </a:p>
          <a:p>
            <a:pPr marL="171450" indent="-171450">
              <a:buFontTx/>
              <a:buChar char="-"/>
            </a:pPr>
            <a:r>
              <a:rPr lang="ko-KR" altLang="en-US" dirty="0"/>
              <a:t>매장 안내</a:t>
            </a:r>
            <a:endParaRPr lang="en-US" altLang="ko-KR" dirty="0"/>
          </a:p>
          <a:p>
            <a:pPr marL="171450" indent="-171450">
              <a:buFontTx/>
              <a:buChar char="-"/>
            </a:pPr>
            <a:r>
              <a:rPr lang="ko-KR" altLang="en-US" dirty="0"/>
              <a:t>에뛰드 모델</a:t>
            </a:r>
            <a:endParaRPr lang="en-US" altLang="ko-KR" dirty="0"/>
          </a:p>
          <a:p>
            <a:pPr marL="171450" indent="-171450">
              <a:buFont typeface="Arial" panose="020B0604020202020204" pitchFamily="34" charset="0"/>
              <a:buChar char="•"/>
            </a:pPr>
            <a:endParaRPr lang="en-US" altLang="ko-KR" dirty="0"/>
          </a:p>
          <a:p>
            <a:pPr marL="171450" indent="-171450">
              <a:buFont typeface="Arial" panose="020B0604020202020204" pitchFamily="34" charset="0"/>
              <a:buChar char="•"/>
            </a:pPr>
            <a:r>
              <a:rPr lang="ko-KR" altLang="en-US" dirty="0"/>
              <a:t>커뮤니티</a:t>
            </a:r>
            <a:endParaRPr lang="en-US" altLang="ko-KR" dirty="0"/>
          </a:p>
          <a:p>
            <a:pPr marL="171450" indent="-171450">
              <a:buFontTx/>
              <a:buChar char="-"/>
            </a:pPr>
            <a:r>
              <a:rPr lang="ko-KR" altLang="en-US" dirty="0"/>
              <a:t>뷰티즌</a:t>
            </a:r>
            <a:endParaRPr lang="en-US" altLang="ko-KR" dirty="0"/>
          </a:p>
          <a:p>
            <a:pPr marL="171450" indent="-171450">
              <a:buFontTx/>
              <a:buChar char="-"/>
            </a:pPr>
            <a:r>
              <a:rPr lang="ko-KR" altLang="en-US" dirty="0"/>
              <a:t>스윗샷 캠페인</a:t>
            </a:r>
            <a:endParaRPr lang="en-US" altLang="ko-KR" dirty="0"/>
          </a:p>
          <a:p>
            <a:pPr marL="171450" indent="-171450">
              <a:buFontTx/>
              <a:buChar char="-"/>
            </a:pPr>
            <a:r>
              <a:rPr lang="ko-KR" altLang="en-US" dirty="0"/>
              <a:t>컬러 팩토리</a:t>
            </a:r>
            <a:endParaRPr lang="en-US" altLang="ko-KR" dirty="0"/>
          </a:p>
          <a:p>
            <a:pPr marL="171450" indent="-171450">
              <a:buFontTx/>
              <a:buChar char="-"/>
            </a:pPr>
            <a:r>
              <a:rPr lang="ko-KR" altLang="en-US" dirty="0"/>
              <a:t>메이크업유어드림</a:t>
            </a:r>
            <a:endParaRPr lang="en-US" altLang="ko-KR" dirty="0"/>
          </a:p>
        </p:txBody>
      </p:sp>
      <p:sp>
        <p:nvSpPr>
          <p:cNvPr id="3" name="제목 2"/>
          <p:cNvSpPr>
            <a:spLocks noGrp="1"/>
          </p:cNvSpPr>
          <p:nvPr>
            <p:ph type="title"/>
          </p:nvPr>
        </p:nvSpPr>
        <p:spPr/>
        <p:txBody>
          <a:bodyPr/>
          <a:lstStyle/>
          <a:p>
            <a:r>
              <a:rPr lang="ko-KR" altLang="en-US" dirty="0"/>
              <a:t>브랜드</a:t>
            </a:r>
            <a:r>
              <a:rPr lang="en-US" altLang="ko-KR" dirty="0"/>
              <a:t>_</a:t>
            </a:r>
            <a:r>
              <a:rPr lang="ko-KR" altLang="en-US" dirty="0"/>
              <a:t>서비스</a:t>
            </a:r>
          </a:p>
        </p:txBody>
      </p:sp>
    </p:spTree>
    <p:extLst>
      <p:ext uri="{BB962C8B-B14F-4D97-AF65-F5344CB8AC3E}">
        <p14:creationId xmlns:p14="http://schemas.microsoft.com/office/powerpoint/2010/main" val="211488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a:xfrm>
            <a:off x="801364" y="14199"/>
            <a:ext cx="1991396" cy="180360"/>
          </a:xfrm>
        </p:spPr>
        <p:txBody>
          <a:bodyPr/>
          <a:lstStyle/>
          <a:p>
            <a:r>
              <a:rPr lang="en-US" altLang="ko-KR" dirty="0"/>
              <a:t>EH.BC.07.001.ETH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브랜드 소개</a:t>
            </a:r>
            <a:r>
              <a:rPr lang="en-US" altLang="ko-KR" dirty="0"/>
              <a:t>_</a:t>
            </a:r>
            <a:r>
              <a:rPr lang="ko-KR" altLang="en-US" dirty="0"/>
              <a:t>에뛰드 하우스</a:t>
            </a:r>
            <a:r>
              <a:rPr lang="en-US" altLang="ko-KR" dirty="0"/>
              <a:t>(Default)[1/2]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 소개</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http://www.etudehouse.com/kr/ko/jsp/front/brand/brd_intro.jsp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a:solidFill>
                            <a:schemeClr val="tx1"/>
                          </a:solidFill>
                          <a:latin typeface="아리따-돋움(TTF)-Medium" panose="02020603020101020101" pitchFamily="18" charset="-127"/>
                          <a:ea typeface="아리따-돋움(TTF)-Medium" panose="02020603020101020101" pitchFamily="18" charset="-127"/>
                        </a:rPr>
                        <a:t>MO</a:t>
                      </a:r>
                      <a:r>
                        <a:rPr lang="ko-KR" altLang="en-US" sz="800" b="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353845"/>
            <a:ext cx="7303001" cy="548995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grpSp>
        <p:nvGrpSpPr>
          <p:cNvPr id="27" name="그룹 26">
            <a:extLst>
              <a:ext uri="{FF2B5EF4-FFF2-40B4-BE49-F238E27FC236}">
                <a16:creationId xmlns:a16="http://schemas.microsoft.com/office/drawing/2014/main" xmlns="" id="{31397A49-6ADC-4026-A039-0D1754181723}"/>
              </a:ext>
            </a:extLst>
          </p:cNvPr>
          <p:cNvGrpSpPr/>
          <p:nvPr/>
        </p:nvGrpSpPr>
        <p:grpSpPr>
          <a:xfrm>
            <a:off x="187615" y="1846896"/>
            <a:ext cx="7088951" cy="1510095"/>
            <a:chOff x="168305" y="1823592"/>
            <a:chExt cx="3426518" cy="2181473"/>
          </a:xfrm>
        </p:grpSpPr>
        <p:sp>
          <p:nvSpPr>
            <p:cNvPr id="28" name="직사각형 27">
              <a:extLst>
                <a:ext uri="{FF2B5EF4-FFF2-40B4-BE49-F238E27FC236}">
                  <a16:creationId xmlns:a16="http://schemas.microsoft.com/office/drawing/2014/main" xmlns="" id="{4277D3E7-9463-4DC2-B5CE-9387E99A4515}"/>
                </a:ext>
              </a:extLst>
            </p:cNvPr>
            <p:cNvSpPr/>
            <p:nvPr/>
          </p:nvSpPr>
          <p:spPr>
            <a:xfrm>
              <a:off x="168305" y="1823592"/>
              <a:ext cx="3410423" cy="2155717"/>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브랜드를 표현할 수 있는 대표 이미지</a:t>
              </a:r>
              <a:endParaRPr lang="en-US" altLang="ko-KR" sz="900" dirty="0">
                <a:solidFill>
                  <a:schemeClr val="tx1"/>
                </a:solidFill>
              </a:endParaRPr>
            </a:p>
          </p:txBody>
        </p:sp>
        <p:cxnSp>
          <p:nvCxnSpPr>
            <p:cNvPr id="29" name="직선 연결선 28">
              <a:extLst>
                <a:ext uri="{FF2B5EF4-FFF2-40B4-BE49-F238E27FC236}">
                  <a16:creationId xmlns:a16="http://schemas.microsoft.com/office/drawing/2014/main" xmlns="" id="{AD46FB9A-D8EA-42A2-892F-CAA2E743A842}"/>
                </a:ext>
              </a:extLst>
            </p:cNvPr>
            <p:cNvCxnSpPr/>
            <p:nvPr/>
          </p:nvCxnSpPr>
          <p:spPr>
            <a:xfrm>
              <a:off x="168305" y="1840799"/>
              <a:ext cx="3426518" cy="21642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xmlns="" id="{4A38FC59-408C-400F-9BC4-DA301666A6B1}"/>
                </a:ext>
              </a:extLst>
            </p:cNvPr>
            <p:cNvCxnSpPr/>
            <p:nvPr/>
          </p:nvCxnSpPr>
          <p:spPr>
            <a:xfrm flipH="1">
              <a:off x="184400" y="1849348"/>
              <a:ext cx="3410423" cy="21557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 name="직사각형 30">
            <a:extLst>
              <a:ext uri="{FF2B5EF4-FFF2-40B4-BE49-F238E27FC236}">
                <a16:creationId xmlns:a16="http://schemas.microsoft.com/office/drawing/2014/main" xmlns="" id="{E085A1D4-2FD8-488A-8C30-820E9A0F789D}"/>
              </a:ext>
            </a:extLst>
          </p:cNvPr>
          <p:cNvSpPr/>
          <p:nvPr/>
        </p:nvSpPr>
        <p:spPr>
          <a:xfrm>
            <a:off x="118020" y="3427593"/>
            <a:ext cx="7125248" cy="784830"/>
          </a:xfrm>
          <a:prstGeom prst="rect">
            <a:avLst/>
          </a:prstGeom>
        </p:spPr>
        <p:txBody>
          <a:bodyPr wrap="square">
            <a:spAutoFit/>
          </a:bodyPr>
          <a:lstStyle/>
          <a:p>
            <a:r>
              <a:rPr lang="en-US" altLang="ko-KR" sz="900" dirty="0"/>
              <a:t>ETUDE is the friend of all woman to dream of sweet lives. Where everyone discovers beauty within and the sweet imagination of being beautiful becomes a reality – that is the dream of ETUDE.</a:t>
            </a:r>
          </a:p>
          <a:p>
            <a:endParaRPr lang="en-US" altLang="ko-KR" sz="900" dirty="0"/>
          </a:p>
          <a:p>
            <a:r>
              <a:rPr lang="en-US" altLang="ko-KR" sz="900" dirty="0"/>
              <a:t>Enjoy the pink energy of ETUDE with a happy, bubby heart!</a:t>
            </a:r>
          </a:p>
          <a:p>
            <a:r>
              <a:rPr lang="en-US" altLang="ko-KR" sz="900" dirty="0"/>
              <a:t>As you play with makeup with a bright smile, your boring life will sparkle with sweetness before you know it.</a:t>
            </a:r>
          </a:p>
        </p:txBody>
      </p:sp>
      <p:grpSp>
        <p:nvGrpSpPr>
          <p:cNvPr id="32" name="그룹 31">
            <a:extLst>
              <a:ext uri="{FF2B5EF4-FFF2-40B4-BE49-F238E27FC236}">
                <a16:creationId xmlns:a16="http://schemas.microsoft.com/office/drawing/2014/main" xmlns="" id="{4BF30283-1FC7-44F8-B5C4-5082237B755E}"/>
              </a:ext>
            </a:extLst>
          </p:cNvPr>
          <p:cNvGrpSpPr/>
          <p:nvPr/>
        </p:nvGrpSpPr>
        <p:grpSpPr>
          <a:xfrm>
            <a:off x="166778" y="4306022"/>
            <a:ext cx="7076490" cy="620687"/>
            <a:chOff x="168305" y="5034408"/>
            <a:chExt cx="3426518" cy="620687"/>
          </a:xfrm>
          <a:solidFill>
            <a:schemeClr val="bg1"/>
          </a:solidFill>
        </p:grpSpPr>
        <p:sp>
          <p:nvSpPr>
            <p:cNvPr id="33" name="직사각형 32">
              <a:extLst>
                <a:ext uri="{FF2B5EF4-FFF2-40B4-BE49-F238E27FC236}">
                  <a16:creationId xmlns:a16="http://schemas.microsoft.com/office/drawing/2014/main" xmlns="" id="{2D1C177F-D6AE-4511-B530-813556F54DD0}"/>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34" name="직선 연결선 33">
              <a:extLst>
                <a:ext uri="{FF2B5EF4-FFF2-40B4-BE49-F238E27FC236}">
                  <a16:creationId xmlns:a16="http://schemas.microsoft.com/office/drawing/2014/main" xmlns="" id="{A4F8B1EC-C674-4D39-A2D6-7591577FDD55}"/>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25AFD661-79BA-4621-8B4A-3D65E09E333C}"/>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6" name="직사각형 35">
            <a:extLst>
              <a:ext uri="{FF2B5EF4-FFF2-40B4-BE49-F238E27FC236}">
                <a16:creationId xmlns:a16="http://schemas.microsoft.com/office/drawing/2014/main" xmlns="" id="{8949770A-9C2B-48B9-8878-7A72961D9DC0}"/>
              </a:ext>
            </a:extLst>
          </p:cNvPr>
          <p:cNvSpPr/>
          <p:nvPr/>
        </p:nvSpPr>
        <p:spPr>
          <a:xfrm>
            <a:off x="175568" y="5010038"/>
            <a:ext cx="7043250" cy="784830"/>
          </a:xfrm>
          <a:prstGeom prst="rect">
            <a:avLst/>
          </a:prstGeom>
        </p:spPr>
        <p:txBody>
          <a:bodyPr wrap="square">
            <a:spAutoFit/>
          </a:bodyPr>
          <a:lstStyle/>
          <a:p>
            <a:r>
              <a:rPr lang="ko-KR" altLang="en-US" sz="900" dirty="0"/>
              <a:t>에뛰드는 달콤한 일상을 꿈꾸는 모든 여성들의 친구입니다</a:t>
            </a:r>
            <a:r>
              <a:rPr lang="en-US" altLang="ko-KR" sz="900" dirty="0"/>
              <a:t>. </a:t>
            </a:r>
            <a:r>
              <a:rPr lang="ko-KR" altLang="en-US" sz="900" dirty="0"/>
              <a:t>누구나 자신 안의 뷰티를 발견하고</a:t>
            </a:r>
            <a:r>
              <a:rPr lang="en-US" altLang="ko-KR" sz="900" dirty="0"/>
              <a:t>, </a:t>
            </a:r>
            <a:r>
              <a:rPr lang="ko-KR" altLang="en-US" sz="900" dirty="0"/>
              <a:t>예뻐지는 달콤한 상상이 현실이 되는 것</a:t>
            </a:r>
            <a:r>
              <a:rPr lang="en-US" altLang="ko-KR" sz="900" dirty="0"/>
              <a:t>. </a:t>
            </a:r>
            <a:r>
              <a:rPr lang="ko-KR" altLang="en-US" sz="900" dirty="0"/>
              <a:t>그것이 바로 </a:t>
            </a:r>
            <a:r>
              <a:rPr lang="ko-KR" altLang="en-US" sz="900"/>
              <a:t>에뛰드의</a:t>
            </a:r>
            <a:r>
              <a:rPr lang="ko-KR" altLang="en-US" sz="900" dirty="0"/>
              <a:t> 꿈입니다</a:t>
            </a:r>
            <a:r>
              <a:rPr lang="en-US" altLang="ko-KR" sz="900" dirty="0"/>
              <a:t>.</a:t>
            </a:r>
          </a:p>
          <a:p>
            <a:endParaRPr lang="en-US" altLang="ko-KR" sz="900" dirty="0"/>
          </a:p>
          <a:p>
            <a:r>
              <a:rPr lang="ko-KR" altLang="en-US" sz="900" dirty="0"/>
              <a:t>즐겁고 설레는 마음으로 에뛰드의 핑크빛 에너지를 마음껏 즐겨보세요</a:t>
            </a:r>
            <a:r>
              <a:rPr lang="en-US" altLang="ko-KR" sz="900" dirty="0"/>
              <a:t>! </a:t>
            </a:r>
            <a:r>
              <a:rPr lang="ko-KR" altLang="en-US" sz="900" dirty="0"/>
              <a:t>함께 밝게 웃으면서 메이크업 플레이를 </a:t>
            </a:r>
            <a:r>
              <a:rPr lang="ko-KR" altLang="en-US" sz="900" dirty="0" err="1"/>
              <a:t>하다보면</a:t>
            </a:r>
            <a:r>
              <a:rPr lang="en-US" altLang="ko-KR" sz="900" dirty="0"/>
              <a:t>, </a:t>
            </a:r>
            <a:r>
              <a:rPr lang="ko-KR" altLang="en-US" sz="900" dirty="0"/>
              <a:t>어느새 늘 똑같았던 일상이 </a:t>
            </a:r>
            <a:r>
              <a:rPr lang="ko-KR" altLang="en-US" sz="900" dirty="0" err="1"/>
              <a:t>스윗하고</a:t>
            </a:r>
            <a:r>
              <a:rPr lang="ko-KR" altLang="en-US" sz="900" dirty="0"/>
              <a:t> 달콤하게 빛나고 있을 </a:t>
            </a:r>
            <a:r>
              <a:rPr lang="ko-KR" altLang="en-US" sz="900" dirty="0" err="1"/>
              <a:t>거에요</a:t>
            </a:r>
            <a:r>
              <a:rPr lang="en-US" altLang="ko-KR" sz="900" dirty="0"/>
              <a:t>.</a:t>
            </a:r>
          </a:p>
        </p:txBody>
      </p:sp>
      <p:pic>
        <p:nvPicPr>
          <p:cNvPr id="38" name="그림 37">
            <a:extLst>
              <a:ext uri="{FF2B5EF4-FFF2-40B4-BE49-F238E27FC236}">
                <a16:creationId xmlns:a16="http://schemas.microsoft.com/office/drawing/2014/main" xmlns="" id="{783A017F-345A-4DF7-954F-DED9F8FCD5DE}"/>
              </a:ext>
            </a:extLst>
          </p:cNvPr>
          <p:cNvPicPr>
            <a:picLocks noChangeAspect="1"/>
          </p:cNvPicPr>
          <p:nvPr/>
        </p:nvPicPr>
        <p:blipFill>
          <a:blip r:embed="rId2"/>
          <a:stretch>
            <a:fillRect/>
          </a:stretch>
        </p:blipFill>
        <p:spPr>
          <a:xfrm>
            <a:off x="3191255" y="5714402"/>
            <a:ext cx="739983" cy="575542"/>
          </a:xfrm>
          <a:prstGeom prst="rect">
            <a:avLst/>
          </a:prstGeom>
        </p:spPr>
      </p:pic>
      <p:sp>
        <p:nvSpPr>
          <p:cNvPr id="41" name="직사각형 40">
            <a:extLst>
              <a:ext uri="{FF2B5EF4-FFF2-40B4-BE49-F238E27FC236}">
                <a16:creationId xmlns:a16="http://schemas.microsoft.com/office/drawing/2014/main" xmlns="" id="{EFB71031-06D7-4EF6-88E8-B4ACC6231331}"/>
              </a:ext>
            </a:extLst>
          </p:cNvPr>
          <p:cNvSpPr/>
          <p:nvPr/>
        </p:nvSpPr>
        <p:spPr>
          <a:xfrm>
            <a:off x="185025" y="6319851"/>
            <a:ext cx="7033793" cy="369332"/>
          </a:xfrm>
          <a:prstGeom prst="rect">
            <a:avLst/>
          </a:prstGeom>
        </p:spPr>
        <p:txBody>
          <a:bodyPr wrap="square">
            <a:spAutoFit/>
          </a:bodyPr>
          <a:lstStyle/>
          <a:p>
            <a:r>
              <a:rPr lang="en-US" altLang="ko-KR" sz="900" dirty="0"/>
              <a:t>ETUDE</a:t>
            </a:r>
            <a:r>
              <a:rPr lang="ko-KR" altLang="en-US" sz="900" dirty="0"/>
              <a:t>는 쇼팽이 작곡한 아름다운 연습곡에서 영감을 받은 프랑스어입니다</a:t>
            </a:r>
            <a:r>
              <a:rPr lang="en-US" altLang="ko-KR" sz="900" dirty="0"/>
              <a:t>. </a:t>
            </a:r>
            <a:r>
              <a:rPr lang="ko-KR" altLang="en-US" sz="900" dirty="0"/>
              <a:t>연습곡이 예술적인 멜로디로 변화하듯 고객들이 화장을 쉽고 재미있는 놀이처럼 즐기며 스스로의 아름다움을 찾아 변화할 수 있도록 하는 것이 </a:t>
            </a:r>
            <a:r>
              <a:rPr lang="ko-KR" altLang="en-US" sz="900"/>
              <a:t>에뛰드의</a:t>
            </a:r>
            <a:r>
              <a:rPr lang="ko-KR" altLang="en-US" sz="900" dirty="0"/>
              <a:t> 달콤한 바람입니다</a:t>
            </a:r>
            <a:r>
              <a:rPr lang="en-US" altLang="ko-KR" sz="900" dirty="0"/>
              <a:t>.</a:t>
            </a:r>
          </a:p>
        </p:txBody>
      </p:sp>
      <p:sp>
        <p:nvSpPr>
          <p:cNvPr id="42" name="Rectangle 21">
            <a:extLst>
              <a:ext uri="{FF2B5EF4-FFF2-40B4-BE49-F238E27FC236}">
                <a16:creationId xmlns:a16="http://schemas.microsoft.com/office/drawing/2014/main" xmlns="" id="{5B0E6C4A-F72A-4046-AC01-8722987A95FC}"/>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xmlns="" id="{F9BBFEC9-DF34-47EC-8670-32EFEEDEAF47}"/>
              </a:ext>
            </a:extLst>
          </p:cNvPr>
          <p:cNvSpPr/>
          <p:nvPr/>
        </p:nvSpPr>
        <p:spPr>
          <a:xfrm>
            <a:off x="73399" y="1350913"/>
            <a:ext cx="3655464"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하우스</a:t>
            </a:r>
            <a:endParaRPr lang="en-US" altLang="ko-KR" sz="900" b="1" dirty="0">
              <a:solidFill>
                <a:schemeClr val="tx1"/>
              </a:solidFill>
            </a:endParaRPr>
          </a:p>
        </p:txBody>
      </p:sp>
      <p:sp>
        <p:nvSpPr>
          <p:cNvPr id="37" name="텍스트 개체 틀 3">
            <a:extLst>
              <a:ext uri="{FF2B5EF4-FFF2-40B4-BE49-F238E27FC236}">
                <a16:creationId xmlns:a16="http://schemas.microsoft.com/office/drawing/2014/main" xmlns="" id="{37BC0200-1B59-4220-AAA8-D7B903EE9CD3}"/>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25" name="직사각형 24">
            <a:extLst>
              <a:ext uri="{FF2B5EF4-FFF2-40B4-BE49-F238E27FC236}">
                <a16:creationId xmlns:a16="http://schemas.microsoft.com/office/drawing/2014/main" xmlns="" id="{D200F684-1776-49A6-A689-3B1EFC888B0F}"/>
              </a:ext>
            </a:extLst>
          </p:cNvPr>
          <p:cNvSpPr/>
          <p:nvPr/>
        </p:nvSpPr>
        <p:spPr>
          <a:xfrm>
            <a:off x="31999" y="634957"/>
            <a:ext cx="7388977"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xmlns="" id="{DC82FD7B-B8B1-4A82-B902-E63FC37CC60B}"/>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44" name="직사각형 43">
            <a:extLst>
              <a:ext uri="{FF2B5EF4-FFF2-40B4-BE49-F238E27FC236}">
                <a16:creationId xmlns:a16="http://schemas.microsoft.com/office/drawing/2014/main" xmlns="" id="{D6D164AE-7902-413C-AD06-F54C1349796B}"/>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45" name="직사각형 44">
            <a:extLst>
              <a:ext uri="{FF2B5EF4-FFF2-40B4-BE49-F238E27FC236}">
                <a16:creationId xmlns:a16="http://schemas.microsoft.com/office/drawing/2014/main" xmlns="" id="{84892E2D-3BE9-40DD-B4BF-092F9DD8D199}"/>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46" name="직사각형 45">
            <a:extLst>
              <a:ext uri="{FF2B5EF4-FFF2-40B4-BE49-F238E27FC236}">
                <a16:creationId xmlns:a16="http://schemas.microsoft.com/office/drawing/2014/main" xmlns="" id="{4E91BAA8-184E-4D6A-B7D6-66CD3649EEE0}"/>
              </a:ext>
            </a:extLst>
          </p:cNvPr>
          <p:cNvSpPr/>
          <p:nvPr/>
        </p:nvSpPr>
        <p:spPr>
          <a:xfrm>
            <a:off x="38408" y="973819"/>
            <a:ext cx="7388977"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브랜드 소개</a:t>
            </a:r>
          </a:p>
        </p:txBody>
      </p:sp>
      <p:sp>
        <p:nvSpPr>
          <p:cNvPr id="47" name="직사각형 46">
            <a:extLst>
              <a:ext uri="{FF2B5EF4-FFF2-40B4-BE49-F238E27FC236}">
                <a16:creationId xmlns:a16="http://schemas.microsoft.com/office/drawing/2014/main" xmlns="" id="{ED54DF4F-ED75-470F-AE1F-F957E21B2F86}"/>
              </a:ext>
            </a:extLst>
          </p:cNvPr>
          <p:cNvSpPr/>
          <p:nvPr/>
        </p:nvSpPr>
        <p:spPr>
          <a:xfrm>
            <a:off x="3728864" y="1351088"/>
            <a:ext cx="3639083"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브랜드 히스토리</a:t>
            </a:r>
            <a:endParaRPr lang="en-US" altLang="ko-KR" sz="900" dirty="0">
              <a:solidFill>
                <a:schemeClr val="tx1"/>
              </a:solidFill>
            </a:endParaRPr>
          </a:p>
        </p:txBody>
      </p:sp>
    </p:spTree>
    <p:extLst>
      <p:ext uri="{BB962C8B-B14F-4D97-AF65-F5344CB8AC3E}">
        <p14:creationId xmlns:p14="http://schemas.microsoft.com/office/powerpoint/2010/main" val="10248173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EH.BC.07.001.ETH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브랜드 소개</a:t>
            </a:r>
            <a:r>
              <a:rPr lang="en-US" altLang="ko-KR" dirty="0"/>
              <a:t>_</a:t>
            </a:r>
            <a:r>
              <a:rPr lang="ko-KR" altLang="en-US" dirty="0"/>
              <a:t>에뛰드 하우스</a:t>
            </a:r>
            <a:r>
              <a:rPr lang="en-US" altLang="ko-KR" dirty="0"/>
              <a:t>(Default)[2/2]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 소개</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http://www.etudehouse.com/kr/ko/jsp/front/brand/brd_intro.jsp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a:solidFill>
                            <a:schemeClr val="tx1"/>
                          </a:solidFill>
                          <a:latin typeface="아리따-돋움(TTF)-Medium" panose="02020603020101020101" pitchFamily="18" charset="-127"/>
                          <a:ea typeface="아리따-돋움(TTF)-Medium" panose="02020603020101020101" pitchFamily="18" charset="-127"/>
                        </a:rPr>
                        <a:t>MO</a:t>
                      </a:r>
                      <a:r>
                        <a:rPr lang="ko-KR" altLang="en-US" sz="800" b="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76672"/>
            <a:ext cx="7303001" cy="604867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7" name="직사각형 36">
            <a:extLst>
              <a:ext uri="{FF2B5EF4-FFF2-40B4-BE49-F238E27FC236}">
                <a16:creationId xmlns:a16="http://schemas.microsoft.com/office/drawing/2014/main" xmlns="" id="{EDF3D9A8-A362-4916-8815-56EF7B1B3BB9}"/>
              </a:ext>
            </a:extLst>
          </p:cNvPr>
          <p:cNvSpPr/>
          <p:nvPr/>
        </p:nvSpPr>
        <p:spPr>
          <a:xfrm>
            <a:off x="25590" y="6579694"/>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sp>
        <p:nvSpPr>
          <p:cNvPr id="39" name="직사각형 38">
            <a:extLst>
              <a:ext uri="{FF2B5EF4-FFF2-40B4-BE49-F238E27FC236}">
                <a16:creationId xmlns:a16="http://schemas.microsoft.com/office/drawing/2014/main" xmlns="" id="{5A1D46F4-FFF6-4F86-8278-003AE820ADC4}"/>
              </a:ext>
            </a:extLst>
          </p:cNvPr>
          <p:cNvSpPr/>
          <p:nvPr/>
        </p:nvSpPr>
        <p:spPr>
          <a:xfrm>
            <a:off x="73398" y="1574657"/>
            <a:ext cx="7231337" cy="784830"/>
          </a:xfrm>
          <a:prstGeom prst="rect">
            <a:avLst/>
          </a:prstGeom>
        </p:spPr>
        <p:txBody>
          <a:bodyPr wrap="square">
            <a:spAutoFit/>
          </a:bodyPr>
          <a:lstStyle/>
          <a:p>
            <a:r>
              <a:rPr lang="en-US" altLang="ko-KR" sz="900" dirty="0"/>
              <a:t>With ETUDE young girls would be </a:t>
            </a:r>
            <a:r>
              <a:rPr lang="en-US" altLang="ko-KR" sz="900" dirty="0" err="1"/>
              <a:t>albe</a:t>
            </a:r>
            <a:r>
              <a:rPr lang="en-US" altLang="ko-KR" sz="900" dirty="0"/>
              <a:t> to express their unique lovely sweetness while sharing the pink sentiments that uplift you and the stories that excite you when you imagine</a:t>
            </a:r>
          </a:p>
          <a:p>
            <a:endParaRPr lang="en-US" altLang="ko-KR" sz="900" dirty="0"/>
          </a:p>
          <a:p>
            <a:r>
              <a:rPr lang="ko-KR" altLang="en-US" sz="900" dirty="0"/>
              <a:t>에뛰드와 함께라면 바라만 보고 있어도 기분 좋아지는 핑크빛 감성과 상상만으로 설레는 이야기들을 나누면서 소녀들도 자신만의 러블리한 스윗함을 마음껏 표현할 수 있게 될 거에요</a:t>
            </a:r>
            <a:r>
              <a:rPr lang="en-US" altLang="ko-KR" sz="900" dirty="0"/>
              <a:t>.</a:t>
            </a:r>
          </a:p>
        </p:txBody>
      </p:sp>
      <p:grpSp>
        <p:nvGrpSpPr>
          <p:cNvPr id="40" name="그룹 39">
            <a:extLst>
              <a:ext uri="{FF2B5EF4-FFF2-40B4-BE49-F238E27FC236}">
                <a16:creationId xmlns:a16="http://schemas.microsoft.com/office/drawing/2014/main" xmlns="" id="{FD250A53-911B-45C5-9FE1-F951A2575D0A}"/>
              </a:ext>
            </a:extLst>
          </p:cNvPr>
          <p:cNvGrpSpPr/>
          <p:nvPr/>
        </p:nvGrpSpPr>
        <p:grpSpPr>
          <a:xfrm>
            <a:off x="122078" y="535391"/>
            <a:ext cx="7207185" cy="949393"/>
            <a:chOff x="168305" y="5034408"/>
            <a:chExt cx="3426518" cy="620687"/>
          </a:xfrm>
          <a:solidFill>
            <a:schemeClr val="bg1"/>
          </a:solidFill>
        </p:grpSpPr>
        <p:sp>
          <p:nvSpPr>
            <p:cNvPr id="41" name="직사각형 40">
              <a:extLst>
                <a:ext uri="{FF2B5EF4-FFF2-40B4-BE49-F238E27FC236}">
                  <a16:creationId xmlns:a16="http://schemas.microsoft.com/office/drawing/2014/main" xmlns="" id="{4C6E54C4-B0AB-404D-8D89-A426BA804782}"/>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42" name="직선 연결선 41">
              <a:extLst>
                <a:ext uri="{FF2B5EF4-FFF2-40B4-BE49-F238E27FC236}">
                  <a16:creationId xmlns:a16="http://schemas.microsoft.com/office/drawing/2014/main" xmlns="" id="{92D1CB64-A332-44AC-8C04-2B299B5ECC26}"/>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FE65568C-A4F6-407F-BDDD-41C7E2624C67}"/>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xmlns="" id="{FD3A72A1-FF02-4EF4-B476-E0778DAD68EF}"/>
              </a:ext>
            </a:extLst>
          </p:cNvPr>
          <p:cNvGrpSpPr/>
          <p:nvPr/>
        </p:nvGrpSpPr>
        <p:grpSpPr>
          <a:xfrm>
            <a:off x="121305" y="2407599"/>
            <a:ext cx="7207185" cy="949393"/>
            <a:chOff x="168305" y="5034408"/>
            <a:chExt cx="3426518" cy="620687"/>
          </a:xfrm>
          <a:solidFill>
            <a:schemeClr val="bg1"/>
          </a:solidFill>
        </p:grpSpPr>
        <p:sp>
          <p:nvSpPr>
            <p:cNvPr id="45" name="직사각형 44">
              <a:extLst>
                <a:ext uri="{FF2B5EF4-FFF2-40B4-BE49-F238E27FC236}">
                  <a16:creationId xmlns:a16="http://schemas.microsoft.com/office/drawing/2014/main" xmlns="" id="{2BD24D2F-CF45-4DBC-BF01-22E57B75705A}"/>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46" name="직선 연결선 45">
              <a:extLst>
                <a:ext uri="{FF2B5EF4-FFF2-40B4-BE49-F238E27FC236}">
                  <a16:creationId xmlns:a16="http://schemas.microsoft.com/office/drawing/2014/main" xmlns="" id="{15807957-B3A9-4A1F-BB6E-090E90F4857B}"/>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C0C06CC3-81E0-459C-81E4-3FE8485B6CF9}"/>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 name="직사각형 47">
            <a:extLst>
              <a:ext uri="{FF2B5EF4-FFF2-40B4-BE49-F238E27FC236}">
                <a16:creationId xmlns:a16="http://schemas.microsoft.com/office/drawing/2014/main" xmlns="" id="{A93B208F-AC8F-40E5-98BA-BA77D396C210}"/>
              </a:ext>
            </a:extLst>
          </p:cNvPr>
          <p:cNvSpPr/>
          <p:nvPr/>
        </p:nvSpPr>
        <p:spPr>
          <a:xfrm>
            <a:off x="130631" y="3398243"/>
            <a:ext cx="7173331" cy="923330"/>
          </a:xfrm>
          <a:prstGeom prst="rect">
            <a:avLst/>
          </a:prstGeom>
        </p:spPr>
        <p:txBody>
          <a:bodyPr wrap="square">
            <a:spAutoFit/>
          </a:bodyPr>
          <a:lstStyle/>
          <a:p>
            <a:r>
              <a:rPr lang="en-US" altLang="ko-KR" sz="900" dirty="0"/>
              <a:t>The sweet imagination of girls who wish to be beauty icons will come true at ETUDE. </a:t>
            </a:r>
          </a:p>
          <a:p>
            <a:r>
              <a:rPr lang="en-US" altLang="ko-KR" sz="900" dirty="0"/>
              <a:t>When the new ideas and innovative attempts you can discover at ETUDE, even ordinary girls can be inspired to turn an ordinary day upside down.</a:t>
            </a:r>
          </a:p>
          <a:p>
            <a:r>
              <a:rPr lang="en-US" altLang="ko-KR" sz="900" dirty="0"/>
              <a:t>Enjoy a sweet life as a trend-setter.</a:t>
            </a:r>
          </a:p>
          <a:p>
            <a:endParaRPr lang="en-US" altLang="ko-KR" sz="900" dirty="0"/>
          </a:p>
          <a:p>
            <a:r>
              <a:rPr lang="ko-KR" altLang="en-US" sz="900" dirty="0"/>
              <a:t>뷰티 아이콘이 되길 바라는 소녀들의 달콤한 상상</a:t>
            </a:r>
            <a:r>
              <a:rPr lang="en-US" altLang="ko-KR" sz="900" dirty="0"/>
              <a:t>, </a:t>
            </a:r>
            <a:r>
              <a:rPr lang="ko-KR" altLang="en-US" sz="900"/>
              <a:t>에뛰드에서</a:t>
            </a:r>
            <a:r>
              <a:rPr lang="ko-KR" altLang="en-US" sz="900" dirty="0"/>
              <a:t> 현실이 될 거예요</a:t>
            </a:r>
            <a:r>
              <a:rPr lang="en-US" altLang="ko-KR" sz="900" dirty="0"/>
              <a:t>. </a:t>
            </a:r>
            <a:r>
              <a:rPr lang="ko-KR" altLang="en-US" sz="900"/>
              <a:t>에뛰드에서</a:t>
            </a:r>
            <a:r>
              <a:rPr lang="ko-KR" altLang="en-US" sz="900" dirty="0"/>
              <a:t> 발견할 수 있는 새로운 아이디어와 기발한 시도들이 소녀들에게 닿으면 평범한 일상도 뒤집을 수 있는 영감을 받을 수 있거든요</a:t>
            </a:r>
            <a:r>
              <a:rPr lang="en-US" altLang="ko-KR" sz="900" dirty="0"/>
              <a:t>. </a:t>
            </a:r>
            <a:r>
              <a:rPr lang="ko-KR" altLang="en-US" sz="900" dirty="0"/>
              <a:t>트렌드 리더로 </a:t>
            </a:r>
            <a:r>
              <a:rPr lang="ko-KR" altLang="en-US" sz="900" dirty="0" err="1"/>
              <a:t>스윗한</a:t>
            </a:r>
            <a:r>
              <a:rPr lang="ko-KR" altLang="en-US" sz="900" dirty="0"/>
              <a:t> 현실을 즐겨보세요</a:t>
            </a:r>
            <a:r>
              <a:rPr lang="en-US" altLang="ko-KR" sz="900" dirty="0"/>
              <a:t>.</a:t>
            </a:r>
          </a:p>
        </p:txBody>
      </p:sp>
      <p:grpSp>
        <p:nvGrpSpPr>
          <p:cNvPr id="49" name="그룹 48">
            <a:extLst>
              <a:ext uri="{FF2B5EF4-FFF2-40B4-BE49-F238E27FC236}">
                <a16:creationId xmlns:a16="http://schemas.microsoft.com/office/drawing/2014/main" xmlns="" id="{07E4A60A-30F8-480E-8962-47C6CB3B027C}"/>
              </a:ext>
            </a:extLst>
          </p:cNvPr>
          <p:cNvGrpSpPr/>
          <p:nvPr/>
        </p:nvGrpSpPr>
        <p:grpSpPr>
          <a:xfrm>
            <a:off x="130631" y="4333950"/>
            <a:ext cx="7207185" cy="949393"/>
            <a:chOff x="168305" y="5034408"/>
            <a:chExt cx="3426518" cy="620687"/>
          </a:xfrm>
          <a:solidFill>
            <a:schemeClr val="bg1"/>
          </a:solidFill>
        </p:grpSpPr>
        <p:sp>
          <p:nvSpPr>
            <p:cNvPr id="50" name="직사각형 49">
              <a:extLst>
                <a:ext uri="{FF2B5EF4-FFF2-40B4-BE49-F238E27FC236}">
                  <a16:creationId xmlns:a16="http://schemas.microsoft.com/office/drawing/2014/main" xmlns="" id="{33031834-8708-45AB-9946-78C19D7E5E18}"/>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1" name="직선 연결선 50">
              <a:extLst>
                <a:ext uri="{FF2B5EF4-FFF2-40B4-BE49-F238E27FC236}">
                  <a16:creationId xmlns:a16="http://schemas.microsoft.com/office/drawing/2014/main" xmlns="" id="{EA43AA04-DF55-438A-9BC8-69706D2C9F5F}"/>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558624D9-B818-4017-9E33-17F73584800B}"/>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4" name="Rectangle 21">
            <a:extLst>
              <a:ext uri="{FF2B5EF4-FFF2-40B4-BE49-F238E27FC236}">
                <a16:creationId xmlns:a16="http://schemas.microsoft.com/office/drawing/2014/main" xmlns="" id="{9C71F180-ECA9-4488-8A2B-3252534D514F}"/>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텍스트 개체 틀 3">
            <a:extLst>
              <a:ext uri="{FF2B5EF4-FFF2-40B4-BE49-F238E27FC236}">
                <a16:creationId xmlns:a16="http://schemas.microsoft.com/office/drawing/2014/main" xmlns="" id="{F6A4AB7F-4EC1-4B4B-AA87-10F1172946BF}"/>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Tree>
    <p:extLst>
      <p:ext uri="{BB962C8B-B14F-4D97-AF65-F5344CB8AC3E}">
        <p14:creationId xmlns:p14="http://schemas.microsoft.com/office/powerpoint/2010/main" val="19864799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EH.BC.07.001.ETHP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브랜드 소개</a:t>
            </a:r>
            <a:r>
              <a:rPr lang="en-US" altLang="ko-KR" dirty="0"/>
              <a:t>_</a:t>
            </a:r>
            <a:r>
              <a:rPr lang="ko-KR" altLang="en-US" dirty="0"/>
              <a:t>에뛰드 하우스</a:t>
            </a:r>
            <a:r>
              <a:rPr lang="en-US" altLang="ko-KR" dirty="0"/>
              <a:t>(Default)[2/2]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 소개</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ext uri="{D42A27DB-BD31-4B8C-83A1-F6EECF244321}">
                <p14:modId xmlns:p14="http://schemas.microsoft.com/office/powerpoint/2010/main" val="1056437940"/>
              </p:ext>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http://www.etudehouse.com/kr/ko/jsp/front/brand/brd_intro.jsp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(but </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지역 선택 시 해당 지역 사진이 좌측영역에 </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뿌려지기만</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함</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76672"/>
            <a:ext cx="7303001" cy="604867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7" name="직사각형 36">
            <a:extLst>
              <a:ext uri="{FF2B5EF4-FFF2-40B4-BE49-F238E27FC236}">
                <a16:creationId xmlns:a16="http://schemas.microsoft.com/office/drawing/2014/main" xmlns="" id="{EDF3D9A8-A362-4916-8815-56EF7B1B3BB9}"/>
              </a:ext>
            </a:extLst>
          </p:cNvPr>
          <p:cNvSpPr/>
          <p:nvPr/>
        </p:nvSpPr>
        <p:spPr>
          <a:xfrm>
            <a:off x="25590" y="6579694"/>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sp>
        <p:nvSpPr>
          <p:cNvPr id="54" name="Rectangle 21">
            <a:extLst>
              <a:ext uri="{FF2B5EF4-FFF2-40B4-BE49-F238E27FC236}">
                <a16:creationId xmlns:a16="http://schemas.microsoft.com/office/drawing/2014/main" xmlns="" id="{9C71F180-ECA9-4488-8A2B-3252534D514F}"/>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텍스트 개체 틀 3">
            <a:extLst>
              <a:ext uri="{FF2B5EF4-FFF2-40B4-BE49-F238E27FC236}">
                <a16:creationId xmlns:a16="http://schemas.microsoft.com/office/drawing/2014/main" xmlns="" id="{F6A4AB7F-4EC1-4B4B-AA87-10F1172946BF}"/>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2018-03-13</a:t>
            </a:r>
            <a:endParaRPr lang="ko-KR" altLang="en-US" b="0" dirty="0">
              <a:solidFill>
                <a:schemeClr val="tx1"/>
              </a:solidFill>
            </a:endParaRPr>
          </a:p>
        </p:txBody>
      </p:sp>
      <p:pic>
        <p:nvPicPr>
          <p:cNvPr id="2" name="그림 1">
            <a:extLst>
              <a:ext uri="{FF2B5EF4-FFF2-40B4-BE49-F238E27FC236}">
                <a16:creationId xmlns:a16="http://schemas.microsoft.com/office/drawing/2014/main" xmlns="" id="{02CB46D1-135F-46CC-9C90-0D0491D9BC34}"/>
              </a:ext>
            </a:extLst>
          </p:cNvPr>
          <p:cNvPicPr>
            <a:picLocks noChangeAspect="1"/>
          </p:cNvPicPr>
          <p:nvPr/>
        </p:nvPicPr>
        <p:blipFill>
          <a:blip r:embed="rId2"/>
          <a:stretch>
            <a:fillRect/>
          </a:stretch>
        </p:blipFill>
        <p:spPr>
          <a:xfrm>
            <a:off x="200472" y="569629"/>
            <a:ext cx="6969224" cy="4590467"/>
          </a:xfrm>
          <a:prstGeom prst="rect">
            <a:avLst/>
          </a:prstGeom>
        </p:spPr>
      </p:pic>
      <p:cxnSp>
        <p:nvCxnSpPr>
          <p:cNvPr id="8" name="직선 화살표 연결선 7">
            <a:extLst>
              <a:ext uri="{FF2B5EF4-FFF2-40B4-BE49-F238E27FC236}">
                <a16:creationId xmlns:a16="http://schemas.microsoft.com/office/drawing/2014/main" xmlns="" id="{933065FA-121A-4EE2-B701-D6518877AD35}"/>
              </a:ext>
            </a:extLst>
          </p:cNvPr>
          <p:cNvCxnSpPr/>
          <p:nvPr/>
        </p:nvCxnSpPr>
        <p:spPr>
          <a:xfrm flipH="1">
            <a:off x="2648744" y="3212976"/>
            <a:ext cx="648072"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7032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a:xfrm>
            <a:off x="801364" y="14199"/>
            <a:ext cx="1991396" cy="180360"/>
          </a:xfrm>
        </p:spPr>
        <p:txBody>
          <a:bodyPr/>
          <a:lstStyle/>
          <a:p>
            <a:r>
              <a:rPr lang="en-US" altLang="ko-KR" dirty="0"/>
              <a:t>EH.BC.07.001.BHS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브랜드 소개</a:t>
            </a:r>
            <a:r>
              <a:rPr lang="en-US" altLang="ko-KR" dirty="0"/>
              <a:t>_</a:t>
            </a:r>
            <a:r>
              <a:rPr lang="ko-KR" altLang="en-US" dirty="0"/>
              <a:t> 브랜드 히스토리</a:t>
            </a:r>
            <a:r>
              <a:rPr lang="en-US" altLang="ko-KR" dirty="0"/>
              <a:t>[1/3]</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 소개</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http://www.etudehouse.com/kr/ko/jsp/front/brand/brd_history.jsp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a:solidFill>
                            <a:schemeClr val="tx1"/>
                          </a:solidFill>
                          <a:latin typeface="아리따-돋움(TTF)-Medium" panose="02020603020101020101" pitchFamily="18" charset="-127"/>
                          <a:ea typeface="아리따-돋움(TTF)-Medium" panose="02020603020101020101" pitchFamily="18" charset="-127"/>
                        </a:rPr>
                        <a:t>MO</a:t>
                      </a:r>
                      <a:r>
                        <a:rPr lang="ko-KR" altLang="en-US" sz="800" b="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47473"/>
            <a:ext cx="7303001" cy="519632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7" name="직사각형 36">
            <a:extLst>
              <a:ext uri="{FF2B5EF4-FFF2-40B4-BE49-F238E27FC236}">
                <a16:creationId xmlns:a16="http://schemas.microsoft.com/office/drawing/2014/main" xmlns="" id="{042B2766-E7D2-4DEC-80EE-0B719CFB04AE}"/>
              </a:ext>
            </a:extLst>
          </p:cNvPr>
          <p:cNvSpPr/>
          <p:nvPr/>
        </p:nvSpPr>
        <p:spPr>
          <a:xfrm>
            <a:off x="203060" y="1708376"/>
            <a:ext cx="5758050" cy="261610"/>
          </a:xfrm>
          <a:prstGeom prst="rect">
            <a:avLst/>
          </a:prstGeom>
        </p:spPr>
        <p:txBody>
          <a:bodyPr wrap="square">
            <a:spAutoFit/>
          </a:bodyPr>
          <a:lstStyle/>
          <a:p>
            <a:r>
              <a:rPr lang="ko-KR" altLang="en-US" sz="1100" dirty="0"/>
              <a:t>에뛰드의 탄생부터 현재까지 다양한 브랜드 활동을 만나보세요</a:t>
            </a:r>
            <a:r>
              <a:rPr lang="en-US" altLang="ko-KR" sz="1100" dirty="0"/>
              <a:t>.</a:t>
            </a:r>
          </a:p>
        </p:txBody>
      </p:sp>
      <p:sp>
        <p:nvSpPr>
          <p:cNvPr id="40" name="직사각형 39">
            <a:extLst>
              <a:ext uri="{FF2B5EF4-FFF2-40B4-BE49-F238E27FC236}">
                <a16:creationId xmlns:a16="http://schemas.microsoft.com/office/drawing/2014/main" xmlns="" id="{B718AFA6-A2A0-4D89-980D-447B7565AB09}"/>
              </a:ext>
            </a:extLst>
          </p:cNvPr>
          <p:cNvSpPr/>
          <p:nvPr/>
        </p:nvSpPr>
        <p:spPr>
          <a:xfrm>
            <a:off x="3958357" y="2422483"/>
            <a:ext cx="3168353" cy="784830"/>
          </a:xfrm>
          <a:prstGeom prst="rect">
            <a:avLst/>
          </a:prstGeom>
        </p:spPr>
        <p:txBody>
          <a:bodyPr wrap="square">
            <a:spAutoFit/>
          </a:bodyPr>
          <a:lstStyle/>
          <a:p>
            <a:r>
              <a:rPr lang="en-US" altLang="ko-KR" sz="900" dirty="0"/>
              <a:t>2017.07 MAKEUP YOUR DREAM </a:t>
            </a:r>
            <a:r>
              <a:rPr lang="ko-KR" altLang="en-US" sz="900" dirty="0"/>
              <a:t>캠페인</a:t>
            </a:r>
            <a:endParaRPr lang="en-US" altLang="ko-KR" sz="900" dirty="0"/>
          </a:p>
          <a:p>
            <a:r>
              <a:rPr lang="en-US" altLang="ko-KR" sz="900" dirty="0">
                <a:solidFill>
                  <a:schemeClr val="bg1">
                    <a:lumMod val="65000"/>
                  </a:schemeClr>
                </a:solidFill>
              </a:rPr>
              <a:t>             </a:t>
            </a:r>
            <a:r>
              <a:rPr lang="ko-KR" altLang="en-US" sz="900" dirty="0" err="1">
                <a:solidFill>
                  <a:schemeClr val="bg1">
                    <a:lumMod val="65000"/>
                  </a:schemeClr>
                </a:solidFill>
              </a:rPr>
              <a:t>서울장학재단과</a:t>
            </a:r>
            <a:r>
              <a:rPr lang="ko-KR" altLang="en-US" sz="900" dirty="0">
                <a:solidFill>
                  <a:schemeClr val="bg1">
                    <a:lumMod val="65000"/>
                  </a:schemeClr>
                </a:solidFill>
              </a:rPr>
              <a:t> 드림장학금 기부 </a:t>
            </a:r>
            <a:r>
              <a:rPr lang="ko-KR" altLang="en-US" sz="900" dirty="0" err="1">
                <a:solidFill>
                  <a:schemeClr val="bg1">
                    <a:lumMod val="65000"/>
                  </a:schemeClr>
                </a:solidFill>
              </a:rPr>
              <a:t>협약식</a:t>
            </a:r>
            <a:r>
              <a:rPr lang="ko-KR" altLang="en-US" sz="900" dirty="0">
                <a:solidFill>
                  <a:schemeClr val="bg1">
                    <a:lumMod val="65000"/>
                  </a:schemeClr>
                </a:solidFill>
              </a:rPr>
              <a:t> 체결</a:t>
            </a:r>
            <a:endParaRPr lang="en-US" altLang="ko-KR" sz="900" dirty="0">
              <a:solidFill>
                <a:schemeClr val="bg1">
                  <a:lumMod val="65000"/>
                </a:schemeClr>
              </a:solidFill>
            </a:endParaRPr>
          </a:p>
          <a:p>
            <a:endParaRPr lang="en-US" altLang="ko-KR" sz="900" dirty="0">
              <a:solidFill>
                <a:schemeClr val="bg1">
                  <a:lumMod val="65000"/>
                </a:schemeClr>
              </a:solidFill>
            </a:endParaRPr>
          </a:p>
          <a:p>
            <a:r>
              <a:rPr lang="en-US" altLang="ko-KR" sz="900" dirty="0"/>
              <a:t>2017.04 HOUSE OF COLOR PLAY!</a:t>
            </a:r>
          </a:p>
          <a:p>
            <a:r>
              <a:rPr lang="en-US" altLang="ko-KR" sz="900" dirty="0">
                <a:solidFill>
                  <a:schemeClr val="bg1">
                    <a:lumMod val="65000"/>
                  </a:schemeClr>
                </a:solidFill>
              </a:rPr>
              <a:t>             </a:t>
            </a:r>
            <a:r>
              <a:rPr lang="ko-KR" altLang="en-US" sz="900" dirty="0">
                <a:solidFill>
                  <a:schemeClr val="bg1">
                    <a:lumMod val="65000"/>
                  </a:schemeClr>
                </a:solidFill>
              </a:rPr>
              <a:t>명동 플래그십 스토어 </a:t>
            </a:r>
            <a:r>
              <a:rPr lang="en-US" altLang="ko-KR" sz="900" dirty="0">
                <a:solidFill>
                  <a:schemeClr val="bg1">
                    <a:lumMod val="65000"/>
                  </a:schemeClr>
                </a:solidFill>
              </a:rPr>
              <a:t>GRAND OPEN</a:t>
            </a:r>
          </a:p>
        </p:txBody>
      </p:sp>
      <p:cxnSp>
        <p:nvCxnSpPr>
          <p:cNvPr id="42" name="직선 연결선 41">
            <a:extLst>
              <a:ext uri="{FF2B5EF4-FFF2-40B4-BE49-F238E27FC236}">
                <a16:creationId xmlns:a16="http://schemas.microsoft.com/office/drawing/2014/main" xmlns="" id="{F3E1F1E5-C9BF-44DB-8FD0-4C6F4A251179}"/>
              </a:ext>
            </a:extLst>
          </p:cNvPr>
          <p:cNvCxnSpPr>
            <a:cxnSpLocks/>
          </p:cNvCxnSpPr>
          <p:nvPr/>
        </p:nvCxnSpPr>
        <p:spPr>
          <a:xfrm>
            <a:off x="272479" y="1988840"/>
            <a:ext cx="0" cy="45365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xmlns="" id="{4CACC187-1617-4734-9B94-53AF631C3318}"/>
              </a:ext>
            </a:extLst>
          </p:cNvPr>
          <p:cNvSpPr/>
          <p:nvPr/>
        </p:nvSpPr>
        <p:spPr>
          <a:xfrm>
            <a:off x="212886" y="2295315"/>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xmlns="" id="{191D9C7B-7790-4D08-9EF8-DC74BF9B265D}"/>
              </a:ext>
            </a:extLst>
          </p:cNvPr>
          <p:cNvSpPr/>
          <p:nvPr/>
        </p:nvSpPr>
        <p:spPr>
          <a:xfrm>
            <a:off x="340871" y="2204864"/>
            <a:ext cx="1056022" cy="261610"/>
          </a:xfrm>
          <a:prstGeom prst="rect">
            <a:avLst/>
          </a:prstGeom>
        </p:spPr>
        <p:txBody>
          <a:bodyPr wrap="square">
            <a:spAutoFit/>
          </a:bodyPr>
          <a:lstStyle/>
          <a:p>
            <a:r>
              <a:rPr lang="en-US" altLang="ko-KR" sz="1100" b="1" dirty="0"/>
              <a:t>2017</a:t>
            </a:r>
          </a:p>
        </p:txBody>
      </p:sp>
      <p:sp>
        <p:nvSpPr>
          <p:cNvPr id="45" name="타원 44">
            <a:extLst>
              <a:ext uri="{FF2B5EF4-FFF2-40B4-BE49-F238E27FC236}">
                <a16:creationId xmlns:a16="http://schemas.microsoft.com/office/drawing/2014/main" xmlns="" id="{D87BC2FF-DC4A-4834-82F3-CE9272680087}"/>
              </a:ext>
            </a:extLst>
          </p:cNvPr>
          <p:cNvSpPr/>
          <p:nvPr/>
        </p:nvSpPr>
        <p:spPr>
          <a:xfrm>
            <a:off x="218108" y="4455555"/>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xmlns="" id="{BC750380-1A27-491B-B19B-85B3C7B360F7}"/>
              </a:ext>
            </a:extLst>
          </p:cNvPr>
          <p:cNvSpPr/>
          <p:nvPr/>
        </p:nvSpPr>
        <p:spPr>
          <a:xfrm>
            <a:off x="346093" y="4365104"/>
            <a:ext cx="1056022" cy="261610"/>
          </a:xfrm>
          <a:prstGeom prst="rect">
            <a:avLst/>
          </a:prstGeom>
        </p:spPr>
        <p:txBody>
          <a:bodyPr wrap="square">
            <a:spAutoFit/>
          </a:bodyPr>
          <a:lstStyle/>
          <a:p>
            <a:r>
              <a:rPr lang="en-US" altLang="ko-KR" sz="1100" b="1" dirty="0"/>
              <a:t>2016</a:t>
            </a:r>
          </a:p>
        </p:txBody>
      </p:sp>
      <p:grpSp>
        <p:nvGrpSpPr>
          <p:cNvPr id="47" name="그룹 46">
            <a:extLst>
              <a:ext uri="{FF2B5EF4-FFF2-40B4-BE49-F238E27FC236}">
                <a16:creationId xmlns:a16="http://schemas.microsoft.com/office/drawing/2014/main" xmlns="" id="{2B7CBFBE-E614-4033-B8BE-F4BEBEFC759A}"/>
              </a:ext>
            </a:extLst>
          </p:cNvPr>
          <p:cNvGrpSpPr/>
          <p:nvPr/>
        </p:nvGrpSpPr>
        <p:grpSpPr>
          <a:xfrm>
            <a:off x="523907" y="2436828"/>
            <a:ext cx="2916921" cy="1651985"/>
            <a:chOff x="168305" y="5034408"/>
            <a:chExt cx="3426518" cy="620687"/>
          </a:xfrm>
          <a:solidFill>
            <a:schemeClr val="bg1"/>
          </a:solidFill>
        </p:grpSpPr>
        <p:sp>
          <p:nvSpPr>
            <p:cNvPr id="48" name="직사각형 47">
              <a:extLst>
                <a:ext uri="{FF2B5EF4-FFF2-40B4-BE49-F238E27FC236}">
                  <a16:creationId xmlns:a16="http://schemas.microsoft.com/office/drawing/2014/main" xmlns="" id="{5305DDB4-A565-4755-8AF4-B99983D96F5B}"/>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49" name="직선 연결선 48">
              <a:extLst>
                <a:ext uri="{FF2B5EF4-FFF2-40B4-BE49-F238E27FC236}">
                  <a16:creationId xmlns:a16="http://schemas.microsoft.com/office/drawing/2014/main" xmlns="" id="{8A4DBCEB-E7F0-40B1-9E3D-D8C7EB61457E}"/>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FE2B7200-0CF4-4711-8573-D34903FDD695}"/>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xmlns="" id="{781B6A5B-708C-40BA-842B-8D7A58FA1EE2}"/>
              </a:ext>
            </a:extLst>
          </p:cNvPr>
          <p:cNvGrpSpPr/>
          <p:nvPr/>
        </p:nvGrpSpPr>
        <p:grpSpPr>
          <a:xfrm>
            <a:off x="513450" y="4605222"/>
            <a:ext cx="2916921" cy="1615827"/>
            <a:chOff x="168305" y="5034408"/>
            <a:chExt cx="3426518" cy="620687"/>
          </a:xfrm>
          <a:solidFill>
            <a:schemeClr val="bg1"/>
          </a:solidFill>
        </p:grpSpPr>
        <p:sp>
          <p:nvSpPr>
            <p:cNvPr id="52" name="직사각형 51">
              <a:extLst>
                <a:ext uri="{FF2B5EF4-FFF2-40B4-BE49-F238E27FC236}">
                  <a16:creationId xmlns:a16="http://schemas.microsoft.com/office/drawing/2014/main" xmlns="" id="{BCE38F4B-4E38-4B59-9063-ABDEB5F2E0DC}"/>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3" name="직선 연결선 52">
              <a:extLst>
                <a:ext uri="{FF2B5EF4-FFF2-40B4-BE49-F238E27FC236}">
                  <a16:creationId xmlns:a16="http://schemas.microsoft.com/office/drawing/2014/main" xmlns="" id="{1A39CE13-3878-4FBC-82E0-D1EF51CE3E47}"/>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AE7D8085-E3E0-44A1-9B3A-1DC17843A26A}"/>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5" name="직사각형 54">
            <a:extLst>
              <a:ext uri="{FF2B5EF4-FFF2-40B4-BE49-F238E27FC236}">
                <a16:creationId xmlns:a16="http://schemas.microsoft.com/office/drawing/2014/main" xmlns="" id="{9B28C973-4EAE-4892-B5CB-31A8A4432E1D}"/>
              </a:ext>
            </a:extLst>
          </p:cNvPr>
          <p:cNvSpPr/>
          <p:nvPr/>
        </p:nvSpPr>
        <p:spPr>
          <a:xfrm>
            <a:off x="3875770" y="4592005"/>
            <a:ext cx="3307496" cy="1615827"/>
          </a:xfrm>
          <a:prstGeom prst="rect">
            <a:avLst/>
          </a:prstGeom>
        </p:spPr>
        <p:txBody>
          <a:bodyPr wrap="square">
            <a:spAutoFit/>
          </a:bodyPr>
          <a:lstStyle/>
          <a:p>
            <a:r>
              <a:rPr lang="en-US" altLang="ko-KR" sz="900" dirty="0"/>
              <a:t>2016.12 2016 I-AWARD KOREA </a:t>
            </a:r>
            <a:r>
              <a:rPr lang="ko-KR" altLang="en-US" sz="900" dirty="0"/>
              <a:t>통합 </a:t>
            </a:r>
            <a:r>
              <a:rPr lang="en-US" altLang="ko-KR" sz="900" dirty="0"/>
              <a:t>3</a:t>
            </a:r>
            <a:r>
              <a:rPr lang="ko-KR" altLang="en-US" sz="900" dirty="0" err="1"/>
              <a:t>관왕</a:t>
            </a:r>
            <a:r>
              <a:rPr lang="ko-KR" altLang="en-US" sz="900" dirty="0"/>
              <a:t> 달성</a:t>
            </a:r>
            <a:endParaRPr lang="en-US" altLang="ko-KR" sz="900" dirty="0"/>
          </a:p>
          <a:p>
            <a:r>
              <a:rPr lang="en-US" altLang="ko-KR" sz="900" dirty="0"/>
              <a:t>             WEB AWARD KOREA – </a:t>
            </a:r>
            <a:r>
              <a:rPr lang="ko-KR" altLang="en-US" sz="900" dirty="0"/>
              <a:t>최우수상</a:t>
            </a:r>
            <a:endParaRPr lang="en-US" altLang="ko-KR" sz="900" dirty="0"/>
          </a:p>
          <a:p>
            <a:r>
              <a:rPr lang="en-US" altLang="ko-KR" sz="900" dirty="0">
                <a:solidFill>
                  <a:schemeClr val="bg1">
                    <a:lumMod val="65000"/>
                  </a:schemeClr>
                </a:solidFill>
              </a:rPr>
              <a:t>            (</a:t>
            </a:r>
            <a:r>
              <a:rPr lang="ko-KR" altLang="en-US" sz="900" dirty="0" err="1">
                <a:solidFill>
                  <a:schemeClr val="bg1">
                    <a:lumMod val="65000"/>
                  </a:schemeClr>
                </a:solidFill>
              </a:rPr>
              <a:t>베리딜리셔스</a:t>
            </a:r>
            <a:r>
              <a:rPr lang="ko-KR" altLang="en-US" sz="900" dirty="0">
                <a:solidFill>
                  <a:schemeClr val="bg1">
                    <a:lumMod val="65000"/>
                  </a:schemeClr>
                </a:solidFill>
              </a:rPr>
              <a:t> 캠페인 사이트</a:t>
            </a:r>
            <a:r>
              <a:rPr lang="en-US" altLang="ko-KR" sz="900" dirty="0">
                <a:solidFill>
                  <a:schemeClr val="bg1">
                    <a:lumMod val="65000"/>
                  </a:schemeClr>
                </a:solidFill>
              </a:rPr>
              <a:t>)</a:t>
            </a:r>
          </a:p>
          <a:p>
            <a:r>
              <a:rPr lang="en-US" altLang="ko-KR" sz="900" dirty="0">
                <a:solidFill>
                  <a:schemeClr val="bg1">
                    <a:lumMod val="65000"/>
                  </a:schemeClr>
                </a:solidFill>
              </a:rPr>
              <a:t>             </a:t>
            </a:r>
            <a:r>
              <a:rPr lang="en-US" altLang="ko-KR" sz="900" dirty="0"/>
              <a:t>WEB AWARD KOREA – </a:t>
            </a:r>
            <a:r>
              <a:rPr lang="ko-KR" altLang="en-US" sz="900" dirty="0">
                <a:solidFill>
                  <a:schemeClr val="bg1">
                    <a:lumMod val="65000"/>
                  </a:schemeClr>
                </a:solidFill>
              </a:rPr>
              <a:t>최우수상</a:t>
            </a:r>
            <a:r>
              <a:rPr lang="en-US" altLang="ko-KR" sz="900" dirty="0">
                <a:solidFill>
                  <a:schemeClr val="bg1">
                    <a:lumMod val="65000"/>
                  </a:schemeClr>
                </a:solidFill>
              </a:rPr>
              <a:t>(</a:t>
            </a:r>
            <a:r>
              <a:rPr lang="ko-KR" altLang="en-US" sz="900" dirty="0" err="1">
                <a:solidFill>
                  <a:schemeClr val="bg1">
                    <a:lumMod val="65000"/>
                  </a:schemeClr>
                </a:solidFill>
              </a:rPr>
              <a:t>인스타그램</a:t>
            </a:r>
            <a:r>
              <a:rPr lang="en-US" altLang="ko-KR" sz="900" dirty="0">
                <a:solidFill>
                  <a:schemeClr val="bg1">
                    <a:lumMod val="65000"/>
                  </a:schemeClr>
                </a:solidFill>
              </a:rPr>
              <a:t>)</a:t>
            </a:r>
          </a:p>
          <a:p>
            <a:r>
              <a:rPr lang="en-US" altLang="ko-KR" sz="900" dirty="0">
                <a:solidFill>
                  <a:schemeClr val="bg1">
                    <a:lumMod val="65000"/>
                  </a:schemeClr>
                </a:solidFill>
              </a:rPr>
              <a:t>             </a:t>
            </a:r>
            <a:r>
              <a:rPr lang="en-US" altLang="ko-KR" sz="900" dirty="0"/>
              <a:t>APP AWARD KOREA – </a:t>
            </a:r>
            <a:r>
              <a:rPr lang="ko-KR" altLang="en-US" sz="900" dirty="0">
                <a:solidFill>
                  <a:schemeClr val="bg1">
                    <a:lumMod val="65000"/>
                  </a:schemeClr>
                </a:solidFill>
              </a:rPr>
              <a:t>최우수상</a:t>
            </a:r>
            <a:r>
              <a:rPr lang="en-US" altLang="ko-KR" sz="900" dirty="0">
                <a:solidFill>
                  <a:schemeClr val="bg1">
                    <a:lumMod val="65000"/>
                  </a:schemeClr>
                </a:solidFill>
              </a:rPr>
              <a:t>(</a:t>
            </a:r>
            <a:r>
              <a:rPr lang="ko-KR" altLang="en-US" sz="900" dirty="0">
                <a:solidFill>
                  <a:schemeClr val="bg1">
                    <a:lumMod val="65000"/>
                  </a:schemeClr>
                </a:solidFill>
              </a:rPr>
              <a:t>멤버십 </a:t>
            </a:r>
            <a:r>
              <a:rPr lang="en-US" altLang="ko-KR" sz="900" dirty="0">
                <a:solidFill>
                  <a:schemeClr val="bg1">
                    <a:lumMod val="65000"/>
                  </a:schemeClr>
                </a:solidFill>
              </a:rPr>
              <a:t>APP)</a:t>
            </a:r>
          </a:p>
          <a:p>
            <a:endParaRPr lang="en-US" altLang="ko-KR" sz="900" dirty="0">
              <a:solidFill>
                <a:schemeClr val="bg1">
                  <a:lumMod val="65000"/>
                </a:schemeClr>
              </a:solidFill>
            </a:endParaRPr>
          </a:p>
          <a:p>
            <a:r>
              <a:rPr lang="en-US" altLang="ko-KR" sz="900" dirty="0"/>
              <a:t>2016.05 </a:t>
            </a:r>
            <a:r>
              <a:rPr lang="ko-KR" altLang="en-US" sz="900"/>
              <a:t>에뛰드하우스</a:t>
            </a:r>
            <a:r>
              <a:rPr lang="ko-KR" altLang="en-US" sz="900" dirty="0"/>
              <a:t> 태국 그랜드 런칭</a:t>
            </a:r>
            <a:endParaRPr lang="en-US" altLang="ko-KR" sz="900" dirty="0"/>
          </a:p>
          <a:p>
            <a:r>
              <a:rPr lang="en-US" altLang="ko-KR" sz="900" dirty="0"/>
              <a:t>              (Slam Square </a:t>
            </a:r>
            <a:r>
              <a:rPr lang="ko-KR" altLang="en-US" sz="900" dirty="0"/>
              <a:t>매장</a:t>
            </a:r>
            <a:r>
              <a:rPr lang="en-US" altLang="ko-KR" sz="900" dirty="0"/>
              <a:t>)</a:t>
            </a:r>
          </a:p>
          <a:p>
            <a:endParaRPr lang="en-US" altLang="ko-KR" sz="900" dirty="0"/>
          </a:p>
          <a:p>
            <a:r>
              <a:rPr lang="en-US" altLang="ko-KR" sz="900" dirty="0"/>
              <a:t>2016.02 </a:t>
            </a:r>
            <a:r>
              <a:rPr lang="ko-KR" altLang="en-US" sz="900" dirty="0"/>
              <a:t>한국소비자브랜드 위원회</a:t>
            </a:r>
            <a:endParaRPr lang="en-US" altLang="ko-KR" sz="900" dirty="0"/>
          </a:p>
          <a:p>
            <a:r>
              <a:rPr lang="en-US" altLang="ko-KR" sz="900" dirty="0"/>
              <a:t>             </a:t>
            </a:r>
            <a:r>
              <a:rPr lang="ko-KR" altLang="en-US" sz="900" dirty="0"/>
              <a:t>대한민국 퍼스트 브랜드 대상</a:t>
            </a:r>
            <a:endParaRPr lang="en-US" altLang="ko-KR" sz="900" dirty="0"/>
          </a:p>
        </p:txBody>
      </p:sp>
      <p:sp>
        <p:nvSpPr>
          <p:cNvPr id="56" name="Rectangle 21">
            <a:extLst>
              <a:ext uri="{FF2B5EF4-FFF2-40B4-BE49-F238E27FC236}">
                <a16:creationId xmlns:a16="http://schemas.microsoft.com/office/drawing/2014/main" xmlns="" id="{69E9DD4B-6B0D-4BA4-A876-DB5FDABB7B58}"/>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텍스트 개체 틀 3">
            <a:extLst>
              <a:ext uri="{FF2B5EF4-FFF2-40B4-BE49-F238E27FC236}">
                <a16:creationId xmlns:a16="http://schemas.microsoft.com/office/drawing/2014/main" xmlns="" id="{DA2DFD64-362D-47CA-B4D9-046C107DC971}"/>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30" name="직사각형 29">
            <a:extLst>
              <a:ext uri="{FF2B5EF4-FFF2-40B4-BE49-F238E27FC236}">
                <a16:creationId xmlns:a16="http://schemas.microsoft.com/office/drawing/2014/main" xmlns="" id="{46141D04-3781-43F0-87D9-355ED8DA467F}"/>
              </a:ext>
            </a:extLst>
          </p:cNvPr>
          <p:cNvSpPr/>
          <p:nvPr/>
        </p:nvSpPr>
        <p:spPr>
          <a:xfrm>
            <a:off x="31999" y="634957"/>
            <a:ext cx="7388977"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AEEE750D-1155-441A-9E57-341C78CA5D01}"/>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34" name="직사각형 33">
            <a:extLst>
              <a:ext uri="{FF2B5EF4-FFF2-40B4-BE49-F238E27FC236}">
                <a16:creationId xmlns:a16="http://schemas.microsoft.com/office/drawing/2014/main" xmlns="" id="{B470B4DA-5C2C-426D-86F1-81D6C5221559}"/>
              </a:ext>
            </a:extLst>
          </p:cNvPr>
          <p:cNvSpPr/>
          <p:nvPr/>
        </p:nvSpPr>
        <p:spPr>
          <a:xfrm>
            <a:off x="853523" y="695753"/>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35" name="직사각형 34">
            <a:extLst>
              <a:ext uri="{FF2B5EF4-FFF2-40B4-BE49-F238E27FC236}">
                <a16:creationId xmlns:a16="http://schemas.microsoft.com/office/drawing/2014/main" xmlns="" id="{9A2F10C7-1DED-4D41-B40D-F6D72AA5FB5C}"/>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36" name="직사각형 35">
            <a:extLst>
              <a:ext uri="{FF2B5EF4-FFF2-40B4-BE49-F238E27FC236}">
                <a16:creationId xmlns:a16="http://schemas.microsoft.com/office/drawing/2014/main" xmlns="" id="{ABABD4EA-DD2E-431A-B22D-AB431FF3AE13}"/>
              </a:ext>
            </a:extLst>
          </p:cNvPr>
          <p:cNvSpPr/>
          <p:nvPr/>
        </p:nvSpPr>
        <p:spPr>
          <a:xfrm>
            <a:off x="38408" y="973819"/>
            <a:ext cx="7388977"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브랜드 소개</a:t>
            </a:r>
          </a:p>
        </p:txBody>
      </p:sp>
      <p:sp>
        <p:nvSpPr>
          <p:cNvPr id="57" name="직사각형 56">
            <a:extLst>
              <a:ext uri="{FF2B5EF4-FFF2-40B4-BE49-F238E27FC236}">
                <a16:creationId xmlns:a16="http://schemas.microsoft.com/office/drawing/2014/main" xmlns="" id="{8372EF79-E7AF-4190-AF6D-BD0600CDAF0B}"/>
              </a:ext>
            </a:extLst>
          </p:cNvPr>
          <p:cNvSpPr/>
          <p:nvPr/>
        </p:nvSpPr>
        <p:spPr>
          <a:xfrm>
            <a:off x="73399" y="1350913"/>
            <a:ext cx="3655464"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에뛰드 하우스</a:t>
            </a:r>
            <a:endParaRPr lang="en-US" altLang="ko-KR" sz="900" b="1" dirty="0">
              <a:solidFill>
                <a:schemeClr val="tx1"/>
              </a:solidFill>
            </a:endParaRPr>
          </a:p>
        </p:txBody>
      </p:sp>
      <p:sp>
        <p:nvSpPr>
          <p:cNvPr id="58" name="직사각형 57">
            <a:extLst>
              <a:ext uri="{FF2B5EF4-FFF2-40B4-BE49-F238E27FC236}">
                <a16:creationId xmlns:a16="http://schemas.microsoft.com/office/drawing/2014/main" xmlns="" id="{7759AE56-8233-4EA8-B1D6-FFEA0D975B4D}"/>
              </a:ext>
            </a:extLst>
          </p:cNvPr>
          <p:cNvSpPr/>
          <p:nvPr/>
        </p:nvSpPr>
        <p:spPr>
          <a:xfrm>
            <a:off x="3728864" y="1351088"/>
            <a:ext cx="3639083"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브랜드 히스토리</a:t>
            </a:r>
            <a:endParaRPr lang="en-US" altLang="ko-KR" sz="900" dirty="0">
              <a:solidFill>
                <a:schemeClr val="tx1"/>
              </a:solidFill>
            </a:endParaRPr>
          </a:p>
        </p:txBody>
      </p:sp>
    </p:spTree>
    <p:extLst>
      <p:ext uri="{BB962C8B-B14F-4D97-AF65-F5344CB8AC3E}">
        <p14:creationId xmlns:p14="http://schemas.microsoft.com/office/powerpoint/2010/main" val="33167272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EH.BC.07.001.BHS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브랜드 소개</a:t>
            </a:r>
            <a:r>
              <a:rPr lang="en-US" altLang="ko-KR" dirty="0"/>
              <a:t>_</a:t>
            </a:r>
            <a:r>
              <a:rPr lang="ko-KR" altLang="en-US" dirty="0"/>
              <a:t> 브랜드 히스토리</a:t>
            </a:r>
            <a:r>
              <a:rPr lang="en-US" altLang="ko-KR" dirty="0"/>
              <a:t>[2/3]</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 소개</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http://www.etudehouse.com/kr/ko/jsp/front/brand/brd_history.jsp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a:solidFill>
                            <a:schemeClr val="tx1"/>
                          </a:solidFill>
                          <a:latin typeface="아리따-돋움(TTF)-Medium" panose="02020603020101020101" pitchFamily="18" charset="-127"/>
                          <a:ea typeface="아리따-돋움(TTF)-Medium" panose="02020603020101020101" pitchFamily="18" charset="-127"/>
                        </a:rPr>
                        <a:t>MO</a:t>
                      </a:r>
                      <a:r>
                        <a:rPr lang="ko-KR" altLang="en-US" sz="800" b="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76672"/>
            <a:ext cx="7303001" cy="636712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0" name="직사각형 29">
            <a:extLst>
              <a:ext uri="{FF2B5EF4-FFF2-40B4-BE49-F238E27FC236}">
                <a16:creationId xmlns:a16="http://schemas.microsoft.com/office/drawing/2014/main" xmlns="" id="{8A1BCB2A-CE3E-4DC1-8178-3D27CABCDC6F}"/>
              </a:ext>
            </a:extLst>
          </p:cNvPr>
          <p:cNvSpPr/>
          <p:nvPr/>
        </p:nvSpPr>
        <p:spPr>
          <a:xfrm>
            <a:off x="3848950" y="739287"/>
            <a:ext cx="3168353" cy="1615827"/>
          </a:xfrm>
          <a:prstGeom prst="rect">
            <a:avLst/>
          </a:prstGeom>
        </p:spPr>
        <p:txBody>
          <a:bodyPr wrap="square">
            <a:spAutoFit/>
          </a:bodyPr>
          <a:lstStyle/>
          <a:p>
            <a:r>
              <a:rPr lang="en-US" altLang="ko-KR" sz="900" dirty="0"/>
              <a:t>2015.12 </a:t>
            </a:r>
            <a:r>
              <a:rPr lang="ko-KR" altLang="en-US" sz="900" dirty="0"/>
              <a:t>제 </a:t>
            </a:r>
            <a:r>
              <a:rPr lang="en-US" altLang="ko-KR" sz="900" dirty="0"/>
              <a:t>12</a:t>
            </a:r>
            <a:r>
              <a:rPr lang="ko-KR" altLang="en-US" sz="900" dirty="0"/>
              <a:t>회 </a:t>
            </a:r>
            <a:r>
              <a:rPr lang="ko-KR" altLang="en-US" sz="900" dirty="0" err="1"/>
              <a:t>웹어워드코리아</a:t>
            </a:r>
            <a:r>
              <a:rPr lang="ko-KR" altLang="en-US" sz="900" dirty="0"/>
              <a:t> 화장품 분야 최우수상</a:t>
            </a:r>
            <a:endParaRPr lang="en-US" altLang="ko-KR" sz="900" dirty="0"/>
          </a:p>
          <a:p>
            <a:r>
              <a:rPr lang="en-US" altLang="ko-KR" sz="900" dirty="0"/>
              <a:t>             </a:t>
            </a:r>
            <a:r>
              <a:rPr lang="ko-KR" altLang="en-US" sz="900" dirty="0"/>
              <a:t>마케팅 분야 최우수상 </a:t>
            </a:r>
            <a:r>
              <a:rPr lang="en-US" altLang="ko-KR" sz="900" dirty="0"/>
              <a:t>– </a:t>
            </a:r>
            <a:r>
              <a:rPr lang="ko-KR" altLang="en-US" sz="900" dirty="0">
                <a:solidFill>
                  <a:schemeClr val="bg1">
                    <a:lumMod val="65000"/>
                  </a:schemeClr>
                </a:solidFill>
              </a:rPr>
              <a:t>컬러 인 </a:t>
            </a:r>
            <a:r>
              <a:rPr lang="ko-KR" altLang="en-US" sz="900" dirty="0" err="1">
                <a:solidFill>
                  <a:schemeClr val="bg1">
                    <a:lumMod val="65000"/>
                  </a:schemeClr>
                </a:solidFill>
              </a:rPr>
              <a:t>리퀴드</a:t>
            </a:r>
            <a:r>
              <a:rPr lang="ko-KR" altLang="en-US" sz="900" dirty="0">
                <a:solidFill>
                  <a:schemeClr val="bg1">
                    <a:lumMod val="65000"/>
                  </a:schemeClr>
                </a:solidFill>
              </a:rPr>
              <a:t> 립스틱</a:t>
            </a:r>
            <a:endParaRPr lang="en-US" altLang="ko-KR" sz="900" dirty="0">
              <a:solidFill>
                <a:schemeClr val="bg1">
                  <a:lumMod val="65000"/>
                </a:schemeClr>
              </a:solidFill>
            </a:endParaRPr>
          </a:p>
          <a:p>
            <a:r>
              <a:rPr lang="en-US" altLang="ko-KR" sz="900" dirty="0">
                <a:solidFill>
                  <a:schemeClr val="bg1">
                    <a:lumMod val="65000"/>
                  </a:schemeClr>
                </a:solidFill>
              </a:rPr>
              <a:t>             </a:t>
            </a:r>
            <a:r>
              <a:rPr lang="ko-KR" altLang="en-US" sz="900" dirty="0"/>
              <a:t>이벤트 프로모션 분야 우수상 </a:t>
            </a:r>
            <a:r>
              <a:rPr lang="en-US" altLang="ko-KR" sz="900" dirty="0"/>
              <a:t>– </a:t>
            </a:r>
            <a:r>
              <a:rPr lang="ko-KR" altLang="en-US" sz="900" dirty="0" err="1">
                <a:solidFill>
                  <a:schemeClr val="bg1">
                    <a:lumMod val="65000"/>
                  </a:schemeClr>
                </a:solidFill>
              </a:rPr>
              <a:t>핑크위시트리</a:t>
            </a:r>
            <a:endParaRPr lang="en-US" altLang="ko-KR" sz="900" dirty="0">
              <a:solidFill>
                <a:schemeClr val="bg1">
                  <a:lumMod val="65000"/>
                </a:schemeClr>
              </a:solidFill>
            </a:endParaRPr>
          </a:p>
          <a:p>
            <a:endParaRPr lang="en-US" altLang="ko-KR" sz="900" dirty="0">
              <a:solidFill>
                <a:schemeClr val="bg1">
                  <a:lumMod val="65000"/>
                </a:schemeClr>
              </a:solidFill>
            </a:endParaRPr>
          </a:p>
          <a:p>
            <a:r>
              <a:rPr lang="en-US" altLang="ko-KR" sz="900" dirty="0"/>
              <a:t>2015.11 </a:t>
            </a:r>
            <a:r>
              <a:rPr lang="ko-KR" altLang="en-US" sz="900"/>
              <a:t>에뛰드하우스</a:t>
            </a:r>
            <a:r>
              <a:rPr lang="ko-KR" altLang="en-US" sz="900" dirty="0"/>
              <a:t> 중국 사천성 </a:t>
            </a:r>
            <a:r>
              <a:rPr lang="ko-KR" altLang="en-US" sz="900" dirty="0" err="1"/>
              <a:t>춘시루</a:t>
            </a:r>
            <a:r>
              <a:rPr lang="ko-KR" altLang="en-US" sz="900" dirty="0"/>
              <a:t> </a:t>
            </a:r>
            <a:r>
              <a:rPr lang="en-US" altLang="ko-KR" sz="900" dirty="0"/>
              <a:t>FSS </a:t>
            </a:r>
            <a:r>
              <a:rPr lang="ko-KR" altLang="en-US" sz="900" dirty="0"/>
              <a:t>오픈</a:t>
            </a:r>
            <a:endParaRPr lang="en-US" altLang="ko-KR" sz="900" dirty="0"/>
          </a:p>
          <a:p>
            <a:r>
              <a:rPr lang="en-US" altLang="ko-KR" sz="900" dirty="0"/>
              <a:t>             (</a:t>
            </a:r>
            <a:r>
              <a:rPr lang="ko-KR" altLang="en-US" sz="900" dirty="0"/>
              <a:t>중국 중서부 최초 에뛰드 오픈</a:t>
            </a:r>
            <a:r>
              <a:rPr lang="en-US" altLang="ko-KR" sz="900" dirty="0"/>
              <a:t>)</a:t>
            </a:r>
          </a:p>
          <a:p>
            <a:endParaRPr lang="en-US" altLang="ko-KR" sz="900" dirty="0"/>
          </a:p>
          <a:p>
            <a:r>
              <a:rPr lang="en-US" altLang="ko-KR" sz="900" dirty="0"/>
              <a:t>2015.08 </a:t>
            </a:r>
            <a:r>
              <a:rPr lang="ko-KR" altLang="en-US" sz="900"/>
              <a:t>에뛰드하우스</a:t>
            </a:r>
            <a:r>
              <a:rPr lang="ko-KR" altLang="en-US" sz="900" dirty="0"/>
              <a:t> 일본 </a:t>
            </a:r>
            <a:r>
              <a:rPr lang="ko-KR" altLang="en-US" sz="900" dirty="0" err="1"/>
              <a:t>하라주쿠</a:t>
            </a:r>
            <a:r>
              <a:rPr lang="ko-KR" altLang="en-US" sz="900" dirty="0"/>
              <a:t> </a:t>
            </a:r>
            <a:r>
              <a:rPr lang="ko-KR" altLang="en-US" sz="900" dirty="0" err="1"/>
              <a:t>다케시타도리</a:t>
            </a:r>
            <a:r>
              <a:rPr lang="ko-KR" altLang="en-US" sz="900" dirty="0"/>
              <a:t> </a:t>
            </a:r>
            <a:endParaRPr lang="en-US" altLang="ko-KR" sz="900" dirty="0"/>
          </a:p>
          <a:p>
            <a:r>
              <a:rPr lang="en-US" altLang="ko-KR" sz="900" dirty="0"/>
              <a:t>             </a:t>
            </a:r>
            <a:r>
              <a:rPr lang="ko-KR" altLang="en-US" sz="900" dirty="0"/>
              <a:t>오픈</a:t>
            </a:r>
            <a:r>
              <a:rPr lang="en-US" altLang="ko-KR" sz="900" dirty="0"/>
              <a:t>(</a:t>
            </a:r>
            <a:r>
              <a:rPr lang="ko-KR" altLang="en-US" sz="900" dirty="0"/>
              <a:t>일본 첫 </a:t>
            </a:r>
            <a:r>
              <a:rPr lang="ko-KR" altLang="en-US" sz="900" dirty="0" err="1"/>
              <a:t>노면점</a:t>
            </a:r>
            <a:r>
              <a:rPr lang="ko-KR" altLang="en-US" sz="900" dirty="0"/>
              <a:t> 오픈</a:t>
            </a:r>
            <a:r>
              <a:rPr lang="en-US" altLang="ko-KR" sz="900" dirty="0"/>
              <a:t>)</a:t>
            </a:r>
          </a:p>
          <a:p>
            <a:endParaRPr lang="en-US" altLang="ko-KR" sz="900" dirty="0"/>
          </a:p>
          <a:p>
            <a:r>
              <a:rPr lang="en-US" altLang="ko-KR" sz="900" dirty="0"/>
              <a:t>2015.05 </a:t>
            </a:r>
            <a:r>
              <a:rPr lang="ko-KR" altLang="en-US" sz="900" dirty="0" err="1"/>
              <a:t>쎄씨</a:t>
            </a:r>
            <a:r>
              <a:rPr lang="ko-KR" altLang="en-US" sz="900" dirty="0"/>
              <a:t> 매거진 </a:t>
            </a:r>
            <a:r>
              <a:rPr lang="en-US" altLang="ko-KR" sz="900" dirty="0"/>
              <a:t>“K-Beauty Awards 2015”</a:t>
            </a:r>
          </a:p>
        </p:txBody>
      </p:sp>
      <p:cxnSp>
        <p:nvCxnSpPr>
          <p:cNvPr id="31" name="직선 연결선 30">
            <a:extLst>
              <a:ext uri="{FF2B5EF4-FFF2-40B4-BE49-F238E27FC236}">
                <a16:creationId xmlns:a16="http://schemas.microsoft.com/office/drawing/2014/main" xmlns="" id="{F8820C11-681F-44A9-A8C7-A5BACDDC7368}"/>
              </a:ext>
            </a:extLst>
          </p:cNvPr>
          <p:cNvCxnSpPr>
            <a:cxnSpLocks/>
          </p:cNvCxnSpPr>
          <p:nvPr/>
        </p:nvCxnSpPr>
        <p:spPr>
          <a:xfrm>
            <a:off x="265964" y="598042"/>
            <a:ext cx="0" cy="60713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xmlns="" id="{9AEFE62A-5BE3-465F-9310-089272831BD7}"/>
              </a:ext>
            </a:extLst>
          </p:cNvPr>
          <p:cNvSpPr/>
          <p:nvPr/>
        </p:nvSpPr>
        <p:spPr>
          <a:xfrm>
            <a:off x="203212" y="623652"/>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xmlns="" id="{C5D89A2A-EFA2-4698-A2DB-1900ACF268E1}"/>
              </a:ext>
            </a:extLst>
          </p:cNvPr>
          <p:cNvSpPr/>
          <p:nvPr/>
        </p:nvSpPr>
        <p:spPr>
          <a:xfrm>
            <a:off x="331197" y="548680"/>
            <a:ext cx="1056022" cy="261610"/>
          </a:xfrm>
          <a:prstGeom prst="rect">
            <a:avLst/>
          </a:prstGeom>
        </p:spPr>
        <p:txBody>
          <a:bodyPr wrap="square">
            <a:spAutoFit/>
          </a:bodyPr>
          <a:lstStyle/>
          <a:p>
            <a:r>
              <a:rPr lang="en-US" altLang="ko-KR" sz="1100" b="1" dirty="0"/>
              <a:t>2015</a:t>
            </a:r>
          </a:p>
        </p:txBody>
      </p:sp>
      <p:grpSp>
        <p:nvGrpSpPr>
          <p:cNvPr id="34" name="그룹 33">
            <a:extLst>
              <a:ext uri="{FF2B5EF4-FFF2-40B4-BE49-F238E27FC236}">
                <a16:creationId xmlns:a16="http://schemas.microsoft.com/office/drawing/2014/main" xmlns="" id="{050D490F-A184-427E-9148-BA6A515183CD}"/>
              </a:ext>
            </a:extLst>
          </p:cNvPr>
          <p:cNvGrpSpPr/>
          <p:nvPr/>
        </p:nvGrpSpPr>
        <p:grpSpPr>
          <a:xfrm>
            <a:off x="446389" y="793454"/>
            <a:ext cx="2916921" cy="1567167"/>
            <a:chOff x="168305" y="5034408"/>
            <a:chExt cx="3426518" cy="620687"/>
          </a:xfrm>
          <a:solidFill>
            <a:schemeClr val="bg1"/>
          </a:solidFill>
        </p:grpSpPr>
        <p:sp>
          <p:nvSpPr>
            <p:cNvPr id="35" name="직사각형 34">
              <a:extLst>
                <a:ext uri="{FF2B5EF4-FFF2-40B4-BE49-F238E27FC236}">
                  <a16:creationId xmlns:a16="http://schemas.microsoft.com/office/drawing/2014/main" xmlns="" id="{084CA6A2-6BDD-4C49-9B12-7226ED9A3AF2}"/>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36" name="직선 연결선 35">
              <a:extLst>
                <a:ext uri="{FF2B5EF4-FFF2-40B4-BE49-F238E27FC236}">
                  <a16:creationId xmlns:a16="http://schemas.microsoft.com/office/drawing/2014/main" xmlns="" id="{E859F213-298D-4EB5-871D-6FE28E9212D2}"/>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F8F291EF-66E9-4D35-9C8D-F840D06B53BE}"/>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1" name="직사각형 40">
            <a:extLst>
              <a:ext uri="{FF2B5EF4-FFF2-40B4-BE49-F238E27FC236}">
                <a16:creationId xmlns:a16="http://schemas.microsoft.com/office/drawing/2014/main" xmlns="" id="{FAF66EFF-43A4-4071-A409-B0FD8261A24F}"/>
              </a:ext>
            </a:extLst>
          </p:cNvPr>
          <p:cNvSpPr/>
          <p:nvPr/>
        </p:nvSpPr>
        <p:spPr>
          <a:xfrm>
            <a:off x="3846574" y="2812161"/>
            <a:ext cx="3168353" cy="1061829"/>
          </a:xfrm>
          <a:prstGeom prst="rect">
            <a:avLst/>
          </a:prstGeom>
        </p:spPr>
        <p:txBody>
          <a:bodyPr wrap="square">
            <a:spAutoFit/>
          </a:bodyPr>
          <a:lstStyle/>
          <a:p>
            <a:r>
              <a:rPr lang="en-US" altLang="ko-KR" sz="900" dirty="0"/>
              <a:t>2014.08 </a:t>
            </a:r>
            <a:r>
              <a:rPr lang="ko-KR" altLang="en-US" sz="900" dirty="0"/>
              <a:t>중국 상해 </a:t>
            </a:r>
            <a:r>
              <a:rPr lang="ko-KR" altLang="en-US" sz="900"/>
              <a:t>에뛰드하우스</a:t>
            </a:r>
            <a:r>
              <a:rPr lang="ko-KR" altLang="en-US" sz="900" dirty="0"/>
              <a:t> 글로벌 </a:t>
            </a:r>
            <a:r>
              <a:rPr lang="ko-KR" altLang="en-US" sz="900" dirty="0" err="1"/>
              <a:t>플래그쉽</a:t>
            </a:r>
            <a:r>
              <a:rPr lang="ko-KR" altLang="en-US" sz="900" dirty="0"/>
              <a:t> </a:t>
            </a:r>
            <a:endParaRPr lang="en-US" altLang="ko-KR" sz="900" dirty="0"/>
          </a:p>
          <a:p>
            <a:r>
              <a:rPr lang="en-US" altLang="ko-KR" sz="900" dirty="0"/>
              <a:t>             </a:t>
            </a:r>
            <a:r>
              <a:rPr lang="ko-KR" altLang="en-US" sz="900" dirty="0"/>
              <a:t>스토어 </a:t>
            </a:r>
            <a:r>
              <a:rPr lang="en-US" altLang="ko-KR" sz="900" dirty="0"/>
              <a:t>1</a:t>
            </a:r>
            <a:r>
              <a:rPr lang="ko-KR" altLang="en-US" sz="900" dirty="0" err="1"/>
              <a:t>호점</a:t>
            </a:r>
            <a:r>
              <a:rPr lang="ko-KR" altLang="en-US" sz="900" dirty="0"/>
              <a:t> 오픈</a:t>
            </a:r>
            <a:endParaRPr lang="en-US" altLang="ko-KR" sz="900" dirty="0"/>
          </a:p>
          <a:p>
            <a:endParaRPr lang="en-US" altLang="ko-KR" sz="900" dirty="0">
              <a:solidFill>
                <a:schemeClr val="bg1">
                  <a:lumMod val="65000"/>
                </a:schemeClr>
              </a:solidFill>
            </a:endParaRPr>
          </a:p>
          <a:p>
            <a:r>
              <a:rPr lang="en-US" altLang="ko-KR" sz="900" dirty="0"/>
              <a:t>2013.11 </a:t>
            </a:r>
            <a:r>
              <a:rPr lang="ko-KR" altLang="en-US" sz="900"/>
              <a:t>에뛰드하우스</a:t>
            </a:r>
            <a:r>
              <a:rPr lang="ko-KR" altLang="en-US" sz="900" dirty="0"/>
              <a:t> 중국 진출</a:t>
            </a:r>
            <a:endParaRPr lang="en-US" altLang="ko-KR" sz="900" dirty="0"/>
          </a:p>
          <a:p>
            <a:r>
              <a:rPr lang="en-US" altLang="ko-KR" sz="900" dirty="0"/>
              <a:t>            </a:t>
            </a:r>
            <a:r>
              <a:rPr lang="ko-KR" altLang="en-US" sz="900" dirty="0"/>
              <a:t>대한민국 퍼스트 브랜드</a:t>
            </a:r>
            <a:endParaRPr lang="en-US" altLang="ko-KR" sz="900" dirty="0"/>
          </a:p>
          <a:p>
            <a:r>
              <a:rPr lang="en-US" altLang="ko-KR" sz="900" dirty="0"/>
              <a:t>            </a:t>
            </a:r>
            <a:r>
              <a:rPr lang="ko-KR" altLang="en-US" sz="900" dirty="0"/>
              <a:t>화장품 </a:t>
            </a:r>
            <a:r>
              <a:rPr lang="ko-KR" altLang="en-US" sz="900" dirty="0" err="1"/>
              <a:t>브랜드샵</a:t>
            </a:r>
            <a:r>
              <a:rPr lang="ko-KR" altLang="en-US" sz="900" dirty="0"/>
              <a:t> 부분 대상 수상</a:t>
            </a:r>
            <a:r>
              <a:rPr lang="en-US" altLang="ko-KR" sz="900" dirty="0"/>
              <a:t>(6</a:t>
            </a:r>
            <a:r>
              <a:rPr lang="ko-KR" altLang="en-US" sz="900" dirty="0"/>
              <a:t>년 연속</a:t>
            </a:r>
            <a:r>
              <a:rPr lang="en-US" altLang="ko-KR" sz="900" dirty="0"/>
              <a:t>)</a:t>
            </a:r>
          </a:p>
          <a:p>
            <a:r>
              <a:rPr lang="en-US" altLang="ko-KR" sz="900" dirty="0"/>
              <a:t>            </a:t>
            </a:r>
            <a:r>
              <a:rPr lang="ko-KR" altLang="en-US" sz="900"/>
              <a:t>에뛰드하우스</a:t>
            </a:r>
            <a:r>
              <a:rPr lang="ko-KR" altLang="en-US" sz="900" dirty="0"/>
              <a:t> 홍콩 진출</a:t>
            </a:r>
            <a:endParaRPr lang="en-US" altLang="ko-KR" sz="900" dirty="0"/>
          </a:p>
        </p:txBody>
      </p:sp>
      <p:sp>
        <p:nvSpPr>
          <p:cNvPr id="56" name="타원 55">
            <a:extLst>
              <a:ext uri="{FF2B5EF4-FFF2-40B4-BE49-F238E27FC236}">
                <a16:creationId xmlns:a16="http://schemas.microsoft.com/office/drawing/2014/main" xmlns="" id="{01A5C7D2-9541-437F-8DF4-480814E37162}"/>
              </a:ext>
            </a:extLst>
          </p:cNvPr>
          <p:cNvSpPr/>
          <p:nvPr/>
        </p:nvSpPr>
        <p:spPr>
          <a:xfrm>
            <a:off x="214272" y="2511339"/>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xmlns="" id="{C876AFC9-5C2F-43CE-937F-753C305BAFEA}"/>
              </a:ext>
            </a:extLst>
          </p:cNvPr>
          <p:cNvSpPr/>
          <p:nvPr/>
        </p:nvSpPr>
        <p:spPr>
          <a:xfrm>
            <a:off x="342257" y="2420888"/>
            <a:ext cx="1056022" cy="261610"/>
          </a:xfrm>
          <a:prstGeom prst="rect">
            <a:avLst/>
          </a:prstGeom>
        </p:spPr>
        <p:txBody>
          <a:bodyPr wrap="square">
            <a:spAutoFit/>
          </a:bodyPr>
          <a:lstStyle/>
          <a:p>
            <a:r>
              <a:rPr lang="en-US" altLang="ko-KR" sz="1100" b="1" dirty="0"/>
              <a:t>2013 ~ 2014</a:t>
            </a:r>
          </a:p>
        </p:txBody>
      </p:sp>
      <p:grpSp>
        <p:nvGrpSpPr>
          <p:cNvPr id="58" name="그룹 57">
            <a:extLst>
              <a:ext uri="{FF2B5EF4-FFF2-40B4-BE49-F238E27FC236}">
                <a16:creationId xmlns:a16="http://schemas.microsoft.com/office/drawing/2014/main" xmlns="" id="{AF07B7AE-9DBB-4656-9216-EE2CF24A92DA}"/>
              </a:ext>
            </a:extLst>
          </p:cNvPr>
          <p:cNvGrpSpPr/>
          <p:nvPr/>
        </p:nvGrpSpPr>
        <p:grpSpPr>
          <a:xfrm>
            <a:off x="529266" y="2812161"/>
            <a:ext cx="2916921" cy="1567167"/>
            <a:chOff x="168305" y="5034408"/>
            <a:chExt cx="3426518" cy="620687"/>
          </a:xfrm>
          <a:solidFill>
            <a:schemeClr val="bg1"/>
          </a:solidFill>
        </p:grpSpPr>
        <p:sp>
          <p:nvSpPr>
            <p:cNvPr id="59" name="직사각형 58">
              <a:extLst>
                <a:ext uri="{FF2B5EF4-FFF2-40B4-BE49-F238E27FC236}">
                  <a16:creationId xmlns:a16="http://schemas.microsoft.com/office/drawing/2014/main" xmlns="" id="{ED0A90FB-0312-47D4-8536-BF003F754377}"/>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60" name="직선 연결선 59">
              <a:extLst>
                <a:ext uri="{FF2B5EF4-FFF2-40B4-BE49-F238E27FC236}">
                  <a16:creationId xmlns:a16="http://schemas.microsoft.com/office/drawing/2014/main" xmlns="" id="{A2ECE300-BF54-4B38-BAD1-F9B882360E40}"/>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xmlns="" id="{38382D6E-2995-4B56-8565-98013E3739EC}"/>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직사각형 61">
            <a:extLst>
              <a:ext uri="{FF2B5EF4-FFF2-40B4-BE49-F238E27FC236}">
                <a16:creationId xmlns:a16="http://schemas.microsoft.com/office/drawing/2014/main" xmlns="" id="{BEDF1BB0-F82A-4D4F-BE0F-B8D5FF3A66A4}"/>
              </a:ext>
            </a:extLst>
          </p:cNvPr>
          <p:cNvSpPr/>
          <p:nvPr/>
        </p:nvSpPr>
        <p:spPr>
          <a:xfrm>
            <a:off x="3843437" y="4588475"/>
            <a:ext cx="3168353" cy="784830"/>
          </a:xfrm>
          <a:prstGeom prst="rect">
            <a:avLst/>
          </a:prstGeom>
        </p:spPr>
        <p:txBody>
          <a:bodyPr wrap="square">
            <a:spAutoFit/>
          </a:bodyPr>
          <a:lstStyle/>
          <a:p>
            <a:r>
              <a:rPr lang="en-US" altLang="ko-KR" sz="900" dirty="0"/>
              <a:t>2011.11 </a:t>
            </a:r>
            <a:r>
              <a:rPr lang="ko-KR" altLang="en-US" sz="900"/>
              <a:t>에뛰드하우스</a:t>
            </a:r>
            <a:r>
              <a:rPr lang="ko-KR" altLang="en-US" sz="900" dirty="0"/>
              <a:t> 일본 진출</a:t>
            </a:r>
            <a:endParaRPr lang="en-US" altLang="ko-KR" sz="900" dirty="0"/>
          </a:p>
          <a:p>
            <a:r>
              <a:rPr lang="en-US" altLang="ko-KR" sz="900" dirty="0"/>
              <a:t>            </a:t>
            </a:r>
            <a:r>
              <a:rPr lang="ko-KR" altLang="en-US" sz="900" dirty="0"/>
              <a:t>지식경제부 선정 </a:t>
            </a:r>
            <a:r>
              <a:rPr lang="en-US" altLang="ko-KR" sz="900" dirty="0"/>
              <a:t>Good Design </a:t>
            </a:r>
            <a:r>
              <a:rPr lang="ko-KR" altLang="en-US" sz="900" dirty="0"/>
              <a:t>수상</a:t>
            </a:r>
            <a:endParaRPr lang="en-US" altLang="ko-KR" sz="900" dirty="0"/>
          </a:p>
          <a:p>
            <a:r>
              <a:rPr lang="en-US" altLang="ko-KR" sz="900" dirty="0"/>
              <a:t>            - </a:t>
            </a:r>
            <a:r>
              <a:rPr lang="ko-KR" altLang="en-US" sz="900" dirty="0" err="1">
                <a:solidFill>
                  <a:schemeClr val="bg1">
                    <a:lumMod val="65000"/>
                  </a:schemeClr>
                </a:solidFill>
              </a:rPr>
              <a:t>핸즈업</a:t>
            </a:r>
            <a:r>
              <a:rPr lang="ko-KR" altLang="en-US" sz="900" dirty="0">
                <a:solidFill>
                  <a:schemeClr val="bg1">
                    <a:lumMod val="65000"/>
                  </a:schemeClr>
                </a:solidFill>
              </a:rPr>
              <a:t> </a:t>
            </a:r>
            <a:r>
              <a:rPr lang="ko-KR" altLang="en-US" sz="900" dirty="0" err="1">
                <a:solidFill>
                  <a:schemeClr val="bg1">
                    <a:lumMod val="65000"/>
                  </a:schemeClr>
                </a:solidFill>
              </a:rPr>
              <a:t>데오드란트</a:t>
            </a:r>
            <a:endParaRPr lang="en-US" altLang="ko-KR" sz="900" dirty="0">
              <a:solidFill>
                <a:schemeClr val="bg1">
                  <a:lumMod val="65000"/>
                </a:schemeClr>
              </a:solidFill>
            </a:endParaRPr>
          </a:p>
          <a:p>
            <a:endParaRPr lang="en-US" altLang="ko-KR" sz="900" dirty="0"/>
          </a:p>
          <a:p>
            <a:r>
              <a:rPr lang="en-US" altLang="ko-KR" sz="900" dirty="0"/>
              <a:t>2011.10 </a:t>
            </a:r>
            <a:r>
              <a:rPr lang="ko-KR" altLang="en-US" sz="900" dirty="0"/>
              <a:t>모바일 어플리케이션 </a:t>
            </a:r>
            <a:r>
              <a:rPr lang="en-US" altLang="ko-KR" sz="900" dirty="0"/>
              <a:t>“Beauty Book” </a:t>
            </a:r>
            <a:r>
              <a:rPr lang="ko-KR" altLang="en-US" sz="900" dirty="0"/>
              <a:t>런칭</a:t>
            </a:r>
            <a:endParaRPr lang="en-US" altLang="ko-KR" sz="900" dirty="0"/>
          </a:p>
        </p:txBody>
      </p:sp>
      <p:sp>
        <p:nvSpPr>
          <p:cNvPr id="63" name="직사각형 62">
            <a:extLst>
              <a:ext uri="{FF2B5EF4-FFF2-40B4-BE49-F238E27FC236}">
                <a16:creationId xmlns:a16="http://schemas.microsoft.com/office/drawing/2014/main" xmlns="" id="{718831E9-7A0B-4D74-A4FB-461C5DC93096}"/>
              </a:ext>
            </a:extLst>
          </p:cNvPr>
          <p:cNvSpPr/>
          <p:nvPr/>
        </p:nvSpPr>
        <p:spPr>
          <a:xfrm>
            <a:off x="3845645" y="5452189"/>
            <a:ext cx="3568900" cy="1338828"/>
          </a:xfrm>
          <a:prstGeom prst="rect">
            <a:avLst/>
          </a:prstGeom>
        </p:spPr>
        <p:txBody>
          <a:bodyPr wrap="square">
            <a:spAutoFit/>
          </a:bodyPr>
          <a:lstStyle/>
          <a:p>
            <a:r>
              <a:rPr lang="en-US" altLang="ko-KR" sz="900" dirty="0"/>
              <a:t>2011.09 </a:t>
            </a:r>
            <a:r>
              <a:rPr lang="ko-KR" altLang="en-US" sz="900" dirty="0"/>
              <a:t>모바일 어플리케이션 </a:t>
            </a:r>
            <a:r>
              <a:rPr lang="en-US" altLang="ko-KR" sz="900" dirty="0"/>
              <a:t>“ETUDE PLAY” </a:t>
            </a:r>
            <a:r>
              <a:rPr lang="ko-KR" altLang="en-US" sz="900" dirty="0"/>
              <a:t>런칭</a:t>
            </a:r>
            <a:endParaRPr lang="en-US" altLang="ko-KR" sz="900" dirty="0"/>
          </a:p>
          <a:p>
            <a:endParaRPr lang="en-US" altLang="ko-KR" sz="900" dirty="0"/>
          </a:p>
          <a:p>
            <a:r>
              <a:rPr lang="en-US" altLang="ko-KR" sz="900" dirty="0"/>
              <a:t>2011.01 </a:t>
            </a:r>
            <a:r>
              <a:rPr lang="ko-KR" altLang="en-US" sz="900" dirty="0"/>
              <a:t>모바일 쇼핑몰 오픈</a:t>
            </a:r>
            <a:endParaRPr lang="en-US" altLang="ko-KR" sz="900" dirty="0"/>
          </a:p>
          <a:p>
            <a:r>
              <a:rPr lang="en-US" altLang="ko-KR" sz="900" dirty="0"/>
              <a:t>            </a:t>
            </a:r>
            <a:r>
              <a:rPr lang="ko-KR" altLang="en-US" sz="900" dirty="0"/>
              <a:t>모바일 웹사이트 오픈</a:t>
            </a:r>
            <a:endParaRPr lang="en-US" altLang="ko-KR" sz="900" dirty="0"/>
          </a:p>
          <a:p>
            <a:r>
              <a:rPr lang="en-US" altLang="ko-KR" sz="900" dirty="0"/>
              <a:t>             IF</a:t>
            </a:r>
            <a:r>
              <a:rPr lang="ko-KR" altLang="en-US" sz="900" dirty="0" err="1"/>
              <a:t>국제디자인어워드</a:t>
            </a:r>
            <a:r>
              <a:rPr lang="ko-KR" altLang="en-US" sz="900" dirty="0"/>
              <a:t> 수상 </a:t>
            </a:r>
            <a:r>
              <a:rPr lang="en-US" altLang="ko-KR" sz="900" dirty="0"/>
              <a:t>– </a:t>
            </a:r>
            <a:r>
              <a:rPr lang="ko-KR" altLang="en-US" sz="900" dirty="0" err="1"/>
              <a:t>미씽유</a:t>
            </a:r>
            <a:r>
              <a:rPr lang="ko-KR" altLang="en-US" sz="900" dirty="0"/>
              <a:t> 핸드크림</a:t>
            </a:r>
            <a:endParaRPr lang="en-US" altLang="ko-KR" sz="900" dirty="0"/>
          </a:p>
          <a:p>
            <a:endParaRPr lang="en-US" altLang="ko-KR" sz="900" dirty="0"/>
          </a:p>
          <a:p>
            <a:r>
              <a:rPr lang="en-US" altLang="ko-KR" sz="900" dirty="0"/>
              <a:t>2010.12 </a:t>
            </a:r>
            <a:r>
              <a:rPr lang="ko-KR" altLang="en-US" sz="900"/>
              <a:t>에뛰드하우스</a:t>
            </a:r>
            <a:r>
              <a:rPr lang="ko-KR" altLang="en-US" sz="900" dirty="0"/>
              <a:t> 해외매장 </a:t>
            </a:r>
            <a:r>
              <a:rPr lang="en-US" altLang="ko-KR" sz="900" dirty="0"/>
              <a:t>100</a:t>
            </a:r>
            <a:r>
              <a:rPr lang="ko-KR" altLang="en-US" sz="900" dirty="0" err="1"/>
              <a:t>호점</a:t>
            </a:r>
            <a:r>
              <a:rPr lang="ko-KR" altLang="en-US" sz="900" dirty="0"/>
              <a:t> 오픈</a:t>
            </a:r>
            <a:endParaRPr lang="en-US" altLang="ko-KR" sz="900" dirty="0"/>
          </a:p>
          <a:p>
            <a:r>
              <a:rPr lang="en-US" altLang="ko-KR" sz="900" dirty="0"/>
              <a:t>             </a:t>
            </a:r>
            <a:r>
              <a:rPr lang="en-US" altLang="ko-KR" sz="900" dirty="0">
                <a:solidFill>
                  <a:schemeClr val="bg1">
                    <a:lumMod val="65000"/>
                  </a:schemeClr>
                </a:solidFill>
              </a:rPr>
              <a:t>(</a:t>
            </a:r>
            <a:r>
              <a:rPr lang="ko-KR" altLang="en-US" sz="900" dirty="0">
                <a:solidFill>
                  <a:schemeClr val="bg1">
                    <a:lumMod val="65000"/>
                  </a:schemeClr>
                </a:solidFill>
              </a:rPr>
              <a:t>태국 센트럴 </a:t>
            </a:r>
            <a:r>
              <a:rPr lang="ko-KR" altLang="en-US" sz="900" dirty="0" err="1">
                <a:solidFill>
                  <a:schemeClr val="bg1">
                    <a:lumMod val="65000"/>
                  </a:schemeClr>
                </a:solidFill>
              </a:rPr>
              <a:t>하티야이점</a:t>
            </a:r>
            <a:r>
              <a:rPr lang="en-US" altLang="ko-KR" sz="900" dirty="0">
                <a:solidFill>
                  <a:schemeClr val="bg1">
                    <a:lumMod val="65000"/>
                  </a:schemeClr>
                </a:solidFill>
              </a:rPr>
              <a:t>)</a:t>
            </a:r>
          </a:p>
          <a:p>
            <a:r>
              <a:rPr lang="en-US" altLang="ko-KR" sz="900" dirty="0"/>
              <a:t>              </a:t>
            </a:r>
            <a:r>
              <a:rPr lang="ko-KR" altLang="en-US" sz="900" dirty="0" err="1"/>
              <a:t>웹어워드코리아</a:t>
            </a:r>
            <a:r>
              <a:rPr lang="ko-KR" altLang="en-US" sz="900" dirty="0"/>
              <a:t> 화장품 쇼핑몰 부문 대상 수상</a:t>
            </a:r>
            <a:endParaRPr lang="en-US" altLang="ko-KR" sz="900" dirty="0"/>
          </a:p>
        </p:txBody>
      </p:sp>
      <p:sp>
        <p:nvSpPr>
          <p:cNvPr id="64" name="타원 63">
            <a:extLst>
              <a:ext uri="{FF2B5EF4-FFF2-40B4-BE49-F238E27FC236}">
                <a16:creationId xmlns:a16="http://schemas.microsoft.com/office/drawing/2014/main" xmlns="" id="{7E5882FB-D119-4DBF-8DF6-5A9793620320}"/>
              </a:ext>
            </a:extLst>
          </p:cNvPr>
          <p:cNvSpPr/>
          <p:nvPr/>
        </p:nvSpPr>
        <p:spPr>
          <a:xfrm>
            <a:off x="202232" y="4642507"/>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xmlns="" id="{EEF58736-FB72-48F5-BB65-43159707EF82}"/>
              </a:ext>
            </a:extLst>
          </p:cNvPr>
          <p:cNvSpPr/>
          <p:nvPr/>
        </p:nvSpPr>
        <p:spPr>
          <a:xfrm>
            <a:off x="330217" y="4552056"/>
            <a:ext cx="1056022" cy="261610"/>
          </a:xfrm>
          <a:prstGeom prst="rect">
            <a:avLst/>
          </a:prstGeom>
        </p:spPr>
        <p:txBody>
          <a:bodyPr wrap="square">
            <a:spAutoFit/>
          </a:bodyPr>
          <a:lstStyle/>
          <a:p>
            <a:r>
              <a:rPr lang="en-US" altLang="ko-KR" sz="1100" b="1" dirty="0"/>
              <a:t>2010 ~ 2011</a:t>
            </a:r>
          </a:p>
        </p:txBody>
      </p:sp>
      <p:grpSp>
        <p:nvGrpSpPr>
          <p:cNvPr id="66" name="그룹 65">
            <a:extLst>
              <a:ext uri="{FF2B5EF4-FFF2-40B4-BE49-F238E27FC236}">
                <a16:creationId xmlns:a16="http://schemas.microsoft.com/office/drawing/2014/main" xmlns="" id="{0AA74EC3-C621-42BE-BCE1-9984A57E0F23}"/>
              </a:ext>
            </a:extLst>
          </p:cNvPr>
          <p:cNvGrpSpPr/>
          <p:nvPr/>
        </p:nvGrpSpPr>
        <p:grpSpPr>
          <a:xfrm>
            <a:off x="512890" y="4785574"/>
            <a:ext cx="2916921" cy="1567167"/>
            <a:chOff x="168305" y="5034408"/>
            <a:chExt cx="3426518" cy="620687"/>
          </a:xfrm>
          <a:solidFill>
            <a:schemeClr val="bg1"/>
          </a:solidFill>
        </p:grpSpPr>
        <p:sp>
          <p:nvSpPr>
            <p:cNvPr id="67" name="직사각형 66">
              <a:extLst>
                <a:ext uri="{FF2B5EF4-FFF2-40B4-BE49-F238E27FC236}">
                  <a16:creationId xmlns:a16="http://schemas.microsoft.com/office/drawing/2014/main" xmlns="" id="{7E053762-1FB4-433C-BA14-94D634CAF3C7}"/>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68" name="직선 연결선 67">
              <a:extLst>
                <a:ext uri="{FF2B5EF4-FFF2-40B4-BE49-F238E27FC236}">
                  <a16:creationId xmlns:a16="http://schemas.microsoft.com/office/drawing/2014/main" xmlns="" id="{7DE86634-F4FE-411B-9E94-9BD7BCEB76E5}"/>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xmlns="" id="{2FFE00B7-73A1-412D-9F26-CD31C6955869}"/>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0" name="직사각형 69">
            <a:extLst>
              <a:ext uri="{FF2B5EF4-FFF2-40B4-BE49-F238E27FC236}">
                <a16:creationId xmlns:a16="http://schemas.microsoft.com/office/drawing/2014/main" xmlns="" id="{91EB1A2E-A516-4FF1-8294-8F2A691BC3F3}"/>
              </a:ext>
            </a:extLst>
          </p:cNvPr>
          <p:cNvSpPr/>
          <p:nvPr/>
        </p:nvSpPr>
        <p:spPr>
          <a:xfrm>
            <a:off x="7009491" y="5617080"/>
            <a:ext cx="2717309" cy="1200329"/>
          </a:xfrm>
          <a:prstGeom prst="rect">
            <a:avLst/>
          </a:prstGeom>
        </p:spPr>
        <p:txBody>
          <a:bodyPr wrap="square">
            <a:spAutoFit/>
          </a:bodyPr>
          <a:lstStyle/>
          <a:p>
            <a:r>
              <a:rPr lang="en-US" altLang="ko-KR" sz="900" dirty="0"/>
              <a:t>2010.10 </a:t>
            </a:r>
            <a:r>
              <a:rPr lang="ko-KR" altLang="en-US" sz="900" dirty="0"/>
              <a:t>지식경제부 선정 </a:t>
            </a:r>
            <a:r>
              <a:rPr lang="en-US" altLang="ko-KR" sz="900" dirty="0"/>
              <a:t>Good Design </a:t>
            </a:r>
            <a:r>
              <a:rPr lang="ko-KR" altLang="en-US" sz="900" dirty="0"/>
              <a:t>수상</a:t>
            </a:r>
            <a:endParaRPr lang="en-US" altLang="ko-KR" sz="900" dirty="0"/>
          </a:p>
          <a:p>
            <a:r>
              <a:rPr lang="en-US" altLang="ko-KR" sz="900" dirty="0"/>
              <a:t>             </a:t>
            </a:r>
            <a:r>
              <a:rPr lang="ko-KR" altLang="en-US" sz="900" dirty="0" err="1"/>
              <a:t>미씽유</a:t>
            </a:r>
            <a:r>
              <a:rPr lang="ko-KR" altLang="en-US" sz="900" dirty="0"/>
              <a:t> 핸드크림</a:t>
            </a:r>
            <a:endParaRPr lang="en-US" altLang="ko-KR" sz="900" dirty="0"/>
          </a:p>
          <a:p>
            <a:endParaRPr lang="en-US" altLang="ko-KR" sz="900" dirty="0"/>
          </a:p>
          <a:p>
            <a:r>
              <a:rPr lang="en-US" altLang="ko-KR" sz="900" dirty="0"/>
              <a:t>2010.09 </a:t>
            </a:r>
            <a:r>
              <a:rPr lang="ko-KR" altLang="en-US" sz="900"/>
              <a:t>에뛰드하우스</a:t>
            </a:r>
            <a:r>
              <a:rPr lang="ko-KR" altLang="en-US" sz="900" dirty="0"/>
              <a:t> 미얀마</a:t>
            </a:r>
            <a:r>
              <a:rPr lang="en-US" altLang="ko-KR" sz="900" dirty="0"/>
              <a:t>, </a:t>
            </a:r>
            <a:r>
              <a:rPr lang="ko-KR" altLang="en-US" sz="900" dirty="0"/>
              <a:t>브루나이 진출</a:t>
            </a:r>
            <a:endParaRPr lang="en-US" altLang="ko-KR" sz="900" dirty="0"/>
          </a:p>
          <a:p>
            <a:endParaRPr lang="en-US" altLang="ko-KR" sz="900" dirty="0"/>
          </a:p>
          <a:p>
            <a:r>
              <a:rPr lang="en-US" altLang="ko-KR" sz="900" dirty="0"/>
              <a:t>2010.05 </a:t>
            </a:r>
            <a:r>
              <a:rPr lang="ko-KR" altLang="en-US" sz="900" dirty="0"/>
              <a:t>모바일 어플리케이션 </a:t>
            </a:r>
            <a:r>
              <a:rPr lang="en-US" altLang="ko-KR" sz="900" dirty="0"/>
              <a:t>‘ETUDE X 2NE1’ </a:t>
            </a:r>
            <a:r>
              <a:rPr lang="ko-KR" altLang="en-US" sz="900" dirty="0"/>
              <a:t>런칭</a:t>
            </a:r>
            <a:endParaRPr lang="en-US" altLang="ko-KR" sz="900" dirty="0"/>
          </a:p>
          <a:p>
            <a:endParaRPr lang="en-US" altLang="ko-KR" sz="900" dirty="0"/>
          </a:p>
          <a:p>
            <a:r>
              <a:rPr lang="en-US" altLang="ko-KR" sz="900" dirty="0"/>
              <a:t>2010.02 </a:t>
            </a:r>
            <a:r>
              <a:rPr lang="ko-KR" altLang="en-US" sz="900" dirty="0"/>
              <a:t>대한민국 퍼스트 브랜드 대상 수상</a:t>
            </a:r>
            <a:endParaRPr lang="en-US" altLang="ko-KR" sz="900" dirty="0"/>
          </a:p>
        </p:txBody>
      </p:sp>
      <p:sp>
        <p:nvSpPr>
          <p:cNvPr id="71" name="Rectangle 21">
            <a:extLst>
              <a:ext uri="{FF2B5EF4-FFF2-40B4-BE49-F238E27FC236}">
                <a16:creationId xmlns:a16="http://schemas.microsoft.com/office/drawing/2014/main" xmlns="" id="{70CB7AF5-C4FC-4174-8837-B6C6DA1B1396}"/>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텍스트 개체 틀 3">
            <a:extLst>
              <a:ext uri="{FF2B5EF4-FFF2-40B4-BE49-F238E27FC236}">
                <a16:creationId xmlns:a16="http://schemas.microsoft.com/office/drawing/2014/main" xmlns="" id="{12347EAD-A93F-4F55-8F40-8C9EEE43726B}"/>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Tree>
    <p:extLst>
      <p:ext uri="{BB962C8B-B14F-4D97-AF65-F5344CB8AC3E}">
        <p14:creationId xmlns:p14="http://schemas.microsoft.com/office/powerpoint/2010/main" val="339994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5B00513-75DB-443D-8861-EAFEF1C22D84}"/>
              </a:ext>
            </a:extLst>
          </p:cNvPr>
          <p:cNvSpPr>
            <a:spLocks noGrp="1"/>
          </p:cNvSpPr>
          <p:nvPr>
            <p:ph type="title"/>
          </p:nvPr>
        </p:nvSpPr>
        <p:spPr/>
        <p:txBody>
          <a:bodyPr/>
          <a:lstStyle/>
          <a:p>
            <a:r>
              <a:rPr lang="ko-KR" altLang="en-US" dirty="0"/>
              <a:t>브랜드 섹션 內 메뉴 이동 구조</a:t>
            </a:r>
          </a:p>
        </p:txBody>
      </p:sp>
      <p:sp>
        <p:nvSpPr>
          <p:cNvPr id="114" name="직사각형 113">
            <a:extLst>
              <a:ext uri="{FF2B5EF4-FFF2-40B4-BE49-F238E27FC236}">
                <a16:creationId xmlns:a16="http://schemas.microsoft.com/office/drawing/2014/main" xmlns="" id="{FCEA8A9D-E08A-4962-B8D0-262E248C1F93}"/>
              </a:ext>
            </a:extLst>
          </p:cNvPr>
          <p:cNvSpPr/>
          <p:nvPr/>
        </p:nvSpPr>
        <p:spPr>
          <a:xfrm>
            <a:off x="448517" y="1663684"/>
            <a:ext cx="3592000"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115" name="직사각형 114">
            <a:extLst>
              <a:ext uri="{FF2B5EF4-FFF2-40B4-BE49-F238E27FC236}">
                <a16:creationId xmlns:a16="http://schemas.microsoft.com/office/drawing/2014/main" xmlns="" id="{8783D36C-4649-4B6A-969C-1D5BC0A2A449}"/>
              </a:ext>
            </a:extLst>
          </p:cNvPr>
          <p:cNvSpPr/>
          <p:nvPr/>
        </p:nvSpPr>
        <p:spPr>
          <a:xfrm>
            <a:off x="448517" y="1888710"/>
            <a:ext cx="3586155"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브랜드 소개  ▼</a:t>
            </a:r>
            <a:endParaRPr lang="ko-KR" altLang="en-US" sz="900" b="1" dirty="0">
              <a:solidFill>
                <a:schemeClr val="tx2">
                  <a:lumMod val="60000"/>
                  <a:lumOff val="40000"/>
                </a:schemeClr>
              </a:solidFill>
            </a:endParaRPr>
          </a:p>
        </p:txBody>
      </p:sp>
      <p:sp>
        <p:nvSpPr>
          <p:cNvPr id="116" name="직사각형 115">
            <a:extLst>
              <a:ext uri="{FF2B5EF4-FFF2-40B4-BE49-F238E27FC236}">
                <a16:creationId xmlns:a16="http://schemas.microsoft.com/office/drawing/2014/main" xmlns="" id="{E136FC2E-47C1-4E3A-B8C3-8F8B25F5BB7D}"/>
              </a:ext>
            </a:extLst>
          </p:cNvPr>
          <p:cNvSpPr/>
          <p:nvPr/>
        </p:nvSpPr>
        <p:spPr>
          <a:xfrm>
            <a:off x="474012" y="1933958"/>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117" name="사각형: 둥근 모서리 116">
            <a:extLst>
              <a:ext uri="{FF2B5EF4-FFF2-40B4-BE49-F238E27FC236}">
                <a16:creationId xmlns:a16="http://schemas.microsoft.com/office/drawing/2014/main" xmlns="" id="{E28D5809-C86B-4F70-96C0-AFA69D1DEB87}"/>
              </a:ext>
            </a:extLst>
          </p:cNvPr>
          <p:cNvSpPr/>
          <p:nvPr/>
        </p:nvSpPr>
        <p:spPr>
          <a:xfrm>
            <a:off x="523209" y="2301709"/>
            <a:ext cx="1706751" cy="357477"/>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에뛰드 하우스</a:t>
            </a:r>
          </a:p>
        </p:txBody>
      </p:sp>
      <p:sp>
        <p:nvSpPr>
          <p:cNvPr id="118" name="사각형: 둥근 모서리 117">
            <a:extLst>
              <a:ext uri="{FF2B5EF4-FFF2-40B4-BE49-F238E27FC236}">
                <a16:creationId xmlns:a16="http://schemas.microsoft.com/office/drawing/2014/main" xmlns="" id="{8522D3EB-C77E-467C-A351-D21399F1EDA4}"/>
              </a:ext>
            </a:extLst>
          </p:cNvPr>
          <p:cNvSpPr/>
          <p:nvPr/>
        </p:nvSpPr>
        <p:spPr>
          <a:xfrm>
            <a:off x="2229960" y="2309350"/>
            <a:ext cx="1706751" cy="35978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브랜드 히스토리</a:t>
            </a:r>
          </a:p>
        </p:txBody>
      </p:sp>
      <p:sp>
        <p:nvSpPr>
          <p:cNvPr id="121" name="직사각형 120">
            <a:extLst>
              <a:ext uri="{FF2B5EF4-FFF2-40B4-BE49-F238E27FC236}">
                <a16:creationId xmlns:a16="http://schemas.microsoft.com/office/drawing/2014/main" xmlns="" id="{F6977D4A-77A3-42F0-B1E4-38E12A212214}"/>
              </a:ext>
            </a:extLst>
          </p:cNvPr>
          <p:cNvSpPr/>
          <p:nvPr/>
        </p:nvSpPr>
        <p:spPr>
          <a:xfrm>
            <a:off x="4508835" y="2060848"/>
            <a:ext cx="3580261"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에뛰드 모델</a:t>
            </a:r>
            <a:endParaRPr lang="ko-KR" altLang="en-US" sz="900" b="1" dirty="0">
              <a:solidFill>
                <a:schemeClr val="tx2">
                  <a:lumMod val="60000"/>
                  <a:lumOff val="40000"/>
                </a:schemeClr>
              </a:solidFill>
            </a:endParaRPr>
          </a:p>
        </p:txBody>
      </p:sp>
      <p:sp>
        <p:nvSpPr>
          <p:cNvPr id="125" name="직사각형 124">
            <a:extLst>
              <a:ext uri="{FF2B5EF4-FFF2-40B4-BE49-F238E27FC236}">
                <a16:creationId xmlns:a16="http://schemas.microsoft.com/office/drawing/2014/main" xmlns="" id="{405784ED-BE48-45AB-87F6-30D3434D3A65}"/>
              </a:ext>
            </a:extLst>
          </p:cNvPr>
          <p:cNvSpPr/>
          <p:nvPr/>
        </p:nvSpPr>
        <p:spPr>
          <a:xfrm>
            <a:off x="4508833" y="1716341"/>
            <a:ext cx="3580264" cy="3447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브랜드 소개 ▼</a:t>
            </a:r>
            <a:endParaRPr lang="ko-KR" altLang="en-US" sz="900" b="1" dirty="0">
              <a:solidFill>
                <a:schemeClr val="tx2">
                  <a:lumMod val="60000"/>
                  <a:lumOff val="40000"/>
                </a:schemeClr>
              </a:solidFill>
            </a:endParaRPr>
          </a:p>
        </p:txBody>
      </p:sp>
      <p:sp>
        <p:nvSpPr>
          <p:cNvPr id="126" name="직사각형 125">
            <a:extLst>
              <a:ext uri="{FF2B5EF4-FFF2-40B4-BE49-F238E27FC236}">
                <a16:creationId xmlns:a16="http://schemas.microsoft.com/office/drawing/2014/main" xmlns="" id="{7ED10B77-303F-46A6-AF9B-2EC89E80A098}"/>
              </a:ext>
            </a:extLst>
          </p:cNvPr>
          <p:cNvSpPr/>
          <p:nvPr/>
        </p:nvSpPr>
        <p:spPr>
          <a:xfrm>
            <a:off x="4522591" y="1761589"/>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127" name="사각형: 둥근 모서리 126">
            <a:extLst>
              <a:ext uri="{FF2B5EF4-FFF2-40B4-BE49-F238E27FC236}">
                <a16:creationId xmlns:a16="http://schemas.microsoft.com/office/drawing/2014/main" xmlns="" id="{F003752C-5AB0-4026-B95E-E6EF7C544ABE}"/>
              </a:ext>
            </a:extLst>
          </p:cNvPr>
          <p:cNvSpPr/>
          <p:nvPr/>
        </p:nvSpPr>
        <p:spPr>
          <a:xfrm>
            <a:off x="4376936" y="1556793"/>
            <a:ext cx="3844644" cy="1326210"/>
          </a:xfrm>
          <a:prstGeom prst="round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9" name="직선 화살표 연결선 128">
            <a:extLst>
              <a:ext uri="{FF2B5EF4-FFF2-40B4-BE49-F238E27FC236}">
                <a16:creationId xmlns:a16="http://schemas.microsoft.com/office/drawing/2014/main" xmlns="" id="{942F662E-8071-4337-AA9D-2A6EB1A6D0BD}"/>
              </a:ext>
            </a:extLst>
          </p:cNvPr>
          <p:cNvCxnSpPr>
            <a:cxnSpLocks/>
          </p:cNvCxnSpPr>
          <p:nvPr/>
        </p:nvCxnSpPr>
        <p:spPr>
          <a:xfrm>
            <a:off x="3763196" y="2038588"/>
            <a:ext cx="613152" cy="2249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xmlns="" id="{68E9D6FD-12F2-4A9F-AFF3-E664D7E7C0D7}"/>
              </a:ext>
            </a:extLst>
          </p:cNvPr>
          <p:cNvSpPr/>
          <p:nvPr/>
        </p:nvSpPr>
        <p:spPr>
          <a:xfrm>
            <a:off x="496904" y="4141700"/>
            <a:ext cx="3586155"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COMMON</a:t>
            </a:r>
            <a:endParaRPr lang="ko-KR" altLang="en-US" sz="1100" b="1"/>
          </a:p>
        </p:txBody>
      </p:sp>
      <p:sp>
        <p:nvSpPr>
          <p:cNvPr id="50" name="직사각형 49">
            <a:extLst>
              <a:ext uri="{FF2B5EF4-FFF2-40B4-BE49-F238E27FC236}">
                <a16:creationId xmlns:a16="http://schemas.microsoft.com/office/drawing/2014/main" xmlns="" id="{A966C9C2-4487-4708-8B5B-39148C384A1F}"/>
              </a:ext>
            </a:extLst>
          </p:cNvPr>
          <p:cNvSpPr/>
          <p:nvPr/>
        </p:nvSpPr>
        <p:spPr>
          <a:xfrm>
            <a:off x="496904" y="4366726"/>
            <a:ext cx="3586155"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뷰티즌 ▼</a:t>
            </a:r>
            <a:endParaRPr lang="ko-KR" altLang="en-US" sz="900" b="1" dirty="0">
              <a:solidFill>
                <a:schemeClr val="tx2">
                  <a:lumMod val="60000"/>
                  <a:lumOff val="40000"/>
                </a:schemeClr>
              </a:solidFill>
            </a:endParaRPr>
          </a:p>
        </p:txBody>
      </p:sp>
      <p:sp>
        <p:nvSpPr>
          <p:cNvPr id="53" name="직사각형 52">
            <a:extLst>
              <a:ext uri="{FF2B5EF4-FFF2-40B4-BE49-F238E27FC236}">
                <a16:creationId xmlns:a16="http://schemas.microsoft.com/office/drawing/2014/main" xmlns="" id="{65895AAE-4658-4B98-91E2-14694192B584}"/>
              </a:ext>
            </a:extLst>
          </p:cNvPr>
          <p:cNvSpPr/>
          <p:nvPr/>
        </p:nvSpPr>
        <p:spPr>
          <a:xfrm>
            <a:off x="522399" y="4411974"/>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54" name="사각형: 둥근 모서리 53">
            <a:extLst>
              <a:ext uri="{FF2B5EF4-FFF2-40B4-BE49-F238E27FC236}">
                <a16:creationId xmlns:a16="http://schemas.microsoft.com/office/drawing/2014/main" xmlns="" id="{268BEBCF-04CF-4E37-8575-F8DA6CC23286}"/>
              </a:ext>
            </a:extLst>
          </p:cNvPr>
          <p:cNvSpPr/>
          <p:nvPr/>
        </p:nvSpPr>
        <p:spPr>
          <a:xfrm>
            <a:off x="571597" y="4779725"/>
            <a:ext cx="1144954" cy="363592"/>
          </a:xfrm>
          <a:prstGeom prst="roundRect">
            <a:avLst/>
          </a:prstGeom>
          <a:solidFill>
            <a:schemeClr val="bg2">
              <a:lumMod val="9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뷰티즌이란</a:t>
            </a:r>
            <a:r>
              <a:rPr lang="en-US" altLang="ko-KR" sz="900" dirty="0">
                <a:solidFill>
                  <a:schemeClr val="tx1"/>
                </a:solidFill>
              </a:rPr>
              <a:t>? </a:t>
            </a:r>
            <a:endParaRPr lang="ko-KR" altLang="en-US" sz="900" dirty="0">
              <a:solidFill>
                <a:schemeClr val="tx1"/>
              </a:solidFill>
            </a:endParaRPr>
          </a:p>
        </p:txBody>
      </p:sp>
      <p:sp>
        <p:nvSpPr>
          <p:cNvPr id="55" name="사각형: 둥근 모서리 54">
            <a:extLst>
              <a:ext uri="{FF2B5EF4-FFF2-40B4-BE49-F238E27FC236}">
                <a16:creationId xmlns:a16="http://schemas.microsoft.com/office/drawing/2014/main" xmlns="" id="{BF83597E-FD28-440E-AF8B-C40F58C0E347}"/>
              </a:ext>
            </a:extLst>
          </p:cNvPr>
          <p:cNvSpPr/>
          <p:nvPr/>
        </p:nvSpPr>
        <p:spPr>
          <a:xfrm>
            <a:off x="1717138" y="4777418"/>
            <a:ext cx="1138275" cy="363591"/>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a:t>
            </a:r>
          </a:p>
        </p:txBody>
      </p:sp>
      <p:sp>
        <p:nvSpPr>
          <p:cNvPr id="56" name="사각형: 둥근 모서리 55">
            <a:extLst>
              <a:ext uri="{FF2B5EF4-FFF2-40B4-BE49-F238E27FC236}">
                <a16:creationId xmlns:a16="http://schemas.microsoft.com/office/drawing/2014/main" xmlns="" id="{95A4D990-EC45-41E7-B364-58F70D05455B}"/>
              </a:ext>
            </a:extLst>
          </p:cNvPr>
          <p:cNvSpPr/>
          <p:nvPr/>
        </p:nvSpPr>
        <p:spPr>
          <a:xfrm>
            <a:off x="2853161" y="4779725"/>
            <a:ext cx="1144954" cy="35978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프로필</a:t>
            </a:r>
          </a:p>
        </p:txBody>
      </p:sp>
      <p:sp>
        <p:nvSpPr>
          <p:cNvPr id="57" name="직사각형 56">
            <a:extLst>
              <a:ext uri="{FF2B5EF4-FFF2-40B4-BE49-F238E27FC236}">
                <a16:creationId xmlns:a16="http://schemas.microsoft.com/office/drawing/2014/main" xmlns="" id="{328D8225-AFEA-449B-BBDA-08B5FDC3A786}"/>
              </a:ext>
            </a:extLst>
          </p:cNvPr>
          <p:cNvSpPr/>
          <p:nvPr/>
        </p:nvSpPr>
        <p:spPr>
          <a:xfrm>
            <a:off x="4558785" y="4069693"/>
            <a:ext cx="3571536"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컬러 팩토리</a:t>
            </a:r>
            <a:endParaRPr lang="ko-KR" altLang="en-US" sz="900" b="1" dirty="0">
              <a:solidFill>
                <a:schemeClr val="tx2">
                  <a:lumMod val="60000"/>
                  <a:lumOff val="40000"/>
                </a:schemeClr>
              </a:solidFill>
            </a:endParaRPr>
          </a:p>
        </p:txBody>
      </p:sp>
      <p:sp>
        <p:nvSpPr>
          <p:cNvPr id="59" name="직사각형 58">
            <a:extLst>
              <a:ext uri="{FF2B5EF4-FFF2-40B4-BE49-F238E27FC236}">
                <a16:creationId xmlns:a16="http://schemas.microsoft.com/office/drawing/2014/main" xmlns="" id="{798A301E-9E3F-4976-9A33-050B8378F595}"/>
              </a:ext>
            </a:extLst>
          </p:cNvPr>
          <p:cNvSpPr/>
          <p:nvPr/>
        </p:nvSpPr>
        <p:spPr>
          <a:xfrm>
            <a:off x="4558784" y="4414431"/>
            <a:ext cx="3571537"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스윗샷 캠페인</a:t>
            </a:r>
            <a:endParaRPr lang="ko-KR" altLang="en-US" sz="900" b="1" dirty="0">
              <a:solidFill>
                <a:schemeClr val="tx2">
                  <a:lumMod val="60000"/>
                  <a:lumOff val="40000"/>
                </a:schemeClr>
              </a:solidFill>
            </a:endParaRPr>
          </a:p>
        </p:txBody>
      </p:sp>
      <p:sp>
        <p:nvSpPr>
          <p:cNvPr id="64" name="직사각형 63">
            <a:extLst>
              <a:ext uri="{FF2B5EF4-FFF2-40B4-BE49-F238E27FC236}">
                <a16:creationId xmlns:a16="http://schemas.microsoft.com/office/drawing/2014/main" xmlns="" id="{7238DF45-5ABA-4E1D-8B77-06F8ACA3EA49}"/>
              </a:ext>
            </a:extLst>
          </p:cNvPr>
          <p:cNvSpPr/>
          <p:nvPr/>
        </p:nvSpPr>
        <p:spPr>
          <a:xfrm>
            <a:off x="4558785" y="3732566"/>
            <a:ext cx="3571536" cy="344738"/>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뷰티즌 ▼</a:t>
            </a:r>
            <a:endParaRPr lang="ko-KR" altLang="en-US" sz="900" b="1" dirty="0">
              <a:solidFill>
                <a:schemeClr val="tx2">
                  <a:lumMod val="60000"/>
                  <a:lumOff val="40000"/>
                </a:schemeClr>
              </a:solidFill>
            </a:endParaRPr>
          </a:p>
        </p:txBody>
      </p:sp>
      <p:sp>
        <p:nvSpPr>
          <p:cNvPr id="65" name="직사각형 64">
            <a:extLst>
              <a:ext uri="{FF2B5EF4-FFF2-40B4-BE49-F238E27FC236}">
                <a16:creationId xmlns:a16="http://schemas.microsoft.com/office/drawing/2014/main" xmlns="" id="{C0632A11-7181-45B2-9DD9-F020FA54EC60}"/>
              </a:ext>
            </a:extLst>
          </p:cNvPr>
          <p:cNvSpPr/>
          <p:nvPr/>
        </p:nvSpPr>
        <p:spPr>
          <a:xfrm>
            <a:off x="4563816" y="3777814"/>
            <a:ext cx="350549" cy="276999"/>
          </a:xfrm>
          <a:prstGeom prst="rect">
            <a:avLst/>
          </a:prstGeom>
        </p:spPr>
        <p:txBody>
          <a:bodyPr wrap="square">
            <a:spAutoFit/>
          </a:bodyPr>
          <a:lstStyle/>
          <a:p>
            <a:pPr algn="ctr"/>
            <a:r>
              <a:rPr lang="ko-KR" altLang="en-US" sz="1200" dirty="0">
                <a:latin typeface="아리따-돋움(TTF)-Medium" panose="02020603020101020101" pitchFamily="18" charset="-127"/>
                <a:ea typeface="아리따-돋움(TTF)-Medium" panose="02020603020101020101" pitchFamily="18" charset="-127"/>
              </a:rPr>
              <a:t>◀</a:t>
            </a:r>
            <a:endParaRPr lang="en-US" altLang="ko-KR" sz="1200" dirty="0">
              <a:latin typeface="아리따-돋움(TTF)-Medium" panose="02020603020101020101" pitchFamily="18" charset="-127"/>
              <a:ea typeface="아리따-돋움(TTF)-Medium" panose="02020603020101020101" pitchFamily="18" charset="-127"/>
            </a:endParaRPr>
          </a:p>
        </p:txBody>
      </p:sp>
      <p:sp>
        <p:nvSpPr>
          <p:cNvPr id="66" name="사각형: 둥근 모서리 65">
            <a:extLst>
              <a:ext uri="{FF2B5EF4-FFF2-40B4-BE49-F238E27FC236}">
                <a16:creationId xmlns:a16="http://schemas.microsoft.com/office/drawing/2014/main" xmlns="" id="{FAFB21F1-2555-480D-BB1D-3000C56D5D4B}"/>
              </a:ext>
            </a:extLst>
          </p:cNvPr>
          <p:cNvSpPr/>
          <p:nvPr/>
        </p:nvSpPr>
        <p:spPr>
          <a:xfrm>
            <a:off x="4418161" y="3573016"/>
            <a:ext cx="3844644" cy="2065739"/>
          </a:xfrm>
          <a:prstGeom prst="round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화살표 연결선 68">
            <a:extLst>
              <a:ext uri="{FF2B5EF4-FFF2-40B4-BE49-F238E27FC236}">
                <a16:creationId xmlns:a16="http://schemas.microsoft.com/office/drawing/2014/main" xmlns="" id="{AFFECD86-596E-4497-9CF4-29AEE79CDA4E}"/>
              </a:ext>
            </a:extLst>
          </p:cNvPr>
          <p:cNvCxnSpPr>
            <a:cxnSpLocks/>
          </p:cNvCxnSpPr>
          <p:nvPr/>
        </p:nvCxnSpPr>
        <p:spPr>
          <a:xfrm>
            <a:off x="3804421" y="4516604"/>
            <a:ext cx="613152" cy="2249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xmlns="" id="{D2060CE7-FDBC-45BA-B061-547A1B55AC94}"/>
              </a:ext>
            </a:extLst>
          </p:cNvPr>
          <p:cNvSpPr/>
          <p:nvPr/>
        </p:nvSpPr>
        <p:spPr>
          <a:xfrm>
            <a:off x="4558785" y="4751119"/>
            <a:ext cx="3571536"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메이크업유어드림</a:t>
            </a:r>
            <a:endParaRPr lang="ko-KR" altLang="en-US" sz="900" b="1" dirty="0">
              <a:solidFill>
                <a:schemeClr val="tx2">
                  <a:lumMod val="60000"/>
                  <a:lumOff val="40000"/>
                </a:schemeClr>
              </a:solidFill>
            </a:endParaRPr>
          </a:p>
        </p:txBody>
      </p:sp>
      <p:sp>
        <p:nvSpPr>
          <p:cNvPr id="4" name="TextBox 3">
            <a:extLst>
              <a:ext uri="{FF2B5EF4-FFF2-40B4-BE49-F238E27FC236}">
                <a16:creationId xmlns:a16="http://schemas.microsoft.com/office/drawing/2014/main" xmlns="" id="{75712ED9-55F9-4467-B76A-E65AA0D1860A}"/>
              </a:ext>
            </a:extLst>
          </p:cNvPr>
          <p:cNvSpPr txBox="1"/>
          <p:nvPr/>
        </p:nvSpPr>
        <p:spPr>
          <a:xfrm>
            <a:off x="1597731" y="1209294"/>
            <a:ext cx="1170513" cy="276999"/>
          </a:xfrm>
          <a:prstGeom prst="rect">
            <a:avLst/>
          </a:prstGeom>
          <a:noFill/>
        </p:spPr>
        <p:txBody>
          <a:bodyPr wrap="none" rtlCol="0">
            <a:spAutoFit/>
          </a:bodyPr>
          <a:lstStyle/>
          <a:p>
            <a:r>
              <a:rPr lang="en-US" altLang="ko-KR" sz="1200" dirty="0">
                <a:solidFill>
                  <a:srgbClr val="FF0000"/>
                </a:solidFill>
              </a:rPr>
              <a:t>(</a:t>
            </a:r>
            <a:r>
              <a:rPr lang="ko-KR" altLang="en-US" sz="1200" dirty="0">
                <a:solidFill>
                  <a:srgbClr val="FF0000"/>
                </a:solidFill>
              </a:rPr>
              <a:t>에뛰드 스토리</a:t>
            </a:r>
            <a:r>
              <a:rPr lang="en-US" altLang="ko-KR" sz="1200" dirty="0">
                <a:solidFill>
                  <a:srgbClr val="FF0000"/>
                </a:solidFill>
              </a:rPr>
              <a:t>)</a:t>
            </a:r>
            <a:endParaRPr lang="ko-KR" altLang="en-US" sz="1200" dirty="0">
              <a:solidFill>
                <a:srgbClr val="FF0000"/>
              </a:solidFill>
            </a:endParaRPr>
          </a:p>
        </p:txBody>
      </p:sp>
      <p:sp>
        <p:nvSpPr>
          <p:cNvPr id="86" name="TextBox 85">
            <a:extLst>
              <a:ext uri="{FF2B5EF4-FFF2-40B4-BE49-F238E27FC236}">
                <a16:creationId xmlns:a16="http://schemas.microsoft.com/office/drawing/2014/main" xmlns="" id="{137E1AEE-98EB-4D36-9B0F-F3222C6E5AC4}"/>
              </a:ext>
            </a:extLst>
          </p:cNvPr>
          <p:cNvSpPr txBox="1"/>
          <p:nvPr/>
        </p:nvSpPr>
        <p:spPr>
          <a:xfrm>
            <a:off x="1841897" y="3709847"/>
            <a:ext cx="848309" cy="276999"/>
          </a:xfrm>
          <a:prstGeom prst="rect">
            <a:avLst/>
          </a:prstGeom>
          <a:noFill/>
        </p:spPr>
        <p:txBody>
          <a:bodyPr wrap="none" rtlCol="0">
            <a:spAutoFit/>
          </a:bodyPr>
          <a:lstStyle/>
          <a:p>
            <a:r>
              <a:rPr lang="en-US" altLang="ko-KR" sz="1200">
                <a:solidFill>
                  <a:srgbClr val="FF0000"/>
                </a:solidFill>
              </a:rPr>
              <a:t>(</a:t>
            </a:r>
            <a:r>
              <a:rPr lang="ko-KR" altLang="en-US" sz="1200" dirty="0">
                <a:solidFill>
                  <a:srgbClr val="FF0000"/>
                </a:solidFill>
              </a:rPr>
              <a:t>커뮤니티</a:t>
            </a:r>
            <a:r>
              <a:rPr lang="en-US" altLang="ko-KR" sz="1200" dirty="0">
                <a:solidFill>
                  <a:srgbClr val="FF0000"/>
                </a:solidFill>
              </a:rPr>
              <a:t>)</a:t>
            </a:r>
            <a:endParaRPr lang="ko-KR" altLang="en-US" sz="1200" dirty="0">
              <a:solidFill>
                <a:srgbClr val="FF0000"/>
              </a:solidFill>
            </a:endParaRPr>
          </a:p>
        </p:txBody>
      </p:sp>
      <p:sp>
        <p:nvSpPr>
          <p:cNvPr id="6" name="직사각형 5">
            <a:extLst>
              <a:ext uri="{FF2B5EF4-FFF2-40B4-BE49-F238E27FC236}">
                <a16:creationId xmlns:a16="http://schemas.microsoft.com/office/drawing/2014/main" xmlns="" id="{C0381809-0F4A-4508-A3DD-AB4D0D276733}"/>
              </a:ext>
            </a:extLst>
          </p:cNvPr>
          <p:cNvSpPr/>
          <p:nvPr/>
        </p:nvSpPr>
        <p:spPr>
          <a:xfrm>
            <a:off x="6142512" y="1889702"/>
            <a:ext cx="215123" cy="230832"/>
          </a:xfrm>
          <a:prstGeom prst="rect">
            <a:avLst/>
          </a:prstGeom>
        </p:spPr>
        <p:txBody>
          <a:bodyPr wrap="none">
            <a:spAutoFit/>
          </a:bodyPr>
          <a:lstStyle/>
          <a:p>
            <a:r>
              <a:rPr lang="ko-KR" altLang="en-US" sz="900" b="1" dirty="0">
                <a:solidFill>
                  <a:schemeClr val="tx1">
                    <a:lumMod val="85000"/>
                    <a:lumOff val="15000"/>
                  </a:schemeClr>
                </a:solidFill>
              </a:rPr>
              <a:t> </a:t>
            </a:r>
            <a:endParaRPr lang="ko-KR" altLang="en-US" sz="900" dirty="0"/>
          </a:p>
        </p:txBody>
      </p:sp>
      <p:sp>
        <p:nvSpPr>
          <p:cNvPr id="30" name="직사각형 29">
            <a:extLst>
              <a:ext uri="{FF2B5EF4-FFF2-40B4-BE49-F238E27FC236}">
                <a16:creationId xmlns:a16="http://schemas.microsoft.com/office/drawing/2014/main" xmlns="" id="{8558041D-0646-4513-9E33-EBDA79E7DFF9}"/>
              </a:ext>
            </a:extLst>
          </p:cNvPr>
          <p:cNvSpPr/>
          <p:nvPr/>
        </p:nvSpPr>
        <p:spPr>
          <a:xfrm>
            <a:off x="4558785" y="5093094"/>
            <a:ext cx="3571536" cy="3447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lumMod val="85000"/>
                    <a:lumOff val="15000"/>
                  </a:schemeClr>
                </a:solidFill>
              </a:rPr>
              <a:t>매장 안내</a:t>
            </a:r>
            <a:endParaRPr lang="ko-KR" altLang="en-US" sz="900" b="1" dirty="0">
              <a:solidFill>
                <a:schemeClr val="tx2">
                  <a:lumMod val="60000"/>
                  <a:lumOff val="40000"/>
                </a:schemeClr>
              </a:solidFill>
            </a:endParaRPr>
          </a:p>
        </p:txBody>
      </p:sp>
    </p:spTree>
    <p:extLst>
      <p:ext uri="{BB962C8B-B14F-4D97-AF65-F5344CB8AC3E}">
        <p14:creationId xmlns:p14="http://schemas.microsoft.com/office/powerpoint/2010/main" val="16519087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EH.BC.07.001.BHS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브랜드 소개</a:t>
            </a:r>
            <a:r>
              <a:rPr lang="en-US" altLang="ko-KR" dirty="0"/>
              <a:t>_</a:t>
            </a:r>
            <a:r>
              <a:rPr lang="ko-KR" altLang="en-US" dirty="0"/>
              <a:t> 브랜드 히스토리</a:t>
            </a:r>
            <a:r>
              <a:rPr lang="en-US" altLang="ko-KR" dirty="0"/>
              <a:t>[3/3]</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브랜드 소개</a:t>
            </a:r>
          </a:p>
        </p:txBody>
      </p:sp>
      <p:sp>
        <p:nvSpPr>
          <p:cNvPr id="20" name="직사각형 19">
            <a:extLst>
              <a:ext uri="{FF2B5EF4-FFF2-40B4-BE49-F238E27FC236}">
                <a16:creationId xmlns:a16="http://schemas.microsoft.com/office/drawing/2014/main" xmlns="" id="{1AD07F28-F9B0-49CD-89EE-31EA5F788084}"/>
              </a:ext>
            </a:extLst>
          </p:cNvPr>
          <p:cNvSpPr/>
          <p:nvPr/>
        </p:nvSpPr>
        <p:spPr>
          <a:xfrm>
            <a:off x="73398" y="476672"/>
            <a:ext cx="7303001" cy="596731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cxnSp>
        <p:nvCxnSpPr>
          <p:cNvPr id="31" name="직선 연결선 30">
            <a:extLst>
              <a:ext uri="{FF2B5EF4-FFF2-40B4-BE49-F238E27FC236}">
                <a16:creationId xmlns:a16="http://schemas.microsoft.com/office/drawing/2014/main" xmlns="" id="{F8820C11-681F-44A9-A8C7-A5BACDDC7368}"/>
              </a:ext>
            </a:extLst>
          </p:cNvPr>
          <p:cNvCxnSpPr>
            <a:cxnSpLocks/>
          </p:cNvCxnSpPr>
          <p:nvPr/>
        </p:nvCxnSpPr>
        <p:spPr>
          <a:xfrm>
            <a:off x="265964" y="598042"/>
            <a:ext cx="0" cy="57832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7BE1D0EE-75C9-46A5-821D-FBD7BBDD982B}"/>
              </a:ext>
            </a:extLst>
          </p:cNvPr>
          <p:cNvSpPr/>
          <p:nvPr/>
        </p:nvSpPr>
        <p:spPr>
          <a:xfrm>
            <a:off x="3762982" y="764704"/>
            <a:ext cx="3568900" cy="2031325"/>
          </a:xfrm>
          <a:prstGeom prst="rect">
            <a:avLst/>
          </a:prstGeom>
        </p:spPr>
        <p:txBody>
          <a:bodyPr wrap="square">
            <a:spAutoFit/>
          </a:bodyPr>
          <a:lstStyle/>
          <a:p>
            <a:r>
              <a:rPr lang="en-US" altLang="ko-KR" sz="900" dirty="0"/>
              <a:t>2009.12 </a:t>
            </a:r>
            <a:r>
              <a:rPr lang="ko-KR" altLang="en-US" sz="900"/>
              <a:t>에뛰드하우스</a:t>
            </a:r>
            <a:r>
              <a:rPr lang="ko-KR" altLang="en-US" sz="900" dirty="0"/>
              <a:t> 해외 필리핀 진출 </a:t>
            </a:r>
            <a:r>
              <a:rPr lang="en-US" altLang="ko-KR" sz="900" dirty="0"/>
              <a:t>/ </a:t>
            </a:r>
            <a:r>
              <a:rPr lang="ko-KR" altLang="en-US" sz="900" dirty="0"/>
              <a:t>해외 </a:t>
            </a:r>
            <a:r>
              <a:rPr lang="en-US" altLang="ko-KR" sz="900" dirty="0"/>
              <a:t>50</a:t>
            </a:r>
            <a:r>
              <a:rPr lang="ko-KR" altLang="en-US" sz="900" dirty="0" err="1"/>
              <a:t>호점</a:t>
            </a:r>
            <a:r>
              <a:rPr lang="ko-KR" altLang="en-US" sz="900" dirty="0"/>
              <a:t> 오픈</a:t>
            </a:r>
            <a:endParaRPr lang="en-US" altLang="ko-KR" sz="900" dirty="0"/>
          </a:p>
          <a:p>
            <a:r>
              <a:rPr lang="en-US" altLang="ko-KR" sz="900" dirty="0"/>
              <a:t>             </a:t>
            </a:r>
            <a:r>
              <a:rPr lang="ko-KR" altLang="en-US" sz="900" dirty="0" err="1"/>
              <a:t>웹어워드코리아</a:t>
            </a:r>
            <a:r>
              <a:rPr lang="ko-KR" altLang="en-US" sz="900" dirty="0"/>
              <a:t> 최우수상 수상 </a:t>
            </a:r>
            <a:r>
              <a:rPr lang="en-US" altLang="ko-KR" sz="900" dirty="0"/>
              <a:t>– </a:t>
            </a:r>
            <a:r>
              <a:rPr lang="ko-KR" altLang="en-US" sz="900" dirty="0">
                <a:solidFill>
                  <a:schemeClr val="bg1">
                    <a:lumMod val="65000"/>
                  </a:schemeClr>
                </a:solidFill>
              </a:rPr>
              <a:t>에뛰드 웹사이트</a:t>
            </a:r>
            <a:endParaRPr lang="en-US" altLang="ko-KR" sz="900" dirty="0">
              <a:solidFill>
                <a:schemeClr val="bg1">
                  <a:lumMod val="65000"/>
                </a:schemeClr>
              </a:solidFill>
            </a:endParaRPr>
          </a:p>
          <a:p>
            <a:r>
              <a:rPr lang="en-US" altLang="ko-KR" sz="900" dirty="0"/>
              <a:t>             </a:t>
            </a:r>
            <a:r>
              <a:rPr lang="ko-KR" altLang="en-US" sz="900" dirty="0" err="1"/>
              <a:t>웹어워드코리아</a:t>
            </a:r>
            <a:r>
              <a:rPr lang="ko-KR" altLang="en-US" sz="900" dirty="0"/>
              <a:t> 우수상 수상 </a:t>
            </a:r>
            <a:r>
              <a:rPr lang="en-US" altLang="ko-KR" sz="900" dirty="0"/>
              <a:t>– </a:t>
            </a:r>
            <a:r>
              <a:rPr lang="ko-KR" altLang="en-US" sz="900" dirty="0" err="1">
                <a:solidFill>
                  <a:schemeClr val="bg1">
                    <a:lumMod val="65000"/>
                  </a:schemeClr>
                </a:solidFill>
              </a:rPr>
              <a:t>수분가득</a:t>
            </a:r>
            <a:r>
              <a:rPr lang="ko-KR" altLang="en-US" sz="900" dirty="0">
                <a:solidFill>
                  <a:schemeClr val="bg1">
                    <a:lumMod val="65000"/>
                  </a:schemeClr>
                </a:solidFill>
              </a:rPr>
              <a:t> 콜라겐 </a:t>
            </a:r>
            <a:r>
              <a:rPr lang="ko-KR" altLang="en-US" sz="900" dirty="0" err="1">
                <a:solidFill>
                  <a:schemeClr val="bg1">
                    <a:lumMod val="65000"/>
                  </a:schemeClr>
                </a:solidFill>
              </a:rPr>
              <a:t>마이크로사이트</a:t>
            </a:r>
            <a:endParaRPr lang="en-US" altLang="ko-KR" sz="900" dirty="0">
              <a:solidFill>
                <a:schemeClr val="bg1">
                  <a:lumMod val="65000"/>
                </a:schemeClr>
              </a:solidFill>
            </a:endParaRPr>
          </a:p>
          <a:p>
            <a:endParaRPr lang="en-US" altLang="ko-KR" sz="900" dirty="0"/>
          </a:p>
          <a:p>
            <a:r>
              <a:rPr lang="en-US" altLang="ko-KR" sz="900" dirty="0"/>
              <a:t>2009.06 </a:t>
            </a:r>
            <a:r>
              <a:rPr lang="ko-KR" altLang="en-US" sz="900"/>
              <a:t>에뛰드하우스</a:t>
            </a:r>
            <a:r>
              <a:rPr lang="ko-KR" altLang="en-US" sz="900" dirty="0"/>
              <a:t> 해외 싱가포르 진출</a:t>
            </a:r>
            <a:endParaRPr lang="en-US" altLang="ko-KR" sz="900" dirty="0"/>
          </a:p>
          <a:p>
            <a:endParaRPr lang="en-US" altLang="ko-KR" sz="900" dirty="0"/>
          </a:p>
          <a:p>
            <a:r>
              <a:rPr lang="en-US" altLang="ko-KR" sz="900" dirty="0"/>
              <a:t>2009.05 </a:t>
            </a:r>
            <a:r>
              <a:rPr lang="ko-KR" altLang="en-US" sz="900"/>
              <a:t>에뛰드하우스</a:t>
            </a:r>
            <a:r>
              <a:rPr lang="ko-KR" altLang="en-US" sz="900" dirty="0"/>
              <a:t> 해외 대만 진출</a:t>
            </a:r>
            <a:endParaRPr lang="en-US" altLang="ko-KR" sz="900" dirty="0"/>
          </a:p>
          <a:p>
            <a:endParaRPr lang="en-US" altLang="ko-KR" sz="900" dirty="0"/>
          </a:p>
          <a:p>
            <a:r>
              <a:rPr lang="en-US" altLang="ko-KR" sz="900" dirty="0"/>
              <a:t>2009.04 </a:t>
            </a:r>
            <a:r>
              <a:rPr lang="ko-KR" altLang="en-US" sz="900"/>
              <a:t>에뛰드하우스</a:t>
            </a:r>
            <a:r>
              <a:rPr lang="ko-KR" altLang="en-US" sz="900" dirty="0"/>
              <a:t> </a:t>
            </a:r>
            <a:r>
              <a:rPr lang="en-US" altLang="ko-KR" sz="900" dirty="0"/>
              <a:t>200</a:t>
            </a:r>
            <a:r>
              <a:rPr lang="ko-KR" altLang="en-US" sz="900" dirty="0" err="1"/>
              <a:t>호점</a:t>
            </a:r>
            <a:r>
              <a:rPr lang="ko-KR" altLang="en-US" sz="900" dirty="0"/>
              <a:t> 오픈</a:t>
            </a:r>
            <a:endParaRPr lang="en-US" altLang="ko-KR" sz="900" dirty="0"/>
          </a:p>
          <a:p>
            <a:endParaRPr lang="en-US" altLang="ko-KR" sz="900" dirty="0"/>
          </a:p>
          <a:p>
            <a:r>
              <a:rPr lang="en-US" altLang="ko-KR" sz="900" dirty="0"/>
              <a:t>2008.11 </a:t>
            </a:r>
            <a:r>
              <a:rPr lang="ko-KR" altLang="en-US" sz="900" dirty="0" err="1"/>
              <a:t>웹어워드코리아</a:t>
            </a:r>
            <a:r>
              <a:rPr lang="ko-KR" altLang="en-US" sz="900" dirty="0"/>
              <a:t> 생활 브랜드 부분 최우수상 수상</a:t>
            </a:r>
            <a:endParaRPr lang="en-US" altLang="ko-KR" sz="900" dirty="0"/>
          </a:p>
          <a:p>
            <a:r>
              <a:rPr lang="en-US" altLang="ko-KR" sz="900" dirty="0"/>
              <a:t>             </a:t>
            </a:r>
            <a:r>
              <a:rPr lang="ko-KR" altLang="en-US" sz="900" dirty="0"/>
              <a:t>코리아 패키지 디자인 어워드 팩스타상 수상</a:t>
            </a:r>
            <a:endParaRPr lang="en-US" altLang="ko-KR" sz="900" dirty="0"/>
          </a:p>
          <a:p>
            <a:endParaRPr lang="en-US" altLang="ko-KR" sz="900" dirty="0"/>
          </a:p>
          <a:p>
            <a:r>
              <a:rPr lang="en-US" altLang="ko-KR" sz="900" dirty="0"/>
              <a:t>2007.04 </a:t>
            </a:r>
            <a:r>
              <a:rPr lang="ko-KR" altLang="en-US" sz="900"/>
              <a:t>에뛰드하우스</a:t>
            </a:r>
            <a:r>
              <a:rPr lang="ko-KR" altLang="en-US" sz="900" dirty="0"/>
              <a:t> </a:t>
            </a:r>
            <a:r>
              <a:rPr lang="en-US" altLang="ko-KR" sz="900" dirty="0"/>
              <a:t>100</a:t>
            </a:r>
            <a:r>
              <a:rPr lang="ko-KR" altLang="en-US" sz="900" dirty="0" err="1"/>
              <a:t>호점</a:t>
            </a:r>
            <a:r>
              <a:rPr lang="ko-KR" altLang="en-US" sz="900" dirty="0"/>
              <a:t> 오픈</a:t>
            </a:r>
            <a:r>
              <a:rPr lang="en-US" altLang="ko-KR" sz="900" dirty="0"/>
              <a:t>      </a:t>
            </a:r>
          </a:p>
        </p:txBody>
      </p:sp>
      <p:sp>
        <p:nvSpPr>
          <p:cNvPr id="39" name="타원 38">
            <a:extLst>
              <a:ext uri="{FF2B5EF4-FFF2-40B4-BE49-F238E27FC236}">
                <a16:creationId xmlns:a16="http://schemas.microsoft.com/office/drawing/2014/main" xmlns="" id="{5AA4AD50-8C57-4776-8463-171DD0B87A64}"/>
              </a:ext>
            </a:extLst>
          </p:cNvPr>
          <p:cNvSpPr/>
          <p:nvPr/>
        </p:nvSpPr>
        <p:spPr>
          <a:xfrm>
            <a:off x="200472" y="668075"/>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xmlns="" id="{AAD954FE-6A19-462E-965E-F1EC038A6A81}"/>
              </a:ext>
            </a:extLst>
          </p:cNvPr>
          <p:cNvSpPr/>
          <p:nvPr/>
        </p:nvSpPr>
        <p:spPr>
          <a:xfrm>
            <a:off x="328457" y="577624"/>
            <a:ext cx="1056022" cy="261610"/>
          </a:xfrm>
          <a:prstGeom prst="rect">
            <a:avLst/>
          </a:prstGeom>
        </p:spPr>
        <p:txBody>
          <a:bodyPr wrap="square">
            <a:spAutoFit/>
          </a:bodyPr>
          <a:lstStyle/>
          <a:p>
            <a:r>
              <a:rPr lang="en-US" altLang="ko-KR" sz="1100" b="1" dirty="0"/>
              <a:t>2007 ~ 2009</a:t>
            </a:r>
          </a:p>
        </p:txBody>
      </p:sp>
      <p:grpSp>
        <p:nvGrpSpPr>
          <p:cNvPr id="42" name="그룹 41">
            <a:extLst>
              <a:ext uri="{FF2B5EF4-FFF2-40B4-BE49-F238E27FC236}">
                <a16:creationId xmlns:a16="http://schemas.microsoft.com/office/drawing/2014/main" xmlns="" id="{881FECE9-118C-471A-9F8D-AC9E036B07CD}"/>
              </a:ext>
            </a:extLst>
          </p:cNvPr>
          <p:cNvGrpSpPr/>
          <p:nvPr/>
        </p:nvGrpSpPr>
        <p:grpSpPr>
          <a:xfrm>
            <a:off x="498656" y="830296"/>
            <a:ext cx="3094127" cy="1734608"/>
            <a:chOff x="168305" y="5034408"/>
            <a:chExt cx="3426518" cy="620687"/>
          </a:xfrm>
          <a:solidFill>
            <a:schemeClr val="bg1"/>
          </a:solidFill>
        </p:grpSpPr>
        <p:sp>
          <p:nvSpPr>
            <p:cNvPr id="43" name="직사각형 42">
              <a:extLst>
                <a:ext uri="{FF2B5EF4-FFF2-40B4-BE49-F238E27FC236}">
                  <a16:creationId xmlns:a16="http://schemas.microsoft.com/office/drawing/2014/main" xmlns="" id="{CEB1D308-958E-427E-964E-C4AB64EEAACF}"/>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44" name="직선 연결선 43">
              <a:extLst>
                <a:ext uri="{FF2B5EF4-FFF2-40B4-BE49-F238E27FC236}">
                  <a16:creationId xmlns:a16="http://schemas.microsoft.com/office/drawing/2014/main" xmlns="" id="{930A570D-F7A2-4642-9946-5E467A5A9636}"/>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494F8D21-90F3-4345-92CC-2C50FBE2AA94}"/>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xmlns="" id="{F5303F83-5D4B-4D3D-A4E0-DE874F0BC2F5}"/>
              </a:ext>
            </a:extLst>
          </p:cNvPr>
          <p:cNvSpPr/>
          <p:nvPr/>
        </p:nvSpPr>
        <p:spPr>
          <a:xfrm>
            <a:off x="3762982" y="3430448"/>
            <a:ext cx="3168353" cy="2446824"/>
          </a:xfrm>
          <a:prstGeom prst="rect">
            <a:avLst/>
          </a:prstGeom>
        </p:spPr>
        <p:txBody>
          <a:bodyPr wrap="square">
            <a:spAutoFit/>
          </a:bodyPr>
          <a:lstStyle/>
          <a:p>
            <a:r>
              <a:rPr lang="en-US" altLang="ko-KR" sz="900" dirty="0"/>
              <a:t>2006.04 </a:t>
            </a:r>
            <a:r>
              <a:rPr lang="ko-KR" altLang="en-US" sz="900" dirty="0"/>
              <a:t>㈜</a:t>
            </a:r>
            <a:r>
              <a:rPr lang="ko-KR" altLang="en-US" sz="900" dirty="0" err="1"/>
              <a:t>빠팡에스쁘아</a:t>
            </a:r>
            <a:r>
              <a:rPr lang="ko-KR" altLang="en-US" sz="900" dirty="0"/>
              <a:t> 흡수 합병</a:t>
            </a:r>
            <a:endParaRPr lang="en-US" altLang="ko-KR" sz="900" dirty="0"/>
          </a:p>
          <a:p>
            <a:endParaRPr lang="en-US" altLang="ko-KR" sz="900" dirty="0"/>
          </a:p>
          <a:p>
            <a:r>
              <a:rPr lang="en-US" altLang="ko-KR" sz="900" dirty="0"/>
              <a:t>2005.08 </a:t>
            </a:r>
            <a:r>
              <a:rPr lang="ko-KR" altLang="en-US" sz="900" dirty="0" err="1"/>
              <a:t>달콤상상</a:t>
            </a:r>
            <a:r>
              <a:rPr lang="ko-KR" altLang="en-US" sz="900" dirty="0"/>
              <a:t> </a:t>
            </a:r>
            <a:r>
              <a:rPr lang="ko-KR" altLang="en-US" sz="900"/>
              <a:t>에뛰드하우스</a:t>
            </a:r>
            <a:r>
              <a:rPr lang="ko-KR" altLang="en-US" sz="900" dirty="0"/>
              <a:t> </a:t>
            </a:r>
            <a:r>
              <a:rPr lang="en-US" altLang="ko-KR" sz="900" dirty="0"/>
              <a:t>1</a:t>
            </a:r>
            <a:r>
              <a:rPr lang="ko-KR" altLang="en-US" sz="900" dirty="0" err="1"/>
              <a:t>호점</a:t>
            </a:r>
            <a:r>
              <a:rPr lang="ko-KR" altLang="en-US" sz="900" dirty="0"/>
              <a:t> 오픈</a:t>
            </a:r>
            <a:endParaRPr lang="en-US" altLang="ko-KR" sz="900" dirty="0"/>
          </a:p>
          <a:p>
            <a:endParaRPr lang="en-US" altLang="ko-KR" sz="900" dirty="0"/>
          </a:p>
          <a:p>
            <a:r>
              <a:rPr lang="en-US" altLang="ko-KR" sz="900" dirty="0"/>
              <a:t>2003.11 </a:t>
            </a:r>
            <a:r>
              <a:rPr lang="ko-KR" altLang="en-US" sz="900" dirty="0"/>
              <a:t>제 </a:t>
            </a:r>
            <a:r>
              <a:rPr lang="en-US" altLang="ko-KR" sz="900" dirty="0"/>
              <a:t>40</a:t>
            </a:r>
            <a:r>
              <a:rPr lang="ko-KR" altLang="en-US" sz="900" dirty="0"/>
              <a:t>회 무역의 날 수출 </a:t>
            </a:r>
            <a:r>
              <a:rPr lang="en-US" altLang="ko-KR" sz="900" dirty="0"/>
              <a:t>500</a:t>
            </a:r>
            <a:r>
              <a:rPr lang="ko-KR" altLang="en-US" sz="900" dirty="0" err="1"/>
              <a:t>만불의</a:t>
            </a:r>
            <a:r>
              <a:rPr lang="ko-KR" altLang="en-US" sz="900" dirty="0"/>
              <a:t> 탑 수상</a:t>
            </a:r>
            <a:endParaRPr lang="en-US" altLang="ko-KR" sz="900" dirty="0"/>
          </a:p>
          <a:p>
            <a:endParaRPr lang="en-US" altLang="ko-KR" sz="900" dirty="0"/>
          </a:p>
          <a:p>
            <a:r>
              <a:rPr lang="en-US" altLang="ko-KR" sz="900" dirty="0"/>
              <a:t>1998.11 </a:t>
            </a:r>
            <a:r>
              <a:rPr lang="ko-KR" altLang="en-US" sz="900" dirty="0"/>
              <a:t>산업지원부 주관 제 </a:t>
            </a:r>
            <a:r>
              <a:rPr lang="en-US" altLang="ko-KR" sz="900" dirty="0"/>
              <a:t>35</a:t>
            </a:r>
            <a:r>
              <a:rPr lang="ko-KR" altLang="en-US" sz="900" dirty="0"/>
              <a:t>회 무역의 날</a:t>
            </a:r>
            <a:endParaRPr lang="en-US" altLang="ko-KR" sz="900" dirty="0"/>
          </a:p>
          <a:p>
            <a:r>
              <a:rPr lang="en-US" altLang="ko-KR" sz="900" dirty="0"/>
              <a:t>             </a:t>
            </a:r>
            <a:r>
              <a:rPr lang="ko-KR" altLang="en-US" sz="900" dirty="0"/>
              <a:t>수출 </a:t>
            </a:r>
            <a:r>
              <a:rPr lang="en-US" altLang="ko-KR" sz="900" dirty="0"/>
              <a:t>100</a:t>
            </a:r>
            <a:r>
              <a:rPr lang="ko-KR" altLang="en-US" sz="900" dirty="0" err="1"/>
              <a:t>만불의</a:t>
            </a:r>
            <a:r>
              <a:rPr lang="ko-KR" altLang="en-US" sz="900" dirty="0"/>
              <a:t> 탑 수상</a:t>
            </a:r>
            <a:endParaRPr lang="en-US" altLang="ko-KR" sz="900" dirty="0"/>
          </a:p>
          <a:p>
            <a:endParaRPr lang="en-US" altLang="ko-KR" sz="900" dirty="0"/>
          </a:p>
          <a:p>
            <a:r>
              <a:rPr lang="en-US" altLang="ko-KR" sz="900" dirty="0"/>
              <a:t>1997.08 </a:t>
            </a:r>
            <a:r>
              <a:rPr lang="ko-KR" altLang="en-US" sz="900" dirty="0"/>
              <a:t>㈜</a:t>
            </a:r>
            <a:r>
              <a:rPr lang="ko-KR" altLang="en-US" sz="900" dirty="0" err="1"/>
              <a:t>에뛰드로</a:t>
            </a:r>
            <a:r>
              <a:rPr lang="ko-KR" altLang="en-US" sz="900" dirty="0"/>
              <a:t> 상호 변경</a:t>
            </a:r>
            <a:endParaRPr lang="en-US" altLang="ko-KR" sz="900" dirty="0"/>
          </a:p>
          <a:p>
            <a:endParaRPr lang="en-US" altLang="ko-KR" sz="900" dirty="0"/>
          </a:p>
          <a:p>
            <a:r>
              <a:rPr lang="en-US" altLang="ko-KR" sz="900" dirty="0"/>
              <a:t>1996.05 </a:t>
            </a:r>
            <a:r>
              <a:rPr lang="ko-KR" altLang="en-US" sz="900" dirty="0"/>
              <a:t>칼라 연구소 설립</a:t>
            </a:r>
            <a:endParaRPr lang="en-US" altLang="ko-KR" sz="900" dirty="0"/>
          </a:p>
          <a:p>
            <a:endParaRPr lang="en-US" altLang="ko-KR" sz="900" dirty="0"/>
          </a:p>
          <a:p>
            <a:r>
              <a:rPr lang="en-US" altLang="ko-KR" sz="900" dirty="0"/>
              <a:t>1990.07 </a:t>
            </a:r>
            <a:r>
              <a:rPr lang="ko-KR" altLang="en-US" sz="900" dirty="0"/>
              <a:t>태평양 그룹 편입</a:t>
            </a:r>
            <a:endParaRPr lang="en-US" altLang="ko-KR" sz="900" dirty="0"/>
          </a:p>
          <a:p>
            <a:r>
              <a:rPr lang="en-US" altLang="ko-KR" sz="900" dirty="0"/>
              <a:t>              </a:t>
            </a:r>
            <a:r>
              <a:rPr lang="ko-KR" altLang="en-US" sz="900" dirty="0"/>
              <a:t>홍콩을 시작으로 현재 </a:t>
            </a:r>
            <a:r>
              <a:rPr lang="en-US" altLang="ko-KR" sz="900" dirty="0"/>
              <a:t>2008</a:t>
            </a:r>
            <a:r>
              <a:rPr lang="ko-KR" altLang="en-US" sz="900" dirty="0"/>
              <a:t>년 총 </a:t>
            </a:r>
            <a:r>
              <a:rPr lang="en-US" altLang="ko-KR" sz="900" dirty="0"/>
              <a:t>13</a:t>
            </a:r>
            <a:r>
              <a:rPr lang="ko-KR" altLang="en-US" sz="900" dirty="0"/>
              <a:t>개국 진출</a:t>
            </a:r>
            <a:endParaRPr lang="en-US" altLang="ko-KR" sz="900" dirty="0"/>
          </a:p>
          <a:p>
            <a:endParaRPr lang="en-US" altLang="ko-KR" sz="900" dirty="0"/>
          </a:p>
          <a:p>
            <a:r>
              <a:rPr lang="en-US" altLang="ko-KR" sz="900" dirty="0"/>
              <a:t>1985.12 </a:t>
            </a:r>
            <a:r>
              <a:rPr lang="ko-KR" altLang="en-US" sz="900" dirty="0"/>
              <a:t>창립</a:t>
            </a:r>
            <a:endParaRPr lang="en-US" altLang="ko-KR" sz="900" dirty="0"/>
          </a:p>
        </p:txBody>
      </p:sp>
      <p:sp>
        <p:nvSpPr>
          <p:cNvPr id="47" name="타원 46">
            <a:extLst>
              <a:ext uri="{FF2B5EF4-FFF2-40B4-BE49-F238E27FC236}">
                <a16:creationId xmlns:a16="http://schemas.microsoft.com/office/drawing/2014/main" xmlns="" id="{C9F9AD8A-EC55-48E5-BBB4-83DA48A49406}"/>
              </a:ext>
            </a:extLst>
          </p:cNvPr>
          <p:cNvSpPr/>
          <p:nvPr/>
        </p:nvSpPr>
        <p:spPr>
          <a:xfrm>
            <a:off x="206886" y="3258821"/>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xmlns="" id="{C0D4E7A4-1B2B-428A-8E38-A064C38714D9}"/>
              </a:ext>
            </a:extLst>
          </p:cNvPr>
          <p:cNvSpPr/>
          <p:nvPr/>
        </p:nvSpPr>
        <p:spPr>
          <a:xfrm>
            <a:off x="334871" y="3168370"/>
            <a:ext cx="1056022" cy="261610"/>
          </a:xfrm>
          <a:prstGeom prst="rect">
            <a:avLst/>
          </a:prstGeom>
        </p:spPr>
        <p:txBody>
          <a:bodyPr wrap="square">
            <a:spAutoFit/>
          </a:bodyPr>
          <a:lstStyle/>
          <a:p>
            <a:r>
              <a:rPr lang="ko-KR" altLang="en-US" sz="1100" b="1" dirty="0"/>
              <a:t>창립 </a:t>
            </a:r>
            <a:r>
              <a:rPr lang="en-US" altLang="ko-KR" sz="1100" b="1" dirty="0"/>
              <a:t>~ 2006</a:t>
            </a:r>
          </a:p>
        </p:txBody>
      </p:sp>
      <p:grpSp>
        <p:nvGrpSpPr>
          <p:cNvPr id="49" name="그룹 48">
            <a:extLst>
              <a:ext uri="{FF2B5EF4-FFF2-40B4-BE49-F238E27FC236}">
                <a16:creationId xmlns:a16="http://schemas.microsoft.com/office/drawing/2014/main" xmlns="" id="{702DEA3B-12E5-4F24-B91B-0BA385FE2CDB}"/>
              </a:ext>
            </a:extLst>
          </p:cNvPr>
          <p:cNvGrpSpPr/>
          <p:nvPr/>
        </p:nvGrpSpPr>
        <p:grpSpPr>
          <a:xfrm>
            <a:off x="462139" y="3442377"/>
            <a:ext cx="3120113" cy="1860279"/>
            <a:chOff x="168305" y="5034408"/>
            <a:chExt cx="3426518" cy="620687"/>
          </a:xfrm>
          <a:solidFill>
            <a:schemeClr val="bg1"/>
          </a:solidFill>
        </p:grpSpPr>
        <p:sp>
          <p:nvSpPr>
            <p:cNvPr id="50" name="직사각형 49">
              <a:extLst>
                <a:ext uri="{FF2B5EF4-FFF2-40B4-BE49-F238E27FC236}">
                  <a16:creationId xmlns:a16="http://schemas.microsoft.com/office/drawing/2014/main" xmlns="" id="{392E06C8-0527-48A8-8262-D7792A2F27AC}"/>
                </a:ext>
              </a:extLst>
            </p:cNvPr>
            <p:cNvSpPr/>
            <p:nvPr/>
          </p:nvSpPr>
          <p:spPr>
            <a:xfrm>
              <a:off x="172739" y="5034409"/>
              <a:ext cx="3410423" cy="62068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IMG</a:t>
              </a:r>
            </a:p>
          </p:txBody>
        </p:sp>
        <p:cxnSp>
          <p:nvCxnSpPr>
            <p:cNvPr id="51" name="직선 연결선 50">
              <a:extLst>
                <a:ext uri="{FF2B5EF4-FFF2-40B4-BE49-F238E27FC236}">
                  <a16:creationId xmlns:a16="http://schemas.microsoft.com/office/drawing/2014/main" xmlns="" id="{F96A1BC6-4F3C-4143-9E50-4F8E9A2DA02A}"/>
                </a:ext>
              </a:extLst>
            </p:cNvPr>
            <p:cNvCxnSpPr/>
            <p:nvPr/>
          </p:nvCxnSpPr>
          <p:spPr>
            <a:xfrm flipH="1">
              <a:off x="168305" y="5034408"/>
              <a:ext cx="3426518" cy="61041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003DEDD6-28CA-4263-B0CC-941CB693D45A}"/>
                </a:ext>
              </a:extLst>
            </p:cNvPr>
            <p:cNvCxnSpPr/>
            <p:nvPr/>
          </p:nvCxnSpPr>
          <p:spPr>
            <a:xfrm>
              <a:off x="184400" y="5061378"/>
              <a:ext cx="3410423" cy="583447"/>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xmlns="" id="{EFB7DE7F-37FE-48A0-BDE0-71A45332A7CD}"/>
              </a:ext>
            </a:extLst>
          </p:cNvPr>
          <p:cNvSpPr/>
          <p:nvPr/>
        </p:nvSpPr>
        <p:spPr>
          <a:xfrm>
            <a:off x="25590" y="6579694"/>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FOOTER</a:t>
            </a:r>
            <a:endParaRPr lang="ko-KR" altLang="en-US" sz="1100" b="1"/>
          </a:p>
        </p:txBody>
      </p:sp>
      <p:graphicFrame>
        <p:nvGraphicFramePr>
          <p:cNvPr id="54" name="Group 57">
            <a:extLst>
              <a:ext uri="{FF2B5EF4-FFF2-40B4-BE49-F238E27FC236}">
                <a16:creationId xmlns:a16="http://schemas.microsoft.com/office/drawing/2014/main" xmlns="" id="{3C2D40C7-C5A3-4649-BFF5-4FDF14033C17}"/>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http://www.etudehouse.com/kr/ko/jsp/front/brand/brd_history.jsp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a:solidFill>
                            <a:schemeClr val="tx1"/>
                          </a:solidFill>
                          <a:latin typeface="아리따-돋움(TTF)-Medium" panose="02020603020101020101" pitchFamily="18" charset="-127"/>
                          <a:ea typeface="아리따-돋움(TTF)-Medium" panose="02020603020101020101" pitchFamily="18" charset="-127"/>
                        </a:rPr>
                        <a:t>MO</a:t>
                      </a:r>
                      <a:r>
                        <a:rPr lang="ko-KR" altLang="en-US" sz="800" b="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55" name="Rectangle 21">
            <a:extLst>
              <a:ext uri="{FF2B5EF4-FFF2-40B4-BE49-F238E27FC236}">
                <a16:creationId xmlns:a16="http://schemas.microsoft.com/office/drawing/2014/main" xmlns="" id="{6D0275A1-345F-4728-AFFB-94065CA5DD95}"/>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텍스트 개체 틀 3">
            <a:extLst>
              <a:ext uri="{FF2B5EF4-FFF2-40B4-BE49-F238E27FC236}">
                <a16:creationId xmlns:a16="http://schemas.microsoft.com/office/drawing/2014/main" xmlns="" id="{54EC8299-E324-4D75-9989-8EAA3E6EA7AC}"/>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Tree>
    <p:extLst>
      <p:ext uri="{BB962C8B-B14F-4D97-AF65-F5344CB8AC3E}">
        <p14:creationId xmlns:p14="http://schemas.microsoft.com/office/powerpoint/2010/main" val="1713534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xmlns="" id="{409BD6FD-90C8-45E0-825A-18CEBCB191DE}"/>
              </a:ext>
            </a:extLst>
          </p:cNvPr>
          <p:cNvSpPr/>
          <p:nvPr/>
        </p:nvSpPr>
        <p:spPr>
          <a:xfrm>
            <a:off x="128464" y="1468725"/>
            <a:ext cx="7128791" cy="1891299"/>
          </a:xfrm>
          <a:prstGeom prst="rect">
            <a:avLst/>
          </a:prstGeom>
          <a:solidFill>
            <a:schemeClr val="bg1">
              <a:lumMod val="9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a:p>
            <a:endParaRPr lang="en-US" altLang="ko-KR" sz="900" dirty="0">
              <a:solidFill>
                <a:schemeClr val="tx1"/>
              </a:solidFill>
            </a:endParaRPr>
          </a:p>
        </p:txBody>
      </p:sp>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EH.BC.07.003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에뛰드 모델</a:t>
            </a:r>
            <a:r>
              <a:rPr lang="en-US" altLang="ko-KR" dirty="0"/>
              <a:t>[1/4]</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에뛰드 모델</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http://www.etudehouse.com/kr/ko/jsp/front/brand/brd_etd_model.jsp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365073"/>
            <a:ext cx="7303001" cy="544530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xmlns="" id="{3E593FB5-C282-41EE-B2F9-E11C30E50078}"/>
              </a:ext>
            </a:extLst>
          </p:cNvPr>
          <p:cNvSpPr/>
          <p:nvPr/>
        </p:nvSpPr>
        <p:spPr>
          <a:xfrm>
            <a:off x="3220961" y="1829292"/>
            <a:ext cx="2968042" cy="1061829"/>
          </a:xfrm>
          <a:prstGeom prst="rect">
            <a:avLst/>
          </a:prstGeom>
        </p:spPr>
        <p:txBody>
          <a:bodyPr wrap="square">
            <a:spAutoFit/>
          </a:bodyPr>
          <a:lstStyle/>
          <a:p>
            <a:pPr algn="ctr"/>
            <a:r>
              <a:rPr lang="en-US" altLang="ko-KR" sz="900" dirty="0"/>
              <a:t>20</a:t>
            </a:r>
            <a:r>
              <a:rPr lang="ko-KR" altLang="en-US" sz="900" dirty="0"/>
              <a:t>대 여성의 </a:t>
            </a:r>
            <a:r>
              <a:rPr lang="ko-KR" altLang="en-US" sz="900" dirty="0" err="1"/>
              <a:t>워너비</a:t>
            </a:r>
            <a:r>
              <a:rPr lang="ko-KR" altLang="en-US" sz="900" dirty="0"/>
              <a:t> 아이콘 크리스탈</a:t>
            </a:r>
            <a:endParaRPr lang="en-US" altLang="ko-KR" sz="900" dirty="0"/>
          </a:p>
          <a:p>
            <a:pPr algn="ctr"/>
            <a:endParaRPr lang="en-US" altLang="ko-KR" sz="900" dirty="0"/>
          </a:p>
          <a:p>
            <a:pPr algn="ctr"/>
            <a:r>
              <a:rPr lang="ko-KR" altLang="en-US" sz="900" dirty="0">
                <a:solidFill>
                  <a:schemeClr val="bg1">
                    <a:lumMod val="65000"/>
                  </a:schemeClr>
                </a:solidFill>
              </a:rPr>
              <a:t>즐거운 화장놀이로 </a:t>
            </a:r>
            <a:r>
              <a:rPr lang="en-US" altLang="ko-KR" sz="900" dirty="0">
                <a:solidFill>
                  <a:schemeClr val="bg1">
                    <a:lumMod val="65000"/>
                  </a:schemeClr>
                </a:solidFill>
              </a:rPr>
              <a:t>K-Beauty</a:t>
            </a:r>
            <a:r>
              <a:rPr lang="ko-KR" altLang="en-US" sz="900" dirty="0">
                <a:solidFill>
                  <a:schemeClr val="bg1">
                    <a:lumMod val="65000"/>
                  </a:schemeClr>
                </a:solidFill>
              </a:rPr>
              <a:t>를 선도하는 글로벌 영 메이크업 브랜드 </a:t>
            </a:r>
            <a:r>
              <a:rPr lang="ko-KR" altLang="en-US" sz="900">
                <a:solidFill>
                  <a:schemeClr val="bg1">
                    <a:lumMod val="65000"/>
                  </a:schemeClr>
                </a:solidFill>
              </a:rPr>
              <a:t>에뛰드와</a:t>
            </a:r>
            <a:r>
              <a:rPr lang="ko-KR" altLang="en-US" sz="900" dirty="0">
                <a:solidFill>
                  <a:schemeClr val="bg1">
                    <a:lumMod val="65000"/>
                  </a:schemeClr>
                </a:solidFill>
              </a:rPr>
              <a:t> </a:t>
            </a:r>
            <a:r>
              <a:rPr lang="ko-KR" altLang="en-US" sz="900" dirty="0" err="1">
                <a:solidFill>
                  <a:schemeClr val="bg1">
                    <a:lumMod val="65000"/>
                  </a:schemeClr>
                </a:solidFill>
              </a:rPr>
              <a:t>트렌디함과</a:t>
            </a:r>
            <a:r>
              <a:rPr lang="ko-KR" altLang="en-US" sz="900" dirty="0">
                <a:solidFill>
                  <a:schemeClr val="bg1">
                    <a:lumMod val="65000"/>
                  </a:schemeClr>
                </a:solidFill>
              </a:rPr>
              <a:t> </a:t>
            </a:r>
            <a:r>
              <a:rPr lang="ko-KR" altLang="en-US" sz="900" dirty="0" err="1">
                <a:solidFill>
                  <a:schemeClr val="bg1">
                    <a:lumMod val="65000"/>
                  </a:schemeClr>
                </a:solidFill>
              </a:rPr>
              <a:t>러블리를</a:t>
            </a:r>
            <a:r>
              <a:rPr lang="ko-KR" altLang="en-US" sz="900" dirty="0">
                <a:solidFill>
                  <a:schemeClr val="bg1">
                    <a:lumMod val="65000"/>
                  </a:schemeClr>
                </a:solidFill>
              </a:rPr>
              <a:t> 겸비한 크리스탈의 조화는 완벽 그 자체</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pic>
        <p:nvPicPr>
          <p:cNvPr id="36" name="그림 35">
            <a:extLst>
              <a:ext uri="{FF2B5EF4-FFF2-40B4-BE49-F238E27FC236}">
                <a16:creationId xmlns:a16="http://schemas.microsoft.com/office/drawing/2014/main" xmlns="" id="{C304823A-13FA-4180-A13D-55BD57B9980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15603"/>
          <a:stretch/>
        </p:blipFill>
        <p:spPr>
          <a:xfrm>
            <a:off x="1314483" y="1752911"/>
            <a:ext cx="1478277" cy="1514655"/>
          </a:xfrm>
          <a:prstGeom prst="rect">
            <a:avLst/>
          </a:prstGeom>
        </p:spPr>
      </p:pic>
      <p:pic>
        <p:nvPicPr>
          <p:cNvPr id="37" name="그림 36">
            <a:extLst>
              <a:ext uri="{FF2B5EF4-FFF2-40B4-BE49-F238E27FC236}">
                <a16:creationId xmlns:a16="http://schemas.microsoft.com/office/drawing/2014/main" xmlns="" id="{152A955E-32FD-4B12-837C-66D550AE8AE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14934"/>
          <a:stretch/>
        </p:blipFill>
        <p:spPr>
          <a:xfrm>
            <a:off x="1314483" y="3460313"/>
            <a:ext cx="1444328" cy="1605594"/>
          </a:xfrm>
          <a:prstGeom prst="rect">
            <a:avLst/>
          </a:prstGeom>
        </p:spPr>
      </p:pic>
      <p:cxnSp>
        <p:nvCxnSpPr>
          <p:cNvPr id="40" name="직선 연결선 39">
            <a:extLst>
              <a:ext uri="{FF2B5EF4-FFF2-40B4-BE49-F238E27FC236}">
                <a16:creationId xmlns:a16="http://schemas.microsoft.com/office/drawing/2014/main" xmlns="" id="{9763ED05-200E-4435-84BE-F5A3C75E49E6}"/>
              </a:ext>
            </a:extLst>
          </p:cNvPr>
          <p:cNvCxnSpPr>
            <a:cxnSpLocks/>
          </p:cNvCxnSpPr>
          <p:nvPr/>
        </p:nvCxnSpPr>
        <p:spPr>
          <a:xfrm>
            <a:off x="272479" y="1700808"/>
            <a:ext cx="0" cy="50405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xmlns="" id="{199AA301-80EA-44A8-9FE5-89D470FEC944}"/>
              </a:ext>
            </a:extLst>
          </p:cNvPr>
          <p:cNvSpPr/>
          <p:nvPr/>
        </p:nvSpPr>
        <p:spPr>
          <a:xfrm>
            <a:off x="217293" y="3673527"/>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42" name="직사각형 41">
            <a:extLst>
              <a:ext uri="{FF2B5EF4-FFF2-40B4-BE49-F238E27FC236}">
                <a16:creationId xmlns:a16="http://schemas.microsoft.com/office/drawing/2014/main" xmlns="" id="{DC13FE34-00CF-486B-855B-77D073577CF8}"/>
              </a:ext>
            </a:extLst>
          </p:cNvPr>
          <p:cNvSpPr/>
          <p:nvPr/>
        </p:nvSpPr>
        <p:spPr>
          <a:xfrm>
            <a:off x="345278" y="3583076"/>
            <a:ext cx="1056022" cy="261610"/>
          </a:xfrm>
          <a:prstGeom prst="rect">
            <a:avLst/>
          </a:prstGeom>
        </p:spPr>
        <p:txBody>
          <a:bodyPr wrap="square">
            <a:spAutoFit/>
          </a:bodyPr>
          <a:lstStyle/>
          <a:p>
            <a:r>
              <a:rPr lang="en-US" altLang="ko-KR" sz="1100" b="1" dirty="0"/>
              <a:t>2013 ~ 2014</a:t>
            </a:r>
          </a:p>
        </p:txBody>
      </p:sp>
      <p:sp>
        <p:nvSpPr>
          <p:cNvPr id="44" name="타원 43">
            <a:extLst>
              <a:ext uri="{FF2B5EF4-FFF2-40B4-BE49-F238E27FC236}">
                <a16:creationId xmlns:a16="http://schemas.microsoft.com/office/drawing/2014/main" xmlns="" id="{42478406-3C78-405F-8F1C-227FB90DB1CA}"/>
              </a:ext>
            </a:extLst>
          </p:cNvPr>
          <p:cNvSpPr/>
          <p:nvPr/>
        </p:nvSpPr>
        <p:spPr>
          <a:xfrm>
            <a:off x="219037" y="1864215"/>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45" name="직사각형 44">
            <a:extLst>
              <a:ext uri="{FF2B5EF4-FFF2-40B4-BE49-F238E27FC236}">
                <a16:creationId xmlns:a16="http://schemas.microsoft.com/office/drawing/2014/main" xmlns="" id="{B8268DF8-9F56-4555-99B3-02D75673B0C0}"/>
              </a:ext>
            </a:extLst>
          </p:cNvPr>
          <p:cNvSpPr/>
          <p:nvPr/>
        </p:nvSpPr>
        <p:spPr>
          <a:xfrm>
            <a:off x="347022" y="1773764"/>
            <a:ext cx="1056022" cy="261610"/>
          </a:xfrm>
          <a:prstGeom prst="rect">
            <a:avLst/>
          </a:prstGeom>
        </p:spPr>
        <p:txBody>
          <a:bodyPr wrap="square">
            <a:spAutoFit/>
          </a:bodyPr>
          <a:lstStyle/>
          <a:p>
            <a:r>
              <a:rPr lang="en-US" altLang="ko-KR" sz="1100" b="1" dirty="0"/>
              <a:t>2015 ~ 2017</a:t>
            </a:r>
          </a:p>
        </p:txBody>
      </p:sp>
      <p:sp>
        <p:nvSpPr>
          <p:cNvPr id="46" name="직사각형 45">
            <a:extLst>
              <a:ext uri="{FF2B5EF4-FFF2-40B4-BE49-F238E27FC236}">
                <a16:creationId xmlns:a16="http://schemas.microsoft.com/office/drawing/2014/main" xmlns="" id="{5E969E37-4FC9-4D3E-8CA6-92F44583C728}"/>
              </a:ext>
            </a:extLst>
          </p:cNvPr>
          <p:cNvSpPr/>
          <p:nvPr/>
        </p:nvSpPr>
        <p:spPr>
          <a:xfrm>
            <a:off x="3205971" y="3594538"/>
            <a:ext cx="2968042" cy="1200329"/>
          </a:xfrm>
          <a:prstGeom prst="rect">
            <a:avLst/>
          </a:prstGeom>
        </p:spPr>
        <p:txBody>
          <a:bodyPr wrap="square">
            <a:spAutoFit/>
          </a:bodyPr>
          <a:lstStyle/>
          <a:p>
            <a:pPr algn="ctr"/>
            <a:r>
              <a:rPr lang="en-US" altLang="ko-KR" sz="900" dirty="0"/>
              <a:t>New ETUDE GIRLs </a:t>
            </a:r>
            <a:r>
              <a:rPr lang="ko-KR" altLang="en-US" sz="900" dirty="0"/>
              <a:t>설리</a:t>
            </a:r>
            <a:r>
              <a:rPr lang="en-US" altLang="ko-KR" sz="900" dirty="0"/>
              <a:t>&amp;</a:t>
            </a:r>
            <a:r>
              <a:rPr lang="ko-KR" altLang="en-US" sz="900" dirty="0"/>
              <a:t>크리스탈</a:t>
            </a:r>
            <a:endParaRPr lang="en-US" altLang="ko-KR" sz="900" dirty="0"/>
          </a:p>
          <a:p>
            <a:pPr algn="ctr"/>
            <a:endParaRPr lang="en-US" altLang="ko-KR" sz="900" dirty="0"/>
          </a:p>
          <a:p>
            <a:pPr algn="ctr"/>
            <a:r>
              <a:rPr lang="ko-KR" altLang="en-US" sz="900" dirty="0">
                <a:solidFill>
                  <a:schemeClr val="bg1">
                    <a:lumMod val="65000"/>
                  </a:schemeClr>
                </a:solidFill>
              </a:rPr>
              <a:t>국내는 물론 아시아</a:t>
            </a:r>
            <a:r>
              <a:rPr lang="en-US" altLang="ko-KR" sz="900" dirty="0">
                <a:solidFill>
                  <a:schemeClr val="bg1">
                    <a:lumMod val="65000"/>
                  </a:schemeClr>
                </a:solidFill>
              </a:rPr>
              <a:t>, </a:t>
            </a:r>
            <a:r>
              <a:rPr lang="ko-KR" altLang="en-US" sz="900" dirty="0">
                <a:solidFill>
                  <a:schemeClr val="bg1">
                    <a:lumMod val="65000"/>
                  </a:schemeClr>
                </a:solidFill>
              </a:rPr>
              <a:t>유럽 등 전 세계에서 큰 사랑을 받으며 </a:t>
            </a:r>
            <a:r>
              <a:rPr lang="ko-KR" altLang="en-US" sz="900" dirty="0" err="1">
                <a:solidFill>
                  <a:schemeClr val="bg1">
                    <a:lumMod val="65000"/>
                  </a:schemeClr>
                </a:solidFill>
              </a:rPr>
              <a:t>한류아이돌의</a:t>
            </a:r>
            <a:r>
              <a:rPr lang="ko-KR" altLang="en-US" sz="900" dirty="0">
                <a:solidFill>
                  <a:schemeClr val="bg1">
                    <a:lumMod val="65000"/>
                  </a:schemeClr>
                </a:solidFill>
              </a:rPr>
              <a:t> 대표주자로 자리잡은 </a:t>
            </a:r>
            <a:r>
              <a:rPr lang="en-US" altLang="ko-KR" sz="900" dirty="0">
                <a:solidFill>
                  <a:schemeClr val="bg1">
                    <a:lumMod val="65000"/>
                  </a:schemeClr>
                </a:solidFill>
              </a:rPr>
              <a:t>f(x)</a:t>
            </a:r>
            <a:r>
              <a:rPr lang="ko-KR" altLang="en-US" sz="900" dirty="0">
                <a:solidFill>
                  <a:schemeClr val="bg1">
                    <a:lumMod val="65000"/>
                  </a:schemeClr>
                </a:solidFill>
              </a:rPr>
              <a:t>의 설리와 크리스탈</a:t>
            </a:r>
            <a:r>
              <a:rPr lang="en-US" altLang="ko-KR" sz="900" dirty="0">
                <a:solidFill>
                  <a:schemeClr val="bg1">
                    <a:lumMod val="65000"/>
                  </a:schemeClr>
                </a:solidFill>
              </a:rPr>
              <a:t>! </a:t>
            </a:r>
            <a:r>
              <a:rPr lang="ko-KR" altLang="en-US" sz="900" dirty="0">
                <a:solidFill>
                  <a:schemeClr val="bg1">
                    <a:lumMod val="65000"/>
                  </a:schemeClr>
                </a:solidFill>
              </a:rPr>
              <a:t>사랑스러우면서도 발랄하고 톡톡 튀는 매력의 그녀들이 </a:t>
            </a:r>
            <a:r>
              <a:rPr lang="ko-KR" altLang="en-US" sz="900" dirty="0" err="1">
                <a:solidFill>
                  <a:schemeClr val="bg1">
                    <a:lumMod val="65000"/>
                  </a:schemeClr>
                </a:solidFill>
              </a:rPr>
              <a:t>만들어나가는</a:t>
            </a:r>
            <a:r>
              <a:rPr lang="ko-KR" altLang="en-US" sz="900" dirty="0">
                <a:solidFill>
                  <a:schemeClr val="bg1">
                    <a:lumMod val="65000"/>
                  </a:schemeClr>
                </a:solidFill>
              </a:rPr>
              <a:t> </a:t>
            </a:r>
            <a:r>
              <a:rPr lang="en-US" altLang="ko-KR" sz="900" dirty="0">
                <a:solidFill>
                  <a:schemeClr val="bg1">
                    <a:lumMod val="65000"/>
                  </a:schemeClr>
                </a:solidFill>
              </a:rPr>
              <a:t>ETUDE Story</a:t>
            </a:r>
            <a:r>
              <a:rPr lang="ko-KR" altLang="en-US" sz="900" dirty="0">
                <a:solidFill>
                  <a:schemeClr val="bg1">
                    <a:lumMod val="65000"/>
                  </a:schemeClr>
                </a:solidFill>
              </a:rPr>
              <a:t>의 모습도 기대해 주세요</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pic>
        <p:nvPicPr>
          <p:cNvPr id="47" name="그림 46">
            <a:extLst>
              <a:ext uri="{FF2B5EF4-FFF2-40B4-BE49-F238E27FC236}">
                <a16:creationId xmlns:a16="http://schemas.microsoft.com/office/drawing/2014/main" xmlns="" id="{6D19A7EB-DC7B-41F1-83A0-CBD19658197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399140" y="5216075"/>
            <a:ext cx="1364474" cy="1597301"/>
          </a:xfrm>
          <a:prstGeom prst="rect">
            <a:avLst/>
          </a:prstGeom>
        </p:spPr>
      </p:pic>
      <p:sp>
        <p:nvSpPr>
          <p:cNvPr id="48" name="직사각형 47">
            <a:extLst>
              <a:ext uri="{FF2B5EF4-FFF2-40B4-BE49-F238E27FC236}">
                <a16:creationId xmlns:a16="http://schemas.microsoft.com/office/drawing/2014/main" xmlns="" id="{0543A7F7-8A0D-4D09-9D22-40E7ED5ADCEC}"/>
              </a:ext>
            </a:extLst>
          </p:cNvPr>
          <p:cNvSpPr/>
          <p:nvPr/>
        </p:nvSpPr>
        <p:spPr>
          <a:xfrm>
            <a:off x="3205971" y="5359783"/>
            <a:ext cx="2968042" cy="1200329"/>
          </a:xfrm>
          <a:prstGeom prst="rect">
            <a:avLst/>
          </a:prstGeom>
        </p:spPr>
        <p:txBody>
          <a:bodyPr wrap="square">
            <a:spAutoFit/>
          </a:bodyPr>
          <a:lstStyle/>
          <a:p>
            <a:pPr algn="ctr"/>
            <a:r>
              <a:rPr lang="ko-KR" altLang="en-US" sz="900" dirty="0"/>
              <a:t>빛나는 </a:t>
            </a:r>
            <a:r>
              <a:rPr lang="en-US" altLang="ko-KR" sz="900" dirty="0" err="1"/>
              <a:t>SHINee</a:t>
            </a:r>
            <a:r>
              <a:rPr lang="en-US" altLang="ko-KR" sz="900" dirty="0"/>
              <a:t>! </a:t>
            </a:r>
            <a:r>
              <a:rPr lang="ko-KR" altLang="en-US" sz="900" dirty="0" err="1"/>
              <a:t>스윗한</a:t>
            </a:r>
            <a:r>
              <a:rPr lang="ko-KR" altLang="en-US" sz="900" dirty="0"/>
              <a:t> 에뛰드</a:t>
            </a:r>
            <a:r>
              <a:rPr lang="en-US" altLang="ko-KR" sz="900" dirty="0"/>
              <a:t>!!</a:t>
            </a:r>
          </a:p>
          <a:p>
            <a:pPr algn="ctr"/>
            <a:endParaRPr lang="en-US" altLang="ko-KR" sz="900" dirty="0">
              <a:solidFill>
                <a:schemeClr val="bg1">
                  <a:lumMod val="65000"/>
                </a:schemeClr>
              </a:solidFill>
            </a:endParaRPr>
          </a:p>
          <a:p>
            <a:pPr algn="ctr"/>
            <a:r>
              <a:rPr lang="ko-KR" altLang="en-US" sz="900" dirty="0">
                <a:solidFill>
                  <a:schemeClr val="bg1">
                    <a:lumMod val="65000"/>
                  </a:schemeClr>
                </a:solidFill>
              </a:rPr>
              <a:t>대한민국을 넘어 전세계까지</a:t>
            </a:r>
            <a:r>
              <a:rPr lang="en-US" altLang="ko-KR" sz="900" dirty="0">
                <a:solidFill>
                  <a:schemeClr val="bg1">
                    <a:lumMod val="65000"/>
                  </a:schemeClr>
                </a:solidFill>
              </a:rPr>
              <a:t>~ </a:t>
            </a:r>
            <a:r>
              <a:rPr lang="ko-KR" altLang="en-US" sz="900" dirty="0">
                <a:solidFill>
                  <a:schemeClr val="bg1">
                    <a:lumMod val="65000"/>
                  </a:schemeClr>
                </a:solidFill>
              </a:rPr>
              <a:t>빛나는 샤이니</a:t>
            </a:r>
            <a:r>
              <a:rPr lang="en-US" altLang="ko-KR" sz="900" dirty="0">
                <a:solidFill>
                  <a:schemeClr val="bg1">
                    <a:lumMod val="65000"/>
                  </a:schemeClr>
                </a:solidFill>
              </a:rPr>
              <a:t>!</a:t>
            </a:r>
          </a:p>
          <a:p>
            <a:pPr algn="ctr"/>
            <a:r>
              <a:rPr lang="ko-KR" altLang="en-US" sz="900" dirty="0">
                <a:solidFill>
                  <a:schemeClr val="bg1">
                    <a:lumMod val="65000"/>
                  </a:schemeClr>
                </a:solidFill>
              </a:rPr>
              <a:t>샤이니 </a:t>
            </a:r>
            <a:r>
              <a:rPr lang="en-US" altLang="ko-KR" sz="900" dirty="0">
                <a:solidFill>
                  <a:schemeClr val="bg1">
                    <a:lumMod val="65000"/>
                  </a:schemeClr>
                </a:solidFill>
              </a:rPr>
              <a:t>5</a:t>
            </a:r>
            <a:r>
              <a:rPr lang="ko-KR" altLang="en-US" sz="900" dirty="0">
                <a:solidFill>
                  <a:schemeClr val="bg1">
                    <a:lumMod val="65000"/>
                  </a:schemeClr>
                </a:solidFill>
              </a:rPr>
              <a:t>명의 멤버 온유</a:t>
            </a:r>
            <a:r>
              <a:rPr lang="en-US" altLang="ko-KR" sz="900" dirty="0">
                <a:solidFill>
                  <a:schemeClr val="bg1">
                    <a:lumMod val="65000"/>
                  </a:schemeClr>
                </a:solidFill>
              </a:rPr>
              <a:t>, </a:t>
            </a:r>
            <a:r>
              <a:rPr lang="ko-KR" altLang="en-US" sz="900" dirty="0">
                <a:solidFill>
                  <a:schemeClr val="bg1">
                    <a:lumMod val="65000"/>
                  </a:schemeClr>
                </a:solidFill>
              </a:rPr>
              <a:t>종현</a:t>
            </a:r>
            <a:r>
              <a:rPr lang="en-US" altLang="ko-KR" sz="900" dirty="0">
                <a:solidFill>
                  <a:schemeClr val="bg1">
                    <a:lumMod val="65000"/>
                  </a:schemeClr>
                </a:solidFill>
              </a:rPr>
              <a:t>, Key, </a:t>
            </a:r>
            <a:r>
              <a:rPr lang="ko-KR" altLang="en-US" sz="900" dirty="0">
                <a:solidFill>
                  <a:schemeClr val="bg1">
                    <a:lumMod val="65000"/>
                  </a:schemeClr>
                </a:solidFill>
              </a:rPr>
              <a:t>민호</a:t>
            </a:r>
            <a:r>
              <a:rPr lang="en-US" altLang="ko-KR" sz="900" dirty="0">
                <a:solidFill>
                  <a:schemeClr val="bg1">
                    <a:lumMod val="65000"/>
                  </a:schemeClr>
                </a:solidFill>
              </a:rPr>
              <a:t>, </a:t>
            </a:r>
            <a:r>
              <a:rPr lang="ko-KR" altLang="en-US" sz="900" dirty="0">
                <a:solidFill>
                  <a:schemeClr val="bg1">
                    <a:lumMod val="65000"/>
                  </a:schemeClr>
                </a:solidFill>
              </a:rPr>
              <a:t>태민과 더욱 달콤한 이야기 만들어요</a:t>
            </a:r>
            <a:r>
              <a:rPr lang="en-US" altLang="ko-KR" sz="900" dirty="0">
                <a:solidFill>
                  <a:schemeClr val="bg1">
                    <a:lumMod val="65000"/>
                  </a:schemeClr>
                </a:solidFill>
              </a:rPr>
              <a:t>~</a:t>
            </a:r>
          </a:p>
          <a:p>
            <a:pPr algn="ctr"/>
            <a:r>
              <a:rPr lang="ko-KR" altLang="en-US" sz="900" dirty="0" err="1">
                <a:solidFill>
                  <a:schemeClr val="bg1">
                    <a:lumMod val="65000"/>
                  </a:schemeClr>
                </a:solidFill>
              </a:rPr>
              <a:t>에뛰드와의</a:t>
            </a:r>
            <a:r>
              <a:rPr lang="ko-KR" altLang="en-US" sz="900" dirty="0">
                <a:solidFill>
                  <a:schemeClr val="bg1">
                    <a:lumMod val="65000"/>
                  </a:schemeClr>
                </a:solidFill>
              </a:rPr>
              <a:t> </a:t>
            </a:r>
            <a:r>
              <a:rPr lang="en-US" altLang="ko-KR" sz="900" dirty="0">
                <a:solidFill>
                  <a:schemeClr val="bg1">
                    <a:lumMod val="65000"/>
                  </a:schemeClr>
                </a:solidFill>
              </a:rPr>
              <a:t>Sweet Story!! </a:t>
            </a:r>
            <a:r>
              <a:rPr lang="ko-KR" altLang="en-US" sz="900" dirty="0">
                <a:solidFill>
                  <a:schemeClr val="bg1">
                    <a:lumMod val="65000"/>
                  </a:schemeClr>
                </a:solidFill>
              </a:rPr>
              <a:t>기대해 주세요</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sp>
        <p:nvSpPr>
          <p:cNvPr id="26" name="텍스트 개체 틀 3">
            <a:extLst>
              <a:ext uri="{FF2B5EF4-FFF2-40B4-BE49-F238E27FC236}">
                <a16:creationId xmlns:a16="http://schemas.microsoft.com/office/drawing/2014/main" xmlns="" id="{F0B13543-8CA6-4BD3-ACC4-0F64D819BDC6}"/>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24" name="직사각형 23">
            <a:extLst>
              <a:ext uri="{FF2B5EF4-FFF2-40B4-BE49-F238E27FC236}">
                <a16:creationId xmlns:a16="http://schemas.microsoft.com/office/drawing/2014/main" xmlns="" id="{4DBC59C5-C25D-405E-A0FC-E24765DD7F8A}"/>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C4B9F8D9-87A2-46C0-B86E-5513B8E23C8B}"/>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28" name="직사각형 27">
            <a:extLst>
              <a:ext uri="{FF2B5EF4-FFF2-40B4-BE49-F238E27FC236}">
                <a16:creationId xmlns:a16="http://schemas.microsoft.com/office/drawing/2014/main" xmlns="" id="{D436854B-4723-49DE-B6A4-600E3F10DFCB}"/>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29" name="직사각형 28">
            <a:extLst>
              <a:ext uri="{FF2B5EF4-FFF2-40B4-BE49-F238E27FC236}">
                <a16:creationId xmlns:a16="http://schemas.microsoft.com/office/drawing/2014/main" xmlns="" id="{A08FB923-72E6-410F-A6F9-7672EEF066F5}"/>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30" name="직사각형 29">
            <a:extLst>
              <a:ext uri="{FF2B5EF4-FFF2-40B4-BE49-F238E27FC236}">
                <a16:creationId xmlns:a16="http://schemas.microsoft.com/office/drawing/2014/main" xmlns="" id="{50F92725-29F2-48B2-9445-465C4D382A08}"/>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에뛰드 모델</a:t>
            </a:r>
          </a:p>
        </p:txBody>
      </p:sp>
    </p:spTree>
    <p:extLst>
      <p:ext uri="{BB962C8B-B14F-4D97-AF65-F5344CB8AC3E}">
        <p14:creationId xmlns:p14="http://schemas.microsoft.com/office/powerpoint/2010/main" val="25924506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EH.BC.07.003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에뛰드 모델</a:t>
            </a:r>
            <a:r>
              <a:rPr lang="en-US" altLang="ko-KR" dirty="0"/>
              <a:t>[2/4]</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에뛰드 모델</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http://www.etudehouse.com/kr/ko/jsp/front/brand/brd_etd_model.jsp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76672"/>
            <a:ext cx="7303001" cy="633370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 name="직선 연결선 39">
            <a:extLst>
              <a:ext uri="{FF2B5EF4-FFF2-40B4-BE49-F238E27FC236}">
                <a16:creationId xmlns:a16="http://schemas.microsoft.com/office/drawing/2014/main" xmlns="" id="{9763ED05-200E-4435-84BE-F5A3C75E49E6}"/>
              </a:ext>
            </a:extLst>
          </p:cNvPr>
          <p:cNvCxnSpPr>
            <a:cxnSpLocks/>
          </p:cNvCxnSpPr>
          <p:nvPr/>
        </p:nvCxnSpPr>
        <p:spPr>
          <a:xfrm>
            <a:off x="272479" y="620688"/>
            <a:ext cx="0" cy="58326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xmlns="" id="{199AA301-80EA-44A8-9FE5-89D470FEC944}"/>
              </a:ext>
            </a:extLst>
          </p:cNvPr>
          <p:cNvSpPr/>
          <p:nvPr/>
        </p:nvSpPr>
        <p:spPr>
          <a:xfrm>
            <a:off x="217293" y="2747165"/>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44" name="타원 43">
            <a:extLst>
              <a:ext uri="{FF2B5EF4-FFF2-40B4-BE49-F238E27FC236}">
                <a16:creationId xmlns:a16="http://schemas.microsoft.com/office/drawing/2014/main" xmlns="" id="{42478406-3C78-405F-8F1C-227FB90DB1CA}"/>
              </a:ext>
            </a:extLst>
          </p:cNvPr>
          <p:cNvSpPr/>
          <p:nvPr/>
        </p:nvSpPr>
        <p:spPr>
          <a:xfrm>
            <a:off x="219037" y="730941"/>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28" name="그림 27">
            <a:extLst>
              <a:ext uri="{FF2B5EF4-FFF2-40B4-BE49-F238E27FC236}">
                <a16:creationId xmlns:a16="http://schemas.microsoft.com/office/drawing/2014/main" xmlns="" id="{A0899729-8B78-401B-9070-28D14A22ED4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069934" y="836712"/>
            <a:ext cx="1757890" cy="1863862"/>
          </a:xfrm>
          <a:prstGeom prst="rect">
            <a:avLst/>
          </a:prstGeom>
        </p:spPr>
      </p:pic>
      <p:sp>
        <p:nvSpPr>
          <p:cNvPr id="29" name="직사각형 28">
            <a:extLst>
              <a:ext uri="{FF2B5EF4-FFF2-40B4-BE49-F238E27FC236}">
                <a16:creationId xmlns:a16="http://schemas.microsoft.com/office/drawing/2014/main" xmlns="" id="{1389E004-83DF-4C9E-8BC6-3C903DCDA049}"/>
              </a:ext>
            </a:extLst>
          </p:cNvPr>
          <p:cNvSpPr/>
          <p:nvPr/>
        </p:nvSpPr>
        <p:spPr>
          <a:xfrm>
            <a:off x="453465" y="666849"/>
            <a:ext cx="1056022" cy="261610"/>
          </a:xfrm>
          <a:prstGeom prst="rect">
            <a:avLst/>
          </a:prstGeom>
        </p:spPr>
        <p:txBody>
          <a:bodyPr wrap="square">
            <a:spAutoFit/>
          </a:bodyPr>
          <a:lstStyle/>
          <a:p>
            <a:r>
              <a:rPr lang="en-US" altLang="ko-KR" sz="1100" b="1" dirty="0"/>
              <a:t>2011 ~ 2012</a:t>
            </a:r>
          </a:p>
        </p:txBody>
      </p:sp>
      <p:sp>
        <p:nvSpPr>
          <p:cNvPr id="30" name="직사각형 29">
            <a:extLst>
              <a:ext uri="{FF2B5EF4-FFF2-40B4-BE49-F238E27FC236}">
                <a16:creationId xmlns:a16="http://schemas.microsoft.com/office/drawing/2014/main" xmlns="" id="{7D4ABF19-DAA7-4CA8-9102-80562B7727AD}"/>
              </a:ext>
            </a:extLst>
          </p:cNvPr>
          <p:cNvSpPr/>
          <p:nvPr/>
        </p:nvSpPr>
        <p:spPr>
          <a:xfrm>
            <a:off x="3296816" y="931650"/>
            <a:ext cx="2968042" cy="1338828"/>
          </a:xfrm>
          <a:prstGeom prst="rect">
            <a:avLst/>
          </a:prstGeom>
        </p:spPr>
        <p:txBody>
          <a:bodyPr wrap="square">
            <a:spAutoFit/>
          </a:bodyPr>
          <a:lstStyle/>
          <a:p>
            <a:pPr algn="ctr"/>
            <a:r>
              <a:rPr lang="en-US" altLang="ko-KR" sz="900" dirty="0"/>
              <a:t>SWEET ETUDE GIRL </a:t>
            </a:r>
            <a:r>
              <a:rPr lang="ko-KR" altLang="en-US" sz="900" dirty="0" err="1"/>
              <a:t>산다라박</a:t>
            </a:r>
            <a:endParaRPr lang="en-US" altLang="ko-KR" sz="900" dirty="0"/>
          </a:p>
          <a:p>
            <a:pPr algn="ctr"/>
            <a:endParaRPr lang="en-US" altLang="ko-KR" sz="900" dirty="0"/>
          </a:p>
          <a:p>
            <a:pPr algn="ctr"/>
            <a:r>
              <a:rPr lang="ko-KR" altLang="en-US" sz="900" dirty="0">
                <a:solidFill>
                  <a:schemeClr val="bg1">
                    <a:lumMod val="65000"/>
                  </a:schemeClr>
                </a:solidFill>
              </a:rPr>
              <a:t>이 시대 최고의 상큼 발랄 아이콘 </a:t>
            </a:r>
            <a:r>
              <a:rPr lang="ko-KR" altLang="en-US" sz="900" dirty="0" err="1">
                <a:solidFill>
                  <a:schemeClr val="bg1">
                    <a:lumMod val="65000"/>
                  </a:schemeClr>
                </a:solidFill>
              </a:rPr>
              <a:t>산다라박</a:t>
            </a:r>
            <a:r>
              <a:rPr lang="en-US" altLang="ko-KR" sz="900" dirty="0">
                <a:solidFill>
                  <a:schemeClr val="bg1">
                    <a:lumMod val="65000"/>
                  </a:schemeClr>
                </a:solidFill>
              </a:rPr>
              <a:t>!</a:t>
            </a:r>
          </a:p>
          <a:p>
            <a:pPr algn="ctr"/>
            <a:r>
              <a:rPr lang="ko-KR" altLang="en-US" sz="900" dirty="0">
                <a:solidFill>
                  <a:schemeClr val="bg1">
                    <a:lumMod val="65000"/>
                  </a:schemeClr>
                </a:solidFill>
              </a:rPr>
              <a:t>조각 같은 얼굴에 춤과 노래 실력 최고</a:t>
            </a:r>
            <a:r>
              <a:rPr lang="en-US" altLang="ko-KR" sz="900" dirty="0">
                <a:solidFill>
                  <a:schemeClr val="bg1">
                    <a:lumMod val="65000"/>
                  </a:schemeClr>
                </a:solidFill>
              </a:rPr>
              <a:t>!</a:t>
            </a:r>
          </a:p>
          <a:p>
            <a:pPr algn="ctr"/>
            <a:r>
              <a:rPr lang="ko-KR" altLang="en-US" sz="900" dirty="0">
                <a:solidFill>
                  <a:schemeClr val="bg1">
                    <a:lumMod val="65000"/>
                  </a:schemeClr>
                </a:solidFill>
              </a:rPr>
              <a:t>무대 위 카리스마도 최고</a:t>
            </a:r>
            <a:r>
              <a:rPr lang="en-US" altLang="ko-KR" sz="900" dirty="0">
                <a:solidFill>
                  <a:schemeClr val="bg1">
                    <a:lumMod val="65000"/>
                  </a:schemeClr>
                </a:solidFill>
              </a:rPr>
              <a:t>! </a:t>
            </a:r>
            <a:r>
              <a:rPr lang="ko-KR" altLang="en-US" sz="900" dirty="0">
                <a:solidFill>
                  <a:schemeClr val="bg1">
                    <a:lumMod val="65000"/>
                  </a:schemeClr>
                </a:solidFill>
              </a:rPr>
              <a:t>한류 열풍으로 전세계가 주목하는 </a:t>
            </a:r>
            <a:r>
              <a:rPr lang="en-US" altLang="ko-KR" sz="900" dirty="0">
                <a:solidFill>
                  <a:schemeClr val="bg1">
                    <a:lumMod val="65000"/>
                  </a:schemeClr>
                </a:solidFill>
              </a:rPr>
              <a:t>2NE1</a:t>
            </a:r>
            <a:r>
              <a:rPr lang="ko-KR" altLang="en-US" sz="900" dirty="0">
                <a:solidFill>
                  <a:schemeClr val="bg1">
                    <a:lumMod val="65000"/>
                  </a:schemeClr>
                </a:solidFill>
              </a:rPr>
              <a:t>의 멤버 </a:t>
            </a:r>
            <a:r>
              <a:rPr lang="ko-KR" altLang="en-US" sz="900" dirty="0" err="1">
                <a:solidFill>
                  <a:schemeClr val="bg1">
                    <a:lumMod val="65000"/>
                  </a:schemeClr>
                </a:solidFill>
              </a:rPr>
              <a:t>산다라박</a:t>
            </a:r>
            <a:r>
              <a:rPr lang="en-US" altLang="ko-KR" sz="900" dirty="0">
                <a:solidFill>
                  <a:schemeClr val="bg1">
                    <a:lumMod val="65000"/>
                  </a:schemeClr>
                </a:solidFill>
              </a:rPr>
              <a:t>. ETUDE Girl</a:t>
            </a:r>
            <a:r>
              <a:rPr lang="ko-KR" altLang="en-US" sz="900" dirty="0">
                <a:solidFill>
                  <a:schemeClr val="bg1">
                    <a:lumMod val="65000"/>
                  </a:schemeClr>
                </a:solidFill>
              </a:rPr>
              <a:t>로 변신한 </a:t>
            </a:r>
            <a:r>
              <a:rPr lang="ko-KR" altLang="en-US" sz="900" dirty="0" err="1">
                <a:solidFill>
                  <a:schemeClr val="bg1">
                    <a:lumMod val="65000"/>
                  </a:schemeClr>
                </a:solidFill>
              </a:rPr>
              <a:t>그내가</a:t>
            </a:r>
            <a:r>
              <a:rPr lang="ko-KR" altLang="en-US" sz="900" dirty="0">
                <a:solidFill>
                  <a:schemeClr val="bg1">
                    <a:lumMod val="65000"/>
                  </a:schemeClr>
                </a:solidFill>
              </a:rPr>
              <a:t> 만들어가는 달콤한 이야기 속으로</a:t>
            </a:r>
            <a:r>
              <a:rPr lang="en-US" altLang="ko-KR" sz="900" dirty="0">
                <a:solidFill>
                  <a:schemeClr val="bg1">
                    <a:lumMod val="65000"/>
                  </a:schemeClr>
                </a:solidFill>
              </a:rPr>
              <a:t>~ </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pic>
        <p:nvPicPr>
          <p:cNvPr id="31" name="그림 30">
            <a:extLst>
              <a:ext uri="{FF2B5EF4-FFF2-40B4-BE49-F238E27FC236}">
                <a16:creationId xmlns:a16="http://schemas.microsoft.com/office/drawing/2014/main" xmlns="" id="{A06B9223-02A7-4EE4-9F6F-9C3C95B15E7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6576" y="2815228"/>
            <a:ext cx="1656184" cy="1902988"/>
          </a:xfrm>
          <a:prstGeom prst="rect">
            <a:avLst/>
          </a:prstGeom>
        </p:spPr>
      </p:pic>
      <p:sp>
        <p:nvSpPr>
          <p:cNvPr id="32" name="직사각형 31">
            <a:extLst>
              <a:ext uri="{FF2B5EF4-FFF2-40B4-BE49-F238E27FC236}">
                <a16:creationId xmlns:a16="http://schemas.microsoft.com/office/drawing/2014/main" xmlns="" id="{E9EB433A-0080-4C5B-992C-B44EC96D9A81}"/>
              </a:ext>
            </a:extLst>
          </p:cNvPr>
          <p:cNvSpPr/>
          <p:nvPr/>
        </p:nvSpPr>
        <p:spPr>
          <a:xfrm>
            <a:off x="3330674" y="2917273"/>
            <a:ext cx="2968042" cy="1200329"/>
          </a:xfrm>
          <a:prstGeom prst="rect">
            <a:avLst/>
          </a:prstGeom>
        </p:spPr>
        <p:txBody>
          <a:bodyPr wrap="square">
            <a:spAutoFit/>
          </a:bodyPr>
          <a:lstStyle/>
          <a:p>
            <a:pPr algn="ctr"/>
            <a:r>
              <a:rPr lang="en-US" altLang="ko-KR" sz="900" dirty="0"/>
              <a:t>STYLISH GIRL GROUP 2NE1</a:t>
            </a:r>
          </a:p>
          <a:p>
            <a:pPr algn="ctr"/>
            <a:endParaRPr lang="en-US" altLang="ko-KR" sz="900" dirty="0"/>
          </a:p>
          <a:p>
            <a:pPr algn="ctr"/>
            <a:r>
              <a:rPr lang="ko-KR" altLang="en-US" sz="900" dirty="0">
                <a:solidFill>
                  <a:schemeClr val="bg1">
                    <a:lumMod val="65000"/>
                  </a:schemeClr>
                </a:solidFill>
              </a:rPr>
              <a:t>에뛰드에서 즐거운 화장놀이를 시작</a:t>
            </a:r>
            <a:r>
              <a:rPr lang="en-US" altLang="ko-KR" sz="900" dirty="0">
                <a:solidFill>
                  <a:schemeClr val="bg1">
                    <a:lumMod val="65000"/>
                  </a:schemeClr>
                </a:solidFill>
              </a:rPr>
              <a:t>!</a:t>
            </a:r>
          </a:p>
          <a:p>
            <a:pPr algn="ctr"/>
            <a:r>
              <a:rPr lang="ko-KR" altLang="en-US" sz="900" dirty="0">
                <a:solidFill>
                  <a:schemeClr val="bg1">
                    <a:lumMod val="65000"/>
                  </a:schemeClr>
                </a:solidFill>
              </a:rPr>
              <a:t>때론 시크하고 때론 스타일리쉬하고 때론 귀엽고 때론 사랑스러운 </a:t>
            </a:r>
            <a:r>
              <a:rPr lang="en-US" altLang="ko-KR" sz="900" dirty="0">
                <a:solidFill>
                  <a:schemeClr val="bg1">
                    <a:lumMod val="65000"/>
                  </a:schemeClr>
                </a:solidFill>
              </a:rPr>
              <a:t>2NE1</a:t>
            </a:r>
            <a:r>
              <a:rPr lang="ko-KR" altLang="en-US" sz="900" dirty="0">
                <a:solidFill>
                  <a:schemeClr val="bg1">
                    <a:lumMod val="65000"/>
                  </a:schemeClr>
                </a:solidFill>
              </a:rPr>
              <a:t>이 </a:t>
            </a:r>
            <a:r>
              <a:rPr lang="en-US" altLang="ko-KR" sz="900" dirty="0">
                <a:solidFill>
                  <a:schemeClr val="bg1">
                    <a:lumMod val="65000"/>
                  </a:schemeClr>
                </a:solidFill>
              </a:rPr>
              <a:t>2010</a:t>
            </a:r>
            <a:r>
              <a:rPr lang="ko-KR" altLang="en-US" sz="900" dirty="0">
                <a:solidFill>
                  <a:schemeClr val="bg1">
                    <a:lumMod val="65000"/>
                  </a:schemeClr>
                </a:solidFill>
              </a:rPr>
              <a:t>년부터 에뛰드 하우스와 함께 즐거운 화장놀이를 시작합니다</a:t>
            </a:r>
            <a:r>
              <a:rPr lang="en-US" altLang="ko-KR" sz="900" dirty="0">
                <a:solidFill>
                  <a:schemeClr val="bg1">
                    <a:lumMod val="65000"/>
                  </a:schemeClr>
                </a:solidFill>
              </a:rPr>
              <a:t>.</a:t>
            </a:r>
          </a:p>
          <a:p>
            <a:pPr algn="ctr"/>
            <a:r>
              <a:rPr lang="en-US" altLang="ko-KR" sz="900" dirty="0">
                <a:solidFill>
                  <a:schemeClr val="bg1">
                    <a:lumMod val="65000"/>
                  </a:schemeClr>
                </a:solidFill>
              </a:rPr>
              <a:t>2NE1</a:t>
            </a:r>
            <a:r>
              <a:rPr lang="ko-KR" altLang="en-US" sz="900" dirty="0">
                <a:solidFill>
                  <a:schemeClr val="bg1">
                    <a:lumMod val="65000"/>
                  </a:schemeClr>
                </a:solidFill>
              </a:rPr>
              <a:t>과 에뛰드 하우스가 함께 하는 </a:t>
            </a:r>
            <a:r>
              <a:rPr lang="en-US" altLang="ko-KR" sz="900" dirty="0">
                <a:solidFill>
                  <a:schemeClr val="bg1">
                    <a:lumMod val="65000"/>
                  </a:schemeClr>
                </a:solidFill>
              </a:rPr>
              <a:t>2010</a:t>
            </a:r>
            <a:r>
              <a:rPr lang="ko-KR" altLang="en-US" sz="900" dirty="0">
                <a:solidFill>
                  <a:schemeClr val="bg1">
                    <a:lumMod val="65000"/>
                  </a:schemeClr>
                </a:solidFill>
              </a:rPr>
              <a:t>년 </a:t>
            </a:r>
            <a:r>
              <a:rPr lang="en-US" altLang="ko-KR" sz="900" dirty="0">
                <a:solidFill>
                  <a:schemeClr val="bg1">
                    <a:lumMod val="65000"/>
                  </a:schemeClr>
                </a:solidFill>
              </a:rPr>
              <a:t>PLAY STORY </a:t>
            </a:r>
            <a:r>
              <a:rPr lang="ko-KR" altLang="en-US" sz="900" dirty="0">
                <a:solidFill>
                  <a:schemeClr val="bg1">
                    <a:lumMod val="65000"/>
                  </a:schemeClr>
                </a:solidFill>
              </a:rPr>
              <a:t>기대해 주세요</a:t>
            </a:r>
            <a:r>
              <a:rPr lang="en-US" altLang="ko-KR" sz="900" dirty="0">
                <a:solidFill>
                  <a:schemeClr val="bg1">
                    <a:lumMod val="65000"/>
                  </a:schemeClr>
                </a:solidFill>
              </a:rPr>
              <a:t>.</a:t>
            </a:r>
            <a:endParaRPr lang="en-US" altLang="ko-KR" sz="900" dirty="0">
              <a:solidFill>
                <a:schemeClr val="tx1">
                  <a:lumMod val="50000"/>
                  <a:lumOff val="50000"/>
                </a:schemeClr>
              </a:solidFill>
            </a:endParaRPr>
          </a:p>
        </p:txBody>
      </p:sp>
      <p:sp>
        <p:nvSpPr>
          <p:cNvPr id="33" name="직사각형 32">
            <a:extLst>
              <a:ext uri="{FF2B5EF4-FFF2-40B4-BE49-F238E27FC236}">
                <a16:creationId xmlns:a16="http://schemas.microsoft.com/office/drawing/2014/main" xmlns="" id="{66BDC4D8-502E-408E-95A4-AA1B1CD3486F}"/>
              </a:ext>
            </a:extLst>
          </p:cNvPr>
          <p:cNvSpPr/>
          <p:nvPr/>
        </p:nvSpPr>
        <p:spPr>
          <a:xfrm>
            <a:off x="448179" y="2682037"/>
            <a:ext cx="1056022" cy="261610"/>
          </a:xfrm>
          <a:prstGeom prst="rect">
            <a:avLst/>
          </a:prstGeom>
        </p:spPr>
        <p:txBody>
          <a:bodyPr wrap="square">
            <a:spAutoFit/>
          </a:bodyPr>
          <a:lstStyle/>
          <a:p>
            <a:r>
              <a:rPr lang="en-US" altLang="ko-KR" sz="1100" b="1" dirty="0"/>
              <a:t>2010~</a:t>
            </a:r>
          </a:p>
        </p:txBody>
      </p:sp>
      <p:sp>
        <p:nvSpPr>
          <p:cNvPr id="43" name="타원 42">
            <a:extLst>
              <a:ext uri="{FF2B5EF4-FFF2-40B4-BE49-F238E27FC236}">
                <a16:creationId xmlns:a16="http://schemas.microsoft.com/office/drawing/2014/main" xmlns="" id="{6D95A5AF-0D34-42BA-ACF1-C9516C6766C5}"/>
              </a:ext>
            </a:extLst>
          </p:cNvPr>
          <p:cNvSpPr/>
          <p:nvPr/>
        </p:nvSpPr>
        <p:spPr>
          <a:xfrm>
            <a:off x="209727" y="5070543"/>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49" name="그림 48">
            <a:extLst>
              <a:ext uri="{FF2B5EF4-FFF2-40B4-BE49-F238E27FC236}">
                <a16:creationId xmlns:a16="http://schemas.microsoft.com/office/drawing/2014/main" xmlns="" id="{3B8D9E04-F3CD-4ED0-99E7-1D54F5095F6B}"/>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277019" y="4901188"/>
            <a:ext cx="1550804" cy="1894706"/>
          </a:xfrm>
          <a:prstGeom prst="rect">
            <a:avLst/>
          </a:prstGeom>
        </p:spPr>
      </p:pic>
      <p:sp>
        <p:nvSpPr>
          <p:cNvPr id="50" name="직사각형 49">
            <a:extLst>
              <a:ext uri="{FF2B5EF4-FFF2-40B4-BE49-F238E27FC236}">
                <a16:creationId xmlns:a16="http://schemas.microsoft.com/office/drawing/2014/main" xmlns="" id="{4DDC188A-C6E8-455E-9C14-7FC1D538C457}"/>
              </a:ext>
            </a:extLst>
          </p:cNvPr>
          <p:cNvSpPr/>
          <p:nvPr/>
        </p:nvSpPr>
        <p:spPr>
          <a:xfrm>
            <a:off x="3426606" y="5052994"/>
            <a:ext cx="2968042" cy="1061829"/>
          </a:xfrm>
          <a:prstGeom prst="rect">
            <a:avLst/>
          </a:prstGeom>
        </p:spPr>
        <p:txBody>
          <a:bodyPr wrap="square">
            <a:spAutoFit/>
          </a:bodyPr>
          <a:lstStyle/>
          <a:p>
            <a:pPr algn="ctr"/>
            <a:r>
              <a:rPr lang="ko-KR" altLang="en-US" sz="900" dirty="0" err="1"/>
              <a:t>완소남</a:t>
            </a:r>
            <a:r>
              <a:rPr lang="ko-KR" altLang="en-US" sz="900" dirty="0"/>
              <a:t> 민호와 환상의 </a:t>
            </a:r>
            <a:r>
              <a:rPr lang="ko-KR" altLang="en-US" sz="900" dirty="0" err="1"/>
              <a:t>짝궁</a:t>
            </a:r>
            <a:r>
              <a:rPr lang="ko-KR" altLang="en-US" sz="900" dirty="0"/>
              <a:t> 신혜</a:t>
            </a:r>
            <a:endParaRPr lang="en-US" altLang="ko-KR" sz="900" dirty="0"/>
          </a:p>
          <a:p>
            <a:pPr algn="ctr"/>
            <a:endParaRPr lang="en-US" altLang="ko-KR" sz="900" dirty="0"/>
          </a:p>
          <a:p>
            <a:pPr algn="ctr"/>
            <a:r>
              <a:rPr lang="ko-KR" altLang="en-US" sz="900" dirty="0">
                <a:solidFill>
                  <a:schemeClr val="bg1">
                    <a:lumMod val="65000"/>
                  </a:schemeClr>
                </a:solidFill>
              </a:rPr>
              <a:t>상큼하고 귀여운 </a:t>
            </a:r>
            <a:r>
              <a:rPr lang="en-US" altLang="ko-KR" sz="900" dirty="0">
                <a:solidFill>
                  <a:schemeClr val="bg1">
                    <a:lumMod val="65000"/>
                  </a:schemeClr>
                </a:solidFill>
              </a:rPr>
              <a:t>‘</a:t>
            </a:r>
            <a:r>
              <a:rPr lang="ko-KR" altLang="en-US" sz="900" dirty="0" err="1">
                <a:solidFill>
                  <a:schemeClr val="bg1">
                    <a:lumMod val="65000"/>
                  </a:schemeClr>
                </a:solidFill>
              </a:rPr>
              <a:t>에뛰드걸</a:t>
            </a:r>
            <a:r>
              <a:rPr lang="ko-KR" altLang="en-US" sz="900" dirty="0">
                <a:solidFill>
                  <a:schemeClr val="bg1">
                    <a:lumMod val="65000"/>
                  </a:schemeClr>
                </a:solidFill>
              </a:rPr>
              <a:t>＇ 박신혜와 </a:t>
            </a:r>
            <a:r>
              <a:rPr lang="en-US" altLang="ko-KR" sz="900" dirty="0">
                <a:solidFill>
                  <a:schemeClr val="bg1">
                    <a:lumMod val="65000"/>
                  </a:schemeClr>
                </a:solidFill>
              </a:rPr>
              <a:t>‘</a:t>
            </a:r>
            <a:r>
              <a:rPr lang="ko-KR" altLang="en-US" sz="900" dirty="0">
                <a:solidFill>
                  <a:schemeClr val="bg1">
                    <a:lumMod val="65000"/>
                  </a:schemeClr>
                </a:solidFill>
              </a:rPr>
              <a:t>꽃보다 남자＇ 이민호 커플 탄생</a:t>
            </a:r>
            <a:r>
              <a:rPr lang="en-US" altLang="ko-KR" sz="900" dirty="0">
                <a:solidFill>
                  <a:schemeClr val="bg1">
                    <a:lumMod val="65000"/>
                  </a:schemeClr>
                </a:solidFill>
              </a:rPr>
              <a:t>! </a:t>
            </a:r>
            <a:r>
              <a:rPr lang="ko-KR" altLang="en-US" sz="900" dirty="0">
                <a:solidFill>
                  <a:schemeClr val="bg1">
                    <a:lumMod val="65000"/>
                  </a:schemeClr>
                </a:solidFill>
              </a:rPr>
              <a:t>여성들의 </a:t>
            </a:r>
            <a:r>
              <a:rPr lang="ko-KR" altLang="en-US" sz="900" dirty="0" err="1">
                <a:solidFill>
                  <a:schemeClr val="bg1">
                    <a:lumMod val="65000"/>
                  </a:schemeClr>
                </a:solidFill>
              </a:rPr>
              <a:t>시랑을</a:t>
            </a:r>
            <a:r>
              <a:rPr lang="ko-KR" altLang="en-US" sz="900" dirty="0">
                <a:solidFill>
                  <a:schemeClr val="bg1">
                    <a:lumMod val="65000"/>
                  </a:schemeClr>
                </a:solidFill>
              </a:rPr>
              <a:t> 한 몸에 받는 </a:t>
            </a:r>
            <a:r>
              <a:rPr lang="ko-KR" altLang="en-US" sz="900" dirty="0" err="1">
                <a:solidFill>
                  <a:schemeClr val="bg1">
                    <a:lumMod val="65000"/>
                  </a:schemeClr>
                </a:solidFill>
              </a:rPr>
              <a:t>완소남</a:t>
            </a:r>
            <a:r>
              <a:rPr lang="ko-KR" altLang="en-US" sz="900" dirty="0">
                <a:solidFill>
                  <a:schemeClr val="bg1">
                    <a:lumMod val="65000"/>
                  </a:schemeClr>
                </a:solidFill>
              </a:rPr>
              <a:t> 민호와 환상의 </a:t>
            </a:r>
            <a:r>
              <a:rPr lang="ko-KR" altLang="en-US" sz="900" dirty="0" err="1">
                <a:solidFill>
                  <a:schemeClr val="bg1">
                    <a:lumMod val="65000"/>
                  </a:schemeClr>
                </a:solidFill>
              </a:rPr>
              <a:t>짝궁</a:t>
            </a:r>
            <a:r>
              <a:rPr lang="ko-KR" altLang="en-US" sz="900" dirty="0">
                <a:solidFill>
                  <a:schemeClr val="bg1">
                    <a:lumMod val="65000"/>
                  </a:schemeClr>
                </a:solidFill>
              </a:rPr>
              <a:t> </a:t>
            </a:r>
            <a:r>
              <a:rPr lang="ko-KR" altLang="en-US" sz="900" dirty="0" err="1">
                <a:solidFill>
                  <a:schemeClr val="bg1">
                    <a:lumMod val="65000"/>
                  </a:schemeClr>
                </a:solidFill>
              </a:rPr>
              <a:t>신혜가</a:t>
            </a:r>
            <a:r>
              <a:rPr lang="ko-KR" altLang="en-US" sz="900" dirty="0">
                <a:solidFill>
                  <a:schemeClr val="bg1">
                    <a:lumMod val="65000"/>
                  </a:schemeClr>
                </a:solidFill>
              </a:rPr>
              <a:t> 펼치는 </a:t>
            </a:r>
            <a:r>
              <a:rPr lang="ko-KR" altLang="en-US" sz="900" dirty="0" err="1">
                <a:solidFill>
                  <a:schemeClr val="bg1">
                    <a:lumMod val="65000"/>
                  </a:schemeClr>
                </a:solidFill>
              </a:rPr>
              <a:t>달콤</a:t>
            </a:r>
            <a:r>
              <a:rPr lang="ko-KR" altLang="en-US" sz="900" dirty="0">
                <a:solidFill>
                  <a:schemeClr val="bg1">
                    <a:lumMod val="65000"/>
                  </a:schemeClr>
                </a:solidFill>
              </a:rPr>
              <a:t> 유쾌한 에뛰드 스토리</a:t>
            </a:r>
            <a:r>
              <a:rPr lang="en-US" altLang="ko-KR" sz="900" dirty="0">
                <a:solidFill>
                  <a:schemeClr val="bg1">
                    <a:lumMod val="65000"/>
                  </a:schemeClr>
                </a:solidFill>
              </a:rPr>
              <a:t>~ 2009</a:t>
            </a:r>
            <a:r>
              <a:rPr lang="ko-KR" altLang="en-US" sz="900" dirty="0">
                <a:solidFill>
                  <a:schemeClr val="bg1">
                    <a:lumMod val="65000"/>
                  </a:schemeClr>
                </a:solidFill>
              </a:rPr>
              <a:t>년 </a:t>
            </a:r>
            <a:r>
              <a:rPr lang="ko-KR" altLang="en-US" sz="900" dirty="0" err="1">
                <a:solidFill>
                  <a:schemeClr val="bg1">
                    <a:lumMod val="65000"/>
                  </a:schemeClr>
                </a:solidFill>
              </a:rPr>
              <a:t>에뛰드하우스의</a:t>
            </a:r>
            <a:r>
              <a:rPr lang="ko-KR" altLang="en-US" sz="900" dirty="0">
                <a:solidFill>
                  <a:schemeClr val="bg1">
                    <a:lumMod val="65000"/>
                  </a:schemeClr>
                </a:solidFill>
              </a:rPr>
              <a:t> 상상 속 달콤한 이야기를 </a:t>
            </a:r>
            <a:r>
              <a:rPr lang="ko-KR" altLang="en-US" sz="900" dirty="0" err="1">
                <a:solidFill>
                  <a:schemeClr val="bg1">
                    <a:lumMod val="65000"/>
                  </a:schemeClr>
                </a:solidFill>
              </a:rPr>
              <a:t>신혜와</a:t>
            </a:r>
            <a:r>
              <a:rPr lang="ko-KR" altLang="en-US" sz="900" dirty="0">
                <a:solidFill>
                  <a:schemeClr val="bg1">
                    <a:lumMod val="65000"/>
                  </a:schemeClr>
                </a:solidFill>
              </a:rPr>
              <a:t> 민호가 </a:t>
            </a:r>
            <a:r>
              <a:rPr lang="ko-KR" altLang="en-US" sz="900" dirty="0" err="1">
                <a:solidFill>
                  <a:schemeClr val="bg1">
                    <a:lumMod val="65000"/>
                  </a:schemeClr>
                </a:solidFill>
              </a:rPr>
              <a:t>끌어나갑니다</a:t>
            </a:r>
            <a:r>
              <a:rPr lang="en-US" altLang="ko-KR" sz="900" dirty="0">
                <a:solidFill>
                  <a:schemeClr val="bg1">
                    <a:lumMod val="65000"/>
                  </a:schemeClr>
                </a:solidFill>
              </a:rPr>
              <a:t>.</a:t>
            </a:r>
            <a:endParaRPr lang="en-US" altLang="ko-KR" sz="900" dirty="0">
              <a:solidFill>
                <a:schemeClr val="tx1">
                  <a:lumMod val="50000"/>
                  <a:lumOff val="50000"/>
                </a:schemeClr>
              </a:solidFill>
            </a:endParaRPr>
          </a:p>
        </p:txBody>
      </p:sp>
      <p:sp>
        <p:nvSpPr>
          <p:cNvPr id="51" name="직사각형 50">
            <a:extLst>
              <a:ext uri="{FF2B5EF4-FFF2-40B4-BE49-F238E27FC236}">
                <a16:creationId xmlns:a16="http://schemas.microsoft.com/office/drawing/2014/main" xmlns="" id="{4312A44B-1889-4E8C-892D-919C93475365}"/>
              </a:ext>
            </a:extLst>
          </p:cNvPr>
          <p:cNvSpPr/>
          <p:nvPr/>
        </p:nvSpPr>
        <p:spPr>
          <a:xfrm>
            <a:off x="478046" y="4994365"/>
            <a:ext cx="1056022" cy="261610"/>
          </a:xfrm>
          <a:prstGeom prst="rect">
            <a:avLst/>
          </a:prstGeom>
        </p:spPr>
        <p:txBody>
          <a:bodyPr wrap="square">
            <a:spAutoFit/>
          </a:bodyPr>
          <a:lstStyle/>
          <a:p>
            <a:r>
              <a:rPr lang="en-US" altLang="ko-KR" sz="1100" b="1" dirty="0"/>
              <a:t>2009~</a:t>
            </a:r>
          </a:p>
        </p:txBody>
      </p:sp>
      <p:sp>
        <p:nvSpPr>
          <p:cNvPr id="21" name="텍스트 개체 틀 3">
            <a:extLst>
              <a:ext uri="{FF2B5EF4-FFF2-40B4-BE49-F238E27FC236}">
                <a16:creationId xmlns:a16="http://schemas.microsoft.com/office/drawing/2014/main" xmlns="" id="{2DF39BB6-FAAB-45A5-B885-F9BCAA725253}"/>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Tree>
    <p:extLst>
      <p:ext uri="{BB962C8B-B14F-4D97-AF65-F5344CB8AC3E}">
        <p14:creationId xmlns:p14="http://schemas.microsoft.com/office/powerpoint/2010/main" val="16506335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EH.BC.07.003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에뛰드 모델</a:t>
            </a:r>
            <a:r>
              <a:rPr lang="en-US" altLang="ko-KR" dirty="0"/>
              <a:t>[3/4]</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에뛰드 모델</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http://www.etudehouse.com/kr/ko/jsp/front/brand/brd_etd_model.jsp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76672"/>
            <a:ext cx="7303001" cy="633370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 name="직선 연결선 39">
            <a:extLst>
              <a:ext uri="{FF2B5EF4-FFF2-40B4-BE49-F238E27FC236}">
                <a16:creationId xmlns:a16="http://schemas.microsoft.com/office/drawing/2014/main" xmlns="" id="{9763ED05-200E-4435-84BE-F5A3C75E49E6}"/>
              </a:ext>
            </a:extLst>
          </p:cNvPr>
          <p:cNvCxnSpPr>
            <a:cxnSpLocks/>
          </p:cNvCxnSpPr>
          <p:nvPr/>
        </p:nvCxnSpPr>
        <p:spPr>
          <a:xfrm>
            <a:off x="272479" y="620688"/>
            <a:ext cx="0" cy="58326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xmlns="" id="{199AA301-80EA-44A8-9FE5-89D470FEC944}"/>
              </a:ext>
            </a:extLst>
          </p:cNvPr>
          <p:cNvSpPr/>
          <p:nvPr/>
        </p:nvSpPr>
        <p:spPr>
          <a:xfrm>
            <a:off x="217293" y="2963189"/>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44" name="타원 43">
            <a:extLst>
              <a:ext uri="{FF2B5EF4-FFF2-40B4-BE49-F238E27FC236}">
                <a16:creationId xmlns:a16="http://schemas.microsoft.com/office/drawing/2014/main" xmlns="" id="{42478406-3C78-405F-8F1C-227FB90DB1CA}"/>
              </a:ext>
            </a:extLst>
          </p:cNvPr>
          <p:cNvSpPr/>
          <p:nvPr/>
        </p:nvSpPr>
        <p:spPr>
          <a:xfrm>
            <a:off x="219037" y="730941"/>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43" name="타원 42">
            <a:extLst>
              <a:ext uri="{FF2B5EF4-FFF2-40B4-BE49-F238E27FC236}">
                <a16:creationId xmlns:a16="http://schemas.microsoft.com/office/drawing/2014/main" xmlns="" id="{6D95A5AF-0D34-42BA-ACF1-C9516C6766C5}"/>
              </a:ext>
            </a:extLst>
          </p:cNvPr>
          <p:cNvSpPr/>
          <p:nvPr/>
        </p:nvSpPr>
        <p:spPr>
          <a:xfrm>
            <a:off x="209727" y="5070543"/>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21" name="그림 20">
            <a:extLst>
              <a:ext uri="{FF2B5EF4-FFF2-40B4-BE49-F238E27FC236}">
                <a16:creationId xmlns:a16="http://schemas.microsoft.com/office/drawing/2014/main" xmlns="" id="{281C063F-6319-4C8F-8D83-7FFACBF4063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4608" y="937781"/>
            <a:ext cx="1550804" cy="1858402"/>
          </a:xfrm>
          <a:prstGeom prst="rect">
            <a:avLst/>
          </a:prstGeom>
        </p:spPr>
      </p:pic>
      <p:sp>
        <p:nvSpPr>
          <p:cNvPr id="22" name="직사각형 21">
            <a:extLst>
              <a:ext uri="{FF2B5EF4-FFF2-40B4-BE49-F238E27FC236}">
                <a16:creationId xmlns:a16="http://schemas.microsoft.com/office/drawing/2014/main" xmlns="" id="{F84BB521-8C00-4181-A11E-E81CF7251496}"/>
              </a:ext>
            </a:extLst>
          </p:cNvPr>
          <p:cNvSpPr/>
          <p:nvPr/>
        </p:nvSpPr>
        <p:spPr>
          <a:xfrm>
            <a:off x="465506" y="676171"/>
            <a:ext cx="1550803" cy="261610"/>
          </a:xfrm>
          <a:prstGeom prst="rect">
            <a:avLst/>
          </a:prstGeom>
        </p:spPr>
        <p:txBody>
          <a:bodyPr wrap="square">
            <a:spAutoFit/>
          </a:bodyPr>
          <a:lstStyle/>
          <a:p>
            <a:r>
              <a:rPr lang="en-US" altLang="ko-KR" sz="1100" b="1" dirty="0"/>
              <a:t>2009.06~2009.12</a:t>
            </a:r>
          </a:p>
        </p:txBody>
      </p:sp>
      <p:sp>
        <p:nvSpPr>
          <p:cNvPr id="23" name="직사각형 22">
            <a:extLst>
              <a:ext uri="{FF2B5EF4-FFF2-40B4-BE49-F238E27FC236}">
                <a16:creationId xmlns:a16="http://schemas.microsoft.com/office/drawing/2014/main" xmlns="" id="{507D03CD-EAA5-4591-AA61-6AE2942FAAF2}"/>
              </a:ext>
            </a:extLst>
          </p:cNvPr>
          <p:cNvSpPr/>
          <p:nvPr/>
        </p:nvSpPr>
        <p:spPr>
          <a:xfrm>
            <a:off x="3357532" y="937781"/>
            <a:ext cx="3342747" cy="1338828"/>
          </a:xfrm>
          <a:prstGeom prst="rect">
            <a:avLst/>
          </a:prstGeom>
        </p:spPr>
        <p:txBody>
          <a:bodyPr wrap="square">
            <a:spAutoFit/>
          </a:bodyPr>
          <a:lstStyle/>
          <a:p>
            <a:pPr algn="ctr"/>
            <a:r>
              <a:rPr lang="ko-KR" altLang="en-US" sz="900" dirty="0"/>
              <a:t>누나들의 로망</a:t>
            </a:r>
            <a:r>
              <a:rPr lang="en-US" altLang="ko-KR" sz="900" dirty="0"/>
              <a:t>, </a:t>
            </a:r>
            <a:r>
              <a:rPr lang="ko-KR" altLang="en-US" sz="900" dirty="0"/>
              <a:t>유승호</a:t>
            </a:r>
            <a:r>
              <a:rPr lang="en-US" altLang="ko-KR" sz="900" dirty="0"/>
              <a:t>!!</a:t>
            </a:r>
          </a:p>
          <a:p>
            <a:pPr algn="ctr"/>
            <a:endParaRPr lang="en-US" altLang="ko-KR" sz="900" dirty="0"/>
          </a:p>
          <a:p>
            <a:pPr algn="ctr"/>
            <a:r>
              <a:rPr lang="en-US" altLang="ko-KR" sz="900" dirty="0">
                <a:solidFill>
                  <a:schemeClr val="bg1">
                    <a:lumMod val="65000"/>
                  </a:schemeClr>
                </a:solidFill>
              </a:rPr>
              <a:t>AC</a:t>
            </a:r>
            <a:r>
              <a:rPr lang="ko-KR" altLang="en-US" sz="900" dirty="0">
                <a:solidFill>
                  <a:schemeClr val="bg1">
                    <a:lumMod val="65000"/>
                  </a:schemeClr>
                </a:solidFill>
              </a:rPr>
              <a:t>클리닉에 상큼한 모습과 뽀얀 피부의 </a:t>
            </a:r>
            <a:r>
              <a:rPr lang="ko-KR" altLang="en-US" sz="900" dirty="0" err="1">
                <a:solidFill>
                  <a:schemeClr val="bg1">
                    <a:lumMod val="65000"/>
                  </a:schemeClr>
                </a:solidFill>
              </a:rPr>
              <a:t>우윳빛깔</a:t>
            </a:r>
            <a:r>
              <a:rPr lang="ko-KR" altLang="en-US" sz="900" dirty="0">
                <a:solidFill>
                  <a:schemeClr val="bg1">
                    <a:lumMod val="65000"/>
                  </a:schemeClr>
                </a:solidFill>
              </a:rPr>
              <a:t> 유승호 등장이요</a:t>
            </a:r>
            <a:r>
              <a:rPr lang="en-US" altLang="ko-KR" sz="900" dirty="0">
                <a:solidFill>
                  <a:schemeClr val="bg1">
                    <a:lumMod val="65000"/>
                  </a:schemeClr>
                </a:solidFill>
              </a:rPr>
              <a:t>! </a:t>
            </a:r>
            <a:r>
              <a:rPr lang="ko-KR" altLang="en-US" sz="900" dirty="0">
                <a:solidFill>
                  <a:schemeClr val="bg1">
                    <a:lumMod val="65000"/>
                  </a:schemeClr>
                </a:solidFill>
              </a:rPr>
              <a:t>국민 남동생</a:t>
            </a:r>
            <a:r>
              <a:rPr lang="en-US" altLang="ko-KR" sz="900" dirty="0">
                <a:solidFill>
                  <a:schemeClr val="bg1">
                    <a:lumMod val="65000"/>
                  </a:schemeClr>
                </a:solidFill>
              </a:rPr>
              <a:t>, </a:t>
            </a:r>
            <a:r>
              <a:rPr lang="ko-KR" altLang="en-US" sz="900" dirty="0" err="1">
                <a:solidFill>
                  <a:schemeClr val="bg1">
                    <a:lumMod val="65000"/>
                  </a:schemeClr>
                </a:solidFill>
              </a:rPr>
              <a:t>리틀소지섭</a:t>
            </a:r>
            <a:r>
              <a:rPr lang="en-US" altLang="ko-KR" sz="900" dirty="0">
                <a:solidFill>
                  <a:schemeClr val="bg1">
                    <a:lumMod val="65000"/>
                  </a:schemeClr>
                </a:solidFill>
              </a:rPr>
              <a:t>, </a:t>
            </a:r>
            <a:r>
              <a:rPr lang="ko-KR" altLang="en-US" sz="900" dirty="0">
                <a:solidFill>
                  <a:schemeClr val="bg1">
                    <a:lumMod val="65000"/>
                  </a:schemeClr>
                </a:solidFill>
              </a:rPr>
              <a:t>누나들의 로망</a:t>
            </a:r>
            <a:r>
              <a:rPr lang="en-US" altLang="ko-KR" sz="900" dirty="0">
                <a:solidFill>
                  <a:schemeClr val="bg1">
                    <a:lumMod val="65000"/>
                  </a:schemeClr>
                </a:solidFill>
              </a:rPr>
              <a:t>, </a:t>
            </a:r>
            <a:r>
              <a:rPr lang="ko-KR" altLang="en-US" sz="900" dirty="0" err="1">
                <a:solidFill>
                  <a:schemeClr val="bg1">
                    <a:lumMod val="65000"/>
                  </a:schemeClr>
                </a:solidFill>
              </a:rPr>
              <a:t>꽃미소</a:t>
            </a:r>
            <a:r>
              <a:rPr lang="ko-KR" altLang="en-US" sz="900" dirty="0">
                <a:solidFill>
                  <a:schemeClr val="bg1">
                    <a:lumMod val="65000"/>
                  </a:schemeClr>
                </a:solidFill>
              </a:rPr>
              <a:t> 등 그를 향한 수많은 애칭만큼이나 나날이 많은 사랑을 받고 자라는 </a:t>
            </a:r>
            <a:r>
              <a:rPr lang="ko-KR" altLang="en-US" sz="900" dirty="0" err="1">
                <a:solidFill>
                  <a:schemeClr val="bg1">
                    <a:lumMod val="65000"/>
                  </a:schemeClr>
                </a:solidFill>
              </a:rPr>
              <a:t>어린왕자</a:t>
            </a:r>
            <a:r>
              <a:rPr lang="ko-KR" altLang="en-US" sz="900" dirty="0">
                <a:solidFill>
                  <a:schemeClr val="bg1">
                    <a:lumMod val="65000"/>
                  </a:schemeClr>
                </a:solidFill>
              </a:rPr>
              <a:t> 유승호</a:t>
            </a:r>
            <a:r>
              <a:rPr lang="en-US" altLang="ko-KR" sz="900" dirty="0">
                <a:solidFill>
                  <a:schemeClr val="bg1">
                    <a:lumMod val="65000"/>
                  </a:schemeClr>
                </a:solidFill>
              </a:rPr>
              <a:t>. </a:t>
            </a:r>
          </a:p>
          <a:p>
            <a:pPr algn="ctr"/>
            <a:r>
              <a:rPr lang="ko-KR" altLang="en-US" sz="900" dirty="0">
                <a:solidFill>
                  <a:schemeClr val="bg1">
                    <a:lumMod val="65000"/>
                  </a:schemeClr>
                </a:solidFill>
              </a:rPr>
              <a:t>승호군과 </a:t>
            </a:r>
            <a:r>
              <a:rPr lang="ko-KR" altLang="en-US" sz="900" dirty="0" err="1">
                <a:solidFill>
                  <a:schemeClr val="bg1">
                    <a:lumMod val="65000"/>
                  </a:schemeClr>
                </a:solidFill>
              </a:rPr>
              <a:t>함게</a:t>
            </a:r>
            <a:r>
              <a:rPr lang="ko-KR" altLang="en-US" sz="900" dirty="0">
                <a:solidFill>
                  <a:schemeClr val="bg1">
                    <a:lumMod val="65000"/>
                  </a:schemeClr>
                </a:solidFill>
              </a:rPr>
              <a:t> 하는 매일 </a:t>
            </a:r>
            <a:r>
              <a:rPr lang="ko-KR" altLang="en-US" sz="900" dirty="0" err="1">
                <a:solidFill>
                  <a:schemeClr val="bg1">
                    <a:lumMod val="65000"/>
                  </a:schemeClr>
                </a:solidFill>
              </a:rPr>
              <a:t>매일</a:t>
            </a:r>
            <a:r>
              <a:rPr lang="ko-KR" altLang="en-US" sz="900" dirty="0">
                <a:solidFill>
                  <a:schemeClr val="bg1">
                    <a:lumMod val="65000"/>
                  </a:schemeClr>
                </a:solidFill>
              </a:rPr>
              <a:t> 꼬박꼬박 </a:t>
            </a:r>
            <a:r>
              <a:rPr lang="en-US" altLang="ko-KR" sz="900" dirty="0">
                <a:solidFill>
                  <a:schemeClr val="bg1">
                    <a:lumMod val="65000"/>
                  </a:schemeClr>
                </a:solidFill>
              </a:rPr>
              <a:t>AC</a:t>
            </a:r>
            <a:r>
              <a:rPr lang="ko-KR" altLang="en-US" sz="900" dirty="0">
                <a:solidFill>
                  <a:schemeClr val="bg1">
                    <a:lumMod val="65000"/>
                  </a:schemeClr>
                </a:solidFill>
              </a:rPr>
              <a:t>클리닉 이야기</a:t>
            </a:r>
            <a:r>
              <a:rPr lang="en-US" altLang="ko-KR" sz="900" dirty="0">
                <a:solidFill>
                  <a:schemeClr val="bg1">
                    <a:lumMod val="65000"/>
                  </a:schemeClr>
                </a:solidFill>
              </a:rPr>
              <a:t>! </a:t>
            </a:r>
            <a:r>
              <a:rPr lang="ko-KR" altLang="en-US" sz="900" dirty="0">
                <a:solidFill>
                  <a:schemeClr val="bg1">
                    <a:lumMod val="65000"/>
                  </a:schemeClr>
                </a:solidFill>
              </a:rPr>
              <a:t>많은 관심과 사랑 부탁 드려요</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p>
        </p:txBody>
      </p:sp>
      <p:pic>
        <p:nvPicPr>
          <p:cNvPr id="24" name="그림 23">
            <a:extLst>
              <a:ext uri="{FF2B5EF4-FFF2-40B4-BE49-F238E27FC236}">
                <a16:creationId xmlns:a16="http://schemas.microsoft.com/office/drawing/2014/main" xmlns="" id="{B53C966B-1A39-4085-9F6E-5C3B375021AD}"/>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432025" y="3057793"/>
            <a:ext cx="1479213" cy="1745471"/>
          </a:xfrm>
          <a:prstGeom prst="rect">
            <a:avLst/>
          </a:prstGeom>
        </p:spPr>
      </p:pic>
      <p:sp>
        <p:nvSpPr>
          <p:cNvPr id="25" name="직사각형 24">
            <a:extLst>
              <a:ext uri="{FF2B5EF4-FFF2-40B4-BE49-F238E27FC236}">
                <a16:creationId xmlns:a16="http://schemas.microsoft.com/office/drawing/2014/main" xmlns="" id="{06E3C610-7B08-435E-9C06-0A96021F48B3}"/>
              </a:ext>
            </a:extLst>
          </p:cNvPr>
          <p:cNvSpPr/>
          <p:nvPr/>
        </p:nvSpPr>
        <p:spPr>
          <a:xfrm>
            <a:off x="3300917" y="3150227"/>
            <a:ext cx="3391708" cy="1061829"/>
          </a:xfrm>
          <a:prstGeom prst="rect">
            <a:avLst/>
          </a:prstGeom>
        </p:spPr>
        <p:txBody>
          <a:bodyPr wrap="square">
            <a:spAutoFit/>
          </a:bodyPr>
          <a:lstStyle/>
          <a:p>
            <a:pPr algn="ctr"/>
            <a:r>
              <a:rPr lang="ko-KR" altLang="en-US" sz="900" dirty="0"/>
              <a:t>에뛰드의 드림팀</a:t>
            </a:r>
            <a:r>
              <a:rPr lang="en-US" altLang="ko-KR" sz="900" dirty="0"/>
              <a:t>, </a:t>
            </a:r>
            <a:r>
              <a:rPr lang="ko-KR" altLang="en-US" sz="900" dirty="0"/>
              <a:t>환상의 커플</a:t>
            </a:r>
            <a:endParaRPr lang="en-US" altLang="ko-KR" sz="900" dirty="0"/>
          </a:p>
          <a:p>
            <a:pPr algn="ctr"/>
            <a:endParaRPr lang="en-US" altLang="ko-KR" sz="900" dirty="0"/>
          </a:p>
          <a:p>
            <a:pPr algn="ctr"/>
            <a:r>
              <a:rPr lang="ko-KR" altLang="en-US" sz="900" dirty="0">
                <a:solidFill>
                  <a:schemeClr val="bg1">
                    <a:lumMod val="65000"/>
                  </a:schemeClr>
                </a:solidFill>
              </a:rPr>
              <a:t>그야말로 드림팀이라고 할 수 있는 환상의 커플</a:t>
            </a:r>
            <a:r>
              <a:rPr lang="en-US" altLang="ko-KR" sz="900" dirty="0">
                <a:solidFill>
                  <a:schemeClr val="bg1">
                    <a:lumMod val="65000"/>
                  </a:schemeClr>
                </a:solidFill>
              </a:rPr>
              <a:t>!</a:t>
            </a:r>
          </a:p>
          <a:p>
            <a:pPr algn="ctr"/>
            <a:r>
              <a:rPr lang="ko-KR" altLang="en-US" sz="900" dirty="0">
                <a:solidFill>
                  <a:schemeClr val="bg1">
                    <a:lumMod val="65000"/>
                  </a:schemeClr>
                </a:solidFill>
              </a:rPr>
              <a:t>여러 영화와 드라마를 누비고 있는 인형 같은 외모의 고아라와 꽃미남 장근석</a:t>
            </a:r>
            <a:r>
              <a:rPr lang="en-US" altLang="ko-KR" sz="900" dirty="0">
                <a:solidFill>
                  <a:schemeClr val="bg1">
                    <a:lumMod val="65000"/>
                  </a:schemeClr>
                </a:solidFill>
              </a:rPr>
              <a:t>!</a:t>
            </a:r>
          </a:p>
          <a:p>
            <a:pPr algn="ctr"/>
            <a:r>
              <a:rPr lang="ko-KR" altLang="en-US" sz="900" dirty="0">
                <a:solidFill>
                  <a:schemeClr val="bg1">
                    <a:lumMod val="65000"/>
                  </a:schemeClr>
                </a:solidFill>
              </a:rPr>
              <a:t>특히 재미있고 신나는 춤으로 우리를 즐겁게 했던 그들의 모습은 진짜 감동이었어요</a:t>
            </a:r>
            <a:r>
              <a:rPr lang="en-US" altLang="ko-KR" sz="900" dirty="0">
                <a:solidFill>
                  <a:schemeClr val="bg1">
                    <a:lumMod val="65000"/>
                  </a:schemeClr>
                </a:solidFill>
              </a:rPr>
              <a:t>.</a:t>
            </a:r>
          </a:p>
        </p:txBody>
      </p:sp>
      <p:sp>
        <p:nvSpPr>
          <p:cNvPr id="26" name="직사각형 25">
            <a:extLst>
              <a:ext uri="{FF2B5EF4-FFF2-40B4-BE49-F238E27FC236}">
                <a16:creationId xmlns:a16="http://schemas.microsoft.com/office/drawing/2014/main" xmlns="" id="{EC0C7F81-4CB7-482E-B67C-CBF220DDD036}"/>
              </a:ext>
            </a:extLst>
          </p:cNvPr>
          <p:cNvSpPr/>
          <p:nvPr/>
        </p:nvSpPr>
        <p:spPr>
          <a:xfrm>
            <a:off x="404836" y="2888617"/>
            <a:ext cx="1056022" cy="261610"/>
          </a:xfrm>
          <a:prstGeom prst="rect">
            <a:avLst/>
          </a:prstGeom>
        </p:spPr>
        <p:txBody>
          <a:bodyPr wrap="square">
            <a:spAutoFit/>
          </a:bodyPr>
          <a:lstStyle/>
          <a:p>
            <a:r>
              <a:rPr lang="en-US" altLang="ko-KR" sz="1100" b="1" dirty="0"/>
              <a:t>2006~2008</a:t>
            </a:r>
          </a:p>
        </p:txBody>
      </p:sp>
      <p:pic>
        <p:nvPicPr>
          <p:cNvPr id="27" name="그림 26">
            <a:extLst>
              <a:ext uri="{FF2B5EF4-FFF2-40B4-BE49-F238E27FC236}">
                <a16:creationId xmlns:a16="http://schemas.microsoft.com/office/drawing/2014/main" xmlns="" id="{BC933495-EC59-4F9D-A0B7-C90E8AC8FA8C}"/>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457568" y="5085184"/>
            <a:ext cx="1479208" cy="1800510"/>
          </a:xfrm>
          <a:prstGeom prst="rect">
            <a:avLst/>
          </a:prstGeom>
        </p:spPr>
      </p:pic>
      <p:sp>
        <p:nvSpPr>
          <p:cNvPr id="34" name="직사각형 33">
            <a:extLst>
              <a:ext uri="{FF2B5EF4-FFF2-40B4-BE49-F238E27FC236}">
                <a16:creationId xmlns:a16="http://schemas.microsoft.com/office/drawing/2014/main" xmlns="" id="{58065427-6E50-44C0-BB31-0EB96A478A6A}"/>
              </a:ext>
            </a:extLst>
          </p:cNvPr>
          <p:cNvSpPr/>
          <p:nvPr/>
        </p:nvSpPr>
        <p:spPr>
          <a:xfrm>
            <a:off x="3337851" y="5103977"/>
            <a:ext cx="3576041" cy="1200329"/>
          </a:xfrm>
          <a:prstGeom prst="rect">
            <a:avLst/>
          </a:prstGeom>
        </p:spPr>
        <p:txBody>
          <a:bodyPr wrap="square">
            <a:spAutoFit/>
          </a:bodyPr>
          <a:lstStyle/>
          <a:p>
            <a:pPr algn="ctr"/>
            <a:r>
              <a:rPr lang="ko-KR" altLang="en-US" sz="900" dirty="0"/>
              <a:t>때로는 아찔하게</a:t>
            </a:r>
            <a:r>
              <a:rPr lang="en-US" altLang="ko-KR" sz="900" dirty="0"/>
              <a:t>, </a:t>
            </a:r>
            <a:r>
              <a:rPr lang="ko-KR" altLang="en-US" sz="900" dirty="0"/>
              <a:t>대로는 귀엽게</a:t>
            </a:r>
            <a:endParaRPr lang="en-US" altLang="ko-KR" sz="900" dirty="0"/>
          </a:p>
          <a:p>
            <a:pPr algn="ctr"/>
            <a:endParaRPr lang="en-US" altLang="ko-KR" sz="900" dirty="0"/>
          </a:p>
          <a:p>
            <a:pPr algn="ctr"/>
            <a:r>
              <a:rPr lang="ko-KR" altLang="en-US" sz="900" dirty="0">
                <a:solidFill>
                  <a:schemeClr val="bg1">
                    <a:lumMod val="65000"/>
                  </a:schemeClr>
                </a:solidFill>
              </a:rPr>
              <a:t>에뛰드와 </a:t>
            </a:r>
            <a:r>
              <a:rPr lang="en-US" altLang="ko-KR" sz="900" dirty="0">
                <a:solidFill>
                  <a:schemeClr val="bg1">
                    <a:lumMod val="65000"/>
                  </a:schemeClr>
                </a:solidFill>
              </a:rPr>
              <a:t>5</a:t>
            </a:r>
            <a:r>
              <a:rPr lang="ko-KR" altLang="en-US" sz="900" dirty="0">
                <a:solidFill>
                  <a:schemeClr val="bg1">
                    <a:lumMod val="65000"/>
                  </a:schemeClr>
                </a:solidFill>
              </a:rPr>
              <a:t>년이라는 가장 긴 시간 동안 함께 했던 송혜교</a:t>
            </a:r>
            <a:r>
              <a:rPr lang="en-US" altLang="ko-KR" sz="900" dirty="0">
                <a:solidFill>
                  <a:schemeClr val="bg1">
                    <a:lumMod val="65000"/>
                  </a:schemeClr>
                </a:solidFill>
              </a:rPr>
              <a:t>, </a:t>
            </a:r>
            <a:r>
              <a:rPr lang="ko-KR" altLang="en-US" sz="900" dirty="0">
                <a:solidFill>
                  <a:schemeClr val="bg1">
                    <a:lumMod val="65000"/>
                  </a:schemeClr>
                </a:solidFill>
              </a:rPr>
              <a:t>에뛰드 광고를 통해 최고 스타의 자리에 오른 </a:t>
            </a:r>
            <a:r>
              <a:rPr lang="ko-KR" altLang="en-US" sz="900" dirty="0" err="1">
                <a:solidFill>
                  <a:schemeClr val="bg1">
                    <a:lumMod val="65000"/>
                  </a:schemeClr>
                </a:solidFill>
              </a:rPr>
              <a:t>그녀답게</a:t>
            </a:r>
            <a:r>
              <a:rPr lang="ko-KR" altLang="en-US" sz="900" dirty="0">
                <a:solidFill>
                  <a:schemeClr val="bg1">
                    <a:lumMod val="65000"/>
                  </a:schemeClr>
                </a:solidFill>
              </a:rPr>
              <a:t> 당시엔 </a:t>
            </a:r>
            <a:r>
              <a:rPr lang="ko-KR" altLang="en-US" sz="900" dirty="0" err="1">
                <a:solidFill>
                  <a:schemeClr val="bg1">
                    <a:lumMod val="65000"/>
                  </a:schemeClr>
                </a:solidFill>
              </a:rPr>
              <a:t>에뛰드하면</a:t>
            </a:r>
            <a:r>
              <a:rPr lang="ko-KR" altLang="en-US" sz="900" dirty="0">
                <a:solidFill>
                  <a:schemeClr val="bg1">
                    <a:lumMod val="65000"/>
                  </a:schemeClr>
                </a:solidFill>
              </a:rPr>
              <a:t> 송혜교</a:t>
            </a:r>
            <a:r>
              <a:rPr lang="en-US" altLang="ko-KR" sz="900" dirty="0">
                <a:solidFill>
                  <a:schemeClr val="bg1">
                    <a:lumMod val="65000"/>
                  </a:schemeClr>
                </a:solidFill>
              </a:rPr>
              <a:t>, </a:t>
            </a:r>
            <a:r>
              <a:rPr lang="ko-KR" altLang="en-US" sz="900" dirty="0" err="1">
                <a:solidFill>
                  <a:schemeClr val="bg1">
                    <a:lumMod val="65000"/>
                  </a:schemeClr>
                </a:solidFill>
              </a:rPr>
              <a:t>송혜교하면</a:t>
            </a:r>
            <a:r>
              <a:rPr lang="ko-KR" altLang="en-US" sz="900" dirty="0">
                <a:solidFill>
                  <a:schemeClr val="bg1">
                    <a:lumMod val="65000"/>
                  </a:schemeClr>
                </a:solidFill>
              </a:rPr>
              <a:t> </a:t>
            </a:r>
            <a:r>
              <a:rPr lang="ko-KR" altLang="en-US" sz="900" dirty="0" err="1">
                <a:solidFill>
                  <a:schemeClr val="bg1">
                    <a:lumMod val="65000"/>
                  </a:schemeClr>
                </a:solidFill>
              </a:rPr>
              <a:t>에뛰드라는</a:t>
            </a:r>
            <a:r>
              <a:rPr lang="ko-KR" altLang="en-US" sz="900" dirty="0">
                <a:solidFill>
                  <a:schemeClr val="bg1">
                    <a:lumMod val="65000"/>
                  </a:schemeClr>
                </a:solidFill>
              </a:rPr>
              <a:t> 공식을 만들어 냈었죠</a:t>
            </a:r>
            <a:r>
              <a:rPr lang="en-US" altLang="ko-KR" sz="900" dirty="0">
                <a:solidFill>
                  <a:schemeClr val="bg1">
                    <a:lumMod val="65000"/>
                  </a:schemeClr>
                </a:solidFill>
              </a:rPr>
              <a:t>. </a:t>
            </a:r>
            <a:r>
              <a:rPr lang="ko-KR" altLang="en-US" sz="900" dirty="0">
                <a:solidFill>
                  <a:schemeClr val="bg1">
                    <a:lumMod val="65000"/>
                  </a:schemeClr>
                </a:solidFill>
              </a:rPr>
              <a:t>당시 여배우들 중에선 가장 </a:t>
            </a:r>
            <a:r>
              <a:rPr lang="ko-KR" altLang="en-US" sz="900" dirty="0" err="1">
                <a:solidFill>
                  <a:schemeClr val="bg1">
                    <a:lumMod val="65000"/>
                  </a:schemeClr>
                </a:solidFill>
              </a:rPr>
              <a:t>트렌디한</a:t>
            </a:r>
            <a:r>
              <a:rPr lang="ko-KR" altLang="en-US" sz="900" dirty="0">
                <a:solidFill>
                  <a:schemeClr val="bg1">
                    <a:lumMod val="65000"/>
                  </a:schemeClr>
                </a:solidFill>
              </a:rPr>
              <a:t> 아이콘으로 떠올랐었답니다</a:t>
            </a:r>
            <a:r>
              <a:rPr lang="en-US" altLang="ko-KR" sz="900" dirty="0">
                <a:solidFill>
                  <a:schemeClr val="bg1">
                    <a:lumMod val="65000"/>
                  </a:schemeClr>
                </a:solidFill>
              </a:rPr>
              <a:t>.</a:t>
            </a:r>
          </a:p>
          <a:p>
            <a:pPr algn="ctr"/>
            <a:endParaRPr lang="en-US" altLang="ko-KR" sz="900" dirty="0">
              <a:solidFill>
                <a:schemeClr val="bg1">
                  <a:lumMod val="65000"/>
                </a:schemeClr>
              </a:solidFill>
            </a:endParaRPr>
          </a:p>
          <a:p>
            <a:pPr algn="ctr"/>
            <a:r>
              <a:rPr lang="en-US" altLang="ko-KR" sz="900" dirty="0">
                <a:solidFill>
                  <a:schemeClr val="tx1">
                    <a:lumMod val="50000"/>
                    <a:lumOff val="50000"/>
                  </a:schemeClr>
                </a:solidFill>
              </a:rPr>
              <a:t>WANNABE SWEET? PLAY ETUDE!</a:t>
            </a:r>
            <a:endParaRPr lang="en-US" altLang="ko-KR" sz="900" dirty="0">
              <a:solidFill>
                <a:schemeClr val="bg1">
                  <a:lumMod val="65000"/>
                </a:schemeClr>
              </a:solidFill>
            </a:endParaRPr>
          </a:p>
        </p:txBody>
      </p:sp>
      <p:sp>
        <p:nvSpPr>
          <p:cNvPr id="35" name="직사각형 34">
            <a:extLst>
              <a:ext uri="{FF2B5EF4-FFF2-40B4-BE49-F238E27FC236}">
                <a16:creationId xmlns:a16="http://schemas.microsoft.com/office/drawing/2014/main" xmlns="" id="{659F344F-93A6-4EBC-B72D-73310A54383C}"/>
              </a:ext>
            </a:extLst>
          </p:cNvPr>
          <p:cNvSpPr/>
          <p:nvPr/>
        </p:nvSpPr>
        <p:spPr>
          <a:xfrm>
            <a:off x="457987" y="4969063"/>
            <a:ext cx="1056022" cy="261610"/>
          </a:xfrm>
          <a:prstGeom prst="rect">
            <a:avLst/>
          </a:prstGeom>
        </p:spPr>
        <p:txBody>
          <a:bodyPr wrap="square">
            <a:spAutoFit/>
          </a:bodyPr>
          <a:lstStyle/>
          <a:p>
            <a:r>
              <a:rPr lang="en-US" altLang="ko-KR" sz="1100" b="1" dirty="0"/>
              <a:t>2001 ~ 2006</a:t>
            </a:r>
          </a:p>
        </p:txBody>
      </p:sp>
      <p:sp>
        <p:nvSpPr>
          <p:cNvPr id="28" name="텍스트 개체 틀 3">
            <a:extLst>
              <a:ext uri="{FF2B5EF4-FFF2-40B4-BE49-F238E27FC236}">
                <a16:creationId xmlns:a16="http://schemas.microsoft.com/office/drawing/2014/main" xmlns="" id="{493B1F90-BC17-4BB4-96E4-A57B333AE977}"/>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Tree>
    <p:extLst>
      <p:ext uri="{BB962C8B-B14F-4D97-AF65-F5344CB8AC3E}">
        <p14:creationId xmlns:p14="http://schemas.microsoft.com/office/powerpoint/2010/main" val="31990109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EH.BC.07.003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에뛰드 스토리</a:t>
            </a:r>
            <a:r>
              <a:rPr lang="en-US" altLang="ko-KR" dirty="0"/>
              <a:t>_</a:t>
            </a:r>
            <a:r>
              <a:rPr lang="ko-KR" altLang="en-US" dirty="0"/>
              <a:t>에뛰드 모델</a:t>
            </a:r>
            <a:r>
              <a:rPr lang="en-US" altLang="ko-KR" dirty="0"/>
              <a:t>[4/4]</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에뛰드 스토리</a:t>
            </a:r>
            <a:r>
              <a:rPr lang="en-US" altLang="ko-KR" dirty="0"/>
              <a:t>&gt;</a:t>
            </a:r>
            <a:r>
              <a:rPr lang="ko-KR" altLang="en-US" dirty="0"/>
              <a:t>에뛰드 모델</a:t>
            </a:r>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20551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http://www.etudehouse.com/kr/ko/jsp/front/brand/brd_etd_model.jsp</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76672"/>
            <a:ext cx="7303001" cy="608671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 name="직선 연결선 39">
            <a:extLst>
              <a:ext uri="{FF2B5EF4-FFF2-40B4-BE49-F238E27FC236}">
                <a16:creationId xmlns:a16="http://schemas.microsoft.com/office/drawing/2014/main" xmlns="" id="{9763ED05-200E-4435-84BE-F5A3C75E49E6}"/>
              </a:ext>
            </a:extLst>
          </p:cNvPr>
          <p:cNvCxnSpPr>
            <a:cxnSpLocks/>
          </p:cNvCxnSpPr>
          <p:nvPr/>
        </p:nvCxnSpPr>
        <p:spPr>
          <a:xfrm>
            <a:off x="272479" y="620688"/>
            <a:ext cx="0" cy="58326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xmlns="" id="{199AA301-80EA-44A8-9FE5-89D470FEC944}"/>
              </a:ext>
            </a:extLst>
          </p:cNvPr>
          <p:cNvSpPr/>
          <p:nvPr/>
        </p:nvSpPr>
        <p:spPr>
          <a:xfrm>
            <a:off x="217293" y="2963189"/>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44" name="타원 43">
            <a:extLst>
              <a:ext uri="{FF2B5EF4-FFF2-40B4-BE49-F238E27FC236}">
                <a16:creationId xmlns:a16="http://schemas.microsoft.com/office/drawing/2014/main" xmlns="" id="{42478406-3C78-405F-8F1C-227FB90DB1CA}"/>
              </a:ext>
            </a:extLst>
          </p:cNvPr>
          <p:cNvSpPr/>
          <p:nvPr/>
        </p:nvSpPr>
        <p:spPr>
          <a:xfrm>
            <a:off x="219037" y="730941"/>
            <a:ext cx="125504" cy="105771"/>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28" name="그림 27">
            <a:extLst>
              <a:ext uri="{FF2B5EF4-FFF2-40B4-BE49-F238E27FC236}">
                <a16:creationId xmlns:a16="http://schemas.microsoft.com/office/drawing/2014/main" xmlns="" id="{EFE25798-40D9-49B0-9AC8-58086E11B31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22907" y="960536"/>
            <a:ext cx="1588097" cy="1826311"/>
          </a:xfrm>
          <a:prstGeom prst="rect">
            <a:avLst/>
          </a:prstGeom>
        </p:spPr>
      </p:pic>
      <p:sp>
        <p:nvSpPr>
          <p:cNvPr id="29" name="직사각형 28">
            <a:extLst>
              <a:ext uri="{FF2B5EF4-FFF2-40B4-BE49-F238E27FC236}">
                <a16:creationId xmlns:a16="http://schemas.microsoft.com/office/drawing/2014/main" xmlns="" id="{82F6A767-019B-4A77-96CC-ECFF19E3DCCD}"/>
              </a:ext>
            </a:extLst>
          </p:cNvPr>
          <p:cNvSpPr/>
          <p:nvPr/>
        </p:nvSpPr>
        <p:spPr>
          <a:xfrm>
            <a:off x="3194363" y="1157188"/>
            <a:ext cx="3517274" cy="923330"/>
          </a:xfrm>
          <a:prstGeom prst="rect">
            <a:avLst/>
          </a:prstGeom>
        </p:spPr>
        <p:txBody>
          <a:bodyPr wrap="square">
            <a:spAutoFit/>
          </a:bodyPr>
          <a:lstStyle/>
          <a:p>
            <a:pPr algn="ctr"/>
            <a:r>
              <a:rPr lang="ko-KR" altLang="en-US" sz="900" dirty="0"/>
              <a:t>삼인삼색</a:t>
            </a:r>
            <a:r>
              <a:rPr lang="en-US" altLang="ko-KR" sz="900" dirty="0"/>
              <a:t>, </a:t>
            </a:r>
            <a:r>
              <a:rPr lang="ko-KR" altLang="en-US" sz="900" dirty="0"/>
              <a:t>원조 속눈썹 공주</a:t>
            </a:r>
            <a:endParaRPr lang="en-US" altLang="ko-KR" sz="900" dirty="0"/>
          </a:p>
          <a:p>
            <a:pPr algn="ctr"/>
            <a:endParaRPr lang="en-US" altLang="ko-KR" sz="900" dirty="0"/>
          </a:p>
          <a:p>
            <a:pPr algn="ctr"/>
            <a:r>
              <a:rPr lang="ko-KR" altLang="en-US" sz="900" dirty="0">
                <a:solidFill>
                  <a:schemeClr val="bg1">
                    <a:lumMod val="65000"/>
                  </a:schemeClr>
                </a:solidFill>
              </a:rPr>
              <a:t>에뛰드의 매력을 표현하기는 한 명으론 부족했던 걸까요</a:t>
            </a:r>
            <a:r>
              <a:rPr lang="en-US" altLang="ko-KR" sz="900" dirty="0">
                <a:solidFill>
                  <a:schemeClr val="bg1">
                    <a:lumMod val="65000"/>
                  </a:schemeClr>
                </a:solidFill>
              </a:rPr>
              <a:t>?</a:t>
            </a:r>
          </a:p>
          <a:p>
            <a:pPr algn="ctr"/>
            <a:r>
              <a:rPr lang="en-US" altLang="ko-KR" sz="900" dirty="0">
                <a:solidFill>
                  <a:schemeClr val="bg1">
                    <a:lumMod val="65000"/>
                  </a:schemeClr>
                </a:solidFill>
              </a:rPr>
              <a:t>2000</a:t>
            </a:r>
            <a:r>
              <a:rPr lang="ko-KR" altLang="en-US" sz="900" dirty="0">
                <a:solidFill>
                  <a:schemeClr val="bg1">
                    <a:lumMod val="65000"/>
                  </a:schemeClr>
                </a:solidFill>
              </a:rPr>
              <a:t>년에는 최고의 소녀 아이돌 그룹이었던 </a:t>
            </a:r>
            <a:r>
              <a:rPr lang="en-US" altLang="ko-KR" sz="900" dirty="0">
                <a:solidFill>
                  <a:schemeClr val="bg1">
                    <a:lumMod val="65000"/>
                  </a:schemeClr>
                </a:solidFill>
              </a:rPr>
              <a:t>S.E.S.</a:t>
            </a:r>
            <a:r>
              <a:rPr lang="ko-KR" altLang="en-US" sz="900" dirty="0">
                <a:solidFill>
                  <a:schemeClr val="bg1">
                    <a:lumMod val="65000"/>
                  </a:schemeClr>
                </a:solidFill>
              </a:rPr>
              <a:t>가 에뛰드 모델에 등극하는 영광을 차지합니다</a:t>
            </a:r>
            <a:r>
              <a:rPr lang="en-US" altLang="ko-KR" sz="900" dirty="0">
                <a:solidFill>
                  <a:schemeClr val="bg1">
                    <a:lumMod val="65000"/>
                  </a:schemeClr>
                </a:solidFill>
              </a:rPr>
              <a:t>. </a:t>
            </a:r>
            <a:r>
              <a:rPr lang="ko-KR" altLang="en-US" sz="900" dirty="0">
                <a:solidFill>
                  <a:schemeClr val="bg1">
                    <a:lumMod val="65000"/>
                  </a:schemeClr>
                </a:solidFill>
              </a:rPr>
              <a:t>인형 같은 외모와 속눈썹 공주라는 애칭으로 세상을 휘어잡았던 그녀들은 사람이 아니라 요정 같았어요</a:t>
            </a:r>
            <a:r>
              <a:rPr lang="en-US" altLang="ko-KR" sz="900" dirty="0">
                <a:solidFill>
                  <a:schemeClr val="bg1">
                    <a:lumMod val="65000"/>
                  </a:schemeClr>
                </a:solidFill>
              </a:rPr>
              <a:t>~</a:t>
            </a:r>
          </a:p>
        </p:txBody>
      </p:sp>
      <p:pic>
        <p:nvPicPr>
          <p:cNvPr id="30" name="그림 29">
            <a:extLst>
              <a:ext uri="{FF2B5EF4-FFF2-40B4-BE49-F238E27FC236}">
                <a16:creationId xmlns:a16="http://schemas.microsoft.com/office/drawing/2014/main" xmlns="" id="{AF54DFB1-F014-415E-8506-606CC50897F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52600" y="3068960"/>
            <a:ext cx="1568367" cy="1888313"/>
          </a:xfrm>
          <a:prstGeom prst="rect">
            <a:avLst/>
          </a:prstGeom>
        </p:spPr>
      </p:pic>
      <p:sp>
        <p:nvSpPr>
          <p:cNvPr id="31" name="직사각형 30">
            <a:extLst>
              <a:ext uri="{FF2B5EF4-FFF2-40B4-BE49-F238E27FC236}">
                <a16:creationId xmlns:a16="http://schemas.microsoft.com/office/drawing/2014/main" xmlns="" id="{6D1BF701-E700-45D2-814A-930190804F35}"/>
              </a:ext>
            </a:extLst>
          </p:cNvPr>
          <p:cNvSpPr/>
          <p:nvPr/>
        </p:nvSpPr>
        <p:spPr>
          <a:xfrm>
            <a:off x="3296816" y="3284984"/>
            <a:ext cx="3517274" cy="923330"/>
          </a:xfrm>
          <a:prstGeom prst="rect">
            <a:avLst/>
          </a:prstGeom>
          <a:solidFill>
            <a:schemeClr val="bg1"/>
          </a:solidFill>
        </p:spPr>
        <p:txBody>
          <a:bodyPr wrap="square">
            <a:spAutoFit/>
          </a:bodyPr>
          <a:lstStyle/>
          <a:p>
            <a:pPr algn="ctr"/>
            <a:r>
              <a:rPr lang="en-US" altLang="ko-KR" sz="900" dirty="0"/>
              <a:t>FIRST ETUDE GIRL – </a:t>
            </a:r>
            <a:r>
              <a:rPr lang="ko-KR" altLang="en-US" sz="900" dirty="0"/>
              <a:t>최초의 에뛰드 걸</a:t>
            </a:r>
            <a:endParaRPr lang="en-US" altLang="ko-KR" sz="900" dirty="0"/>
          </a:p>
          <a:p>
            <a:pPr algn="ctr"/>
            <a:endParaRPr lang="en-US" altLang="ko-KR" sz="900" dirty="0"/>
          </a:p>
          <a:p>
            <a:pPr algn="ctr"/>
            <a:r>
              <a:rPr lang="ko-KR" altLang="en-US" sz="900" dirty="0">
                <a:solidFill>
                  <a:schemeClr val="bg1">
                    <a:lumMod val="65000"/>
                  </a:schemeClr>
                </a:solidFill>
              </a:rPr>
              <a:t>최초의 에뛰드 걸은 </a:t>
            </a:r>
            <a:r>
              <a:rPr lang="ko-KR" altLang="en-US" sz="900" dirty="0" err="1">
                <a:solidFill>
                  <a:schemeClr val="bg1">
                    <a:lumMod val="65000"/>
                  </a:schemeClr>
                </a:solidFill>
              </a:rPr>
              <a:t>누구였을까요</a:t>
            </a:r>
            <a:r>
              <a:rPr lang="en-US" altLang="ko-KR" sz="900" dirty="0">
                <a:solidFill>
                  <a:schemeClr val="bg1">
                    <a:lumMod val="65000"/>
                  </a:schemeClr>
                </a:solidFill>
              </a:rPr>
              <a:t>?</a:t>
            </a:r>
          </a:p>
          <a:p>
            <a:pPr algn="ctr"/>
            <a:r>
              <a:rPr lang="ko-KR" altLang="en-US" sz="900" dirty="0">
                <a:solidFill>
                  <a:schemeClr val="bg1">
                    <a:lumMod val="65000"/>
                  </a:schemeClr>
                </a:solidFill>
              </a:rPr>
              <a:t>그녀는 바로 </a:t>
            </a:r>
            <a:r>
              <a:rPr lang="ko-KR" altLang="en-US" sz="900" dirty="0" err="1">
                <a:solidFill>
                  <a:schemeClr val="bg1">
                    <a:lumMod val="65000"/>
                  </a:schemeClr>
                </a:solidFill>
              </a:rPr>
              <a:t>짜잔</a:t>
            </a:r>
            <a:r>
              <a:rPr lang="en-US" altLang="ko-KR" sz="900" dirty="0">
                <a:solidFill>
                  <a:schemeClr val="bg1">
                    <a:lumMod val="65000"/>
                  </a:schemeClr>
                </a:solidFill>
              </a:rPr>
              <a:t>~! </a:t>
            </a:r>
            <a:r>
              <a:rPr lang="ko-KR" altLang="en-US" sz="900" dirty="0">
                <a:solidFill>
                  <a:schemeClr val="bg1">
                    <a:lumMod val="65000"/>
                  </a:schemeClr>
                </a:solidFill>
              </a:rPr>
              <a:t>대한민국 최고의 </a:t>
            </a:r>
            <a:r>
              <a:rPr lang="en-US" altLang="ko-KR" sz="900" dirty="0">
                <a:solidFill>
                  <a:schemeClr val="bg1">
                    <a:lumMod val="65000"/>
                  </a:schemeClr>
                </a:solidFill>
              </a:rPr>
              <a:t>CF</a:t>
            </a:r>
            <a:r>
              <a:rPr lang="ko-KR" altLang="en-US" sz="900" dirty="0">
                <a:solidFill>
                  <a:schemeClr val="bg1">
                    <a:lumMod val="65000"/>
                  </a:schemeClr>
                </a:solidFill>
              </a:rPr>
              <a:t>퀸 전지현</a:t>
            </a:r>
            <a:r>
              <a:rPr lang="en-US" altLang="ko-KR" sz="900" dirty="0">
                <a:solidFill>
                  <a:schemeClr val="bg1">
                    <a:lumMod val="65000"/>
                  </a:schemeClr>
                </a:solidFill>
              </a:rPr>
              <a:t>! “</a:t>
            </a:r>
            <a:r>
              <a:rPr lang="ko-KR" altLang="en-US" sz="900" dirty="0">
                <a:solidFill>
                  <a:schemeClr val="bg1">
                    <a:lumMod val="65000"/>
                  </a:schemeClr>
                </a:solidFill>
              </a:rPr>
              <a:t>에뛰드 모델을 하면 뜬다</a:t>
            </a:r>
            <a:r>
              <a:rPr lang="en-US" altLang="ko-KR" sz="900" dirty="0">
                <a:solidFill>
                  <a:schemeClr val="bg1">
                    <a:lumMod val="65000"/>
                  </a:schemeClr>
                </a:solidFill>
              </a:rPr>
              <a:t>!”</a:t>
            </a:r>
            <a:r>
              <a:rPr lang="ko-KR" altLang="en-US" sz="900" dirty="0">
                <a:solidFill>
                  <a:schemeClr val="bg1">
                    <a:lumMod val="65000"/>
                  </a:schemeClr>
                </a:solidFill>
              </a:rPr>
              <a:t>는 전설의 첫 주인공인 그녀는 에뛰드 모델 시절부터 </a:t>
            </a:r>
            <a:r>
              <a:rPr lang="ko-KR" altLang="en-US" sz="900" dirty="0" err="1">
                <a:solidFill>
                  <a:schemeClr val="bg1">
                    <a:lumMod val="65000"/>
                  </a:schemeClr>
                </a:solidFill>
              </a:rPr>
              <a:t>백만불짜리</a:t>
            </a:r>
            <a:r>
              <a:rPr lang="ko-KR" altLang="en-US" sz="900" dirty="0">
                <a:solidFill>
                  <a:schemeClr val="bg1">
                    <a:lumMod val="65000"/>
                  </a:schemeClr>
                </a:solidFill>
              </a:rPr>
              <a:t> 몸매와 청순한 마스크를 동시다발로 마음껏 뽐냈답니다</a:t>
            </a:r>
            <a:r>
              <a:rPr lang="en-US" altLang="ko-KR" sz="900" dirty="0">
                <a:solidFill>
                  <a:schemeClr val="bg1">
                    <a:lumMod val="65000"/>
                  </a:schemeClr>
                </a:solidFill>
              </a:rPr>
              <a:t>.</a:t>
            </a:r>
          </a:p>
        </p:txBody>
      </p:sp>
      <p:sp>
        <p:nvSpPr>
          <p:cNvPr id="32" name="직사각형 31">
            <a:extLst>
              <a:ext uri="{FF2B5EF4-FFF2-40B4-BE49-F238E27FC236}">
                <a16:creationId xmlns:a16="http://schemas.microsoft.com/office/drawing/2014/main" xmlns="" id="{8A00086D-6B19-4F89-94F3-4C5EA7A5C8CC}"/>
              </a:ext>
            </a:extLst>
          </p:cNvPr>
          <p:cNvSpPr/>
          <p:nvPr/>
        </p:nvSpPr>
        <p:spPr>
          <a:xfrm>
            <a:off x="471561" y="2899708"/>
            <a:ext cx="1056022" cy="261610"/>
          </a:xfrm>
          <a:prstGeom prst="rect">
            <a:avLst/>
          </a:prstGeom>
        </p:spPr>
        <p:txBody>
          <a:bodyPr wrap="square">
            <a:spAutoFit/>
          </a:bodyPr>
          <a:lstStyle/>
          <a:p>
            <a:r>
              <a:rPr lang="en-US" altLang="ko-KR" sz="1100" b="1" dirty="0"/>
              <a:t>1999~2000</a:t>
            </a:r>
          </a:p>
        </p:txBody>
      </p:sp>
      <p:sp>
        <p:nvSpPr>
          <p:cNvPr id="33" name="직사각형 32">
            <a:extLst>
              <a:ext uri="{FF2B5EF4-FFF2-40B4-BE49-F238E27FC236}">
                <a16:creationId xmlns:a16="http://schemas.microsoft.com/office/drawing/2014/main" xmlns="" id="{D131084D-0C56-40F5-9174-E600A5B0E669}"/>
              </a:ext>
            </a:extLst>
          </p:cNvPr>
          <p:cNvSpPr/>
          <p:nvPr/>
        </p:nvSpPr>
        <p:spPr>
          <a:xfrm>
            <a:off x="425692" y="673826"/>
            <a:ext cx="1056022" cy="261610"/>
          </a:xfrm>
          <a:prstGeom prst="rect">
            <a:avLst/>
          </a:prstGeom>
        </p:spPr>
        <p:txBody>
          <a:bodyPr wrap="square">
            <a:spAutoFit/>
          </a:bodyPr>
          <a:lstStyle/>
          <a:p>
            <a:r>
              <a:rPr lang="en-US" altLang="ko-KR" sz="1100" b="1" dirty="0"/>
              <a:t>2000~2001</a:t>
            </a:r>
          </a:p>
        </p:txBody>
      </p:sp>
      <p:sp>
        <p:nvSpPr>
          <p:cNvPr id="36" name="직사각형 35">
            <a:extLst>
              <a:ext uri="{FF2B5EF4-FFF2-40B4-BE49-F238E27FC236}">
                <a16:creationId xmlns:a16="http://schemas.microsoft.com/office/drawing/2014/main" xmlns="" id="{DB6894FE-D3F5-4560-861F-B4C0FA4E7DC1}"/>
              </a:ext>
            </a:extLst>
          </p:cNvPr>
          <p:cNvSpPr/>
          <p:nvPr/>
        </p:nvSpPr>
        <p:spPr>
          <a:xfrm>
            <a:off x="25352" y="6594920"/>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18" name="텍스트 개체 틀 3">
            <a:extLst>
              <a:ext uri="{FF2B5EF4-FFF2-40B4-BE49-F238E27FC236}">
                <a16:creationId xmlns:a16="http://schemas.microsoft.com/office/drawing/2014/main" xmlns="" id="{B5C2F986-5C34-44AF-B89F-A8B64C850948}"/>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Tree>
    <p:extLst>
      <p:ext uri="{BB962C8B-B14F-4D97-AF65-F5344CB8AC3E}">
        <p14:creationId xmlns:p14="http://schemas.microsoft.com/office/powerpoint/2010/main" val="660063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직사각형 44">
            <a:extLst>
              <a:ext uri="{FF2B5EF4-FFF2-40B4-BE49-F238E27FC236}">
                <a16:creationId xmlns:a16="http://schemas.microsoft.com/office/drawing/2014/main" xmlns="" id="{5E428865-3B54-4087-8557-8DD165A46793}"/>
              </a:ext>
            </a:extLst>
          </p:cNvPr>
          <p:cNvSpPr/>
          <p:nvPr/>
        </p:nvSpPr>
        <p:spPr>
          <a:xfrm>
            <a:off x="73398" y="2325892"/>
            <a:ext cx="7303001" cy="2524414"/>
          </a:xfrm>
          <a:prstGeom prst="rect">
            <a:avLst/>
          </a:prstGeom>
          <a:solidFill>
            <a:schemeClr val="tx1">
              <a:lumMod val="50000"/>
              <a:lumOff val="5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900" dirty="0">
              <a:solidFill>
                <a:schemeClr val="tx1"/>
              </a:solidFill>
            </a:endParaRPr>
          </a:p>
        </p:txBody>
      </p:sp>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EH.BC.08.001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뷰티즌이란</a:t>
            </a:r>
            <a:r>
              <a:rPr lang="en-US" altLang="ko-KR" dirty="0"/>
              <a:t>?(default)[1/2]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08359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http://www.etudehouse.com/kr/ko/beautizen.do</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79830"/>
            <a:ext cx="7303001" cy="513054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2" name="직사각형 31">
            <a:extLst>
              <a:ext uri="{FF2B5EF4-FFF2-40B4-BE49-F238E27FC236}">
                <a16:creationId xmlns:a16="http://schemas.microsoft.com/office/drawing/2014/main" xmlns="" id="{FE5CD02A-01B7-4076-A559-9E98C0B285FE}"/>
              </a:ext>
            </a:extLst>
          </p:cNvPr>
          <p:cNvSpPr/>
          <p:nvPr/>
        </p:nvSpPr>
        <p:spPr>
          <a:xfrm>
            <a:off x="73398" y="1679830"/>
            <a:ext cx="7303001" cy="650196"/>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뷰티즌이란</a:t>
            </a:r>
            <a:r>
              <a:rPr lang="en-US" altLang="ko-KR" sz="1100" b="1" dirty="0">
                <a:solidFill>
                  <a:schemeClr val="tx1"/>
                </a:solidFill>
              </a:rPr>
              <a:t>?</a:t>
            </a:r>
          </a:p>
          <a:p>
            <a:pPr algn="ctr"/>
            <a:endParaRPr lang="en-US" altLang="ko-KR" sz="900" dirty="0">
              <a:solidFill>
                <a:schemeClr val="tx1"/>
              </a:solidFill>
            </a:endParaRPr>
          </a:p>
          <a:p>
            <a:pPr algn="ctr"/>
            <a:r>
              <a:rPr lang="en-US" altLang="ko-KR" sz="900" dirty="0">
                <a:solidFill>
                  <a:schemeClr val="tx1"/>
                </a:solidFill>
              </a:rPr>
              <a:t>K-BEAUTY </a:t>
            </a:r>
            <a:r>
              <a:rPr lang="ko-KR" altLang="en-US" sz="900" dirty="0">
                <a:solidFill>
                  <a:schemeClr val="tx1"/>
                </a:solidFill>
              </a:rPr>
              <a:t>대표 브랜드 </a:t>
            </a:r>
            <a:r>
              <a:rPr lang="ko-KR" altLang="en-US" sz="900">
                <a:solidFill>
                  <a:schemeClr val="tx1"/>
                </a:solidFill>
              </a:rPr>
              <a:t>에뛰드에서</a:t>
            </a:r>
            <a:r>
              <a:rPr lang="ko-KR" altLang="en-US" sz="900" dirty="0">
                <a:solidFill>
                  <a:schemeClr val="tx1"/>
                </a:solidFill>
              </a:rPr>
              <a:t> 예비스타 뷰티 </a:t>
            </a:r>
            <a:r>
              <a:rPr lang="ko-KR" altLang="en-US" sz="900" dirty="0" err="1">
                <a:solidFill>
                  <a:schemeClr val="tx1"/>
                </a:solidFill>
              </a:rPr>
              <a:t>크리에이터를</a:t>
            </a:r>
            <a:r>
              <a:rPr lang="ko-KR" altLang="en-US" sz="900" dirty="0">
                <a:solidFill>
                  <a:schemeClr val="tx1"/>
                </a:solidFill>
              </a:rPr>
              <a:t> 모집합니다</a:t>
            </a:r>
            <a:r>
              <a:rPr lang="en-US" altLang="ko-KR" sz="900" dirty="0">
                <a:solidFill>
                  <a:schemeClr val="tx1"/>
                </a:solidFill>
              </a:rPr>
              <a:t>.</a:t>
            </a: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그림 42">
            <a:extLst>
              <a:ext uri="{FF2B5EF4-FFF2-40B4-BE49-F238E27FC236}">
                <a16:creationId xmlns:a16="http://schemas.microsoft.com/office/drawing/2014/main" xmlns="" id="{71022A43-3AF1-49B0-9AE4-A40984B97DF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92770" y="2426876"/>
            <a:ext cx="4128182" cy="2330952"/>
          </a:xfrm>
          <a:prstGeom prst="rect">
            <a:avLst/>
          </a:prstGeom>
        </p:spPr>
      </p:pic>
      <p:sp>
        <p:nvSpPr>
          <p:cNvPr id="44" name="직사각형 43">
            <a:extLst>
              <a:ext uri="{FF2B5EF4-FFF2-40B4-BE49-F238E27FC236}">
                <a16:creationId xmlns:a16="http://schemas.microsoft.com/office/drawing/2014/main" xmlns="" id="{C9093423-3623-4897-9102-1BCDE649A563}"/>
              </a:ext>
            </a:extLst>
          </p:cNvPr>
          <p:cNvSpPr/>
          <p:nvPr/>
        </p:nvSpPr>
        <p:spPr>
          <a:xfrm>
            <a:off x="4554980" y="3133973"/>
            <a:ext cx="2766253" cy="784830"/>
          </a:xfrm>
          <a:prstGeom prst="rect">
            <a:avLst/>
          </a:prstGeom>
        </p:spPr>
        <p:txBody>
          <a:bodyPr wrap="square">
            <a:spAutoFit/>
          </a:bodyPr>
          <a:lstStyle/>
          <a:p>
            <a:r>
              <a:rPr lang="ko-KR" altLang="en-US" sz="900" dirty="0">
                <a:solidFill>
                  <a:schemeClr val="bg1"/>
                </a:solidFill>
              </a:rPr>
              <a:t>에뛰드와 함께 나만의 메이크업 노하우를 영상 컨텐츠로 제작하고 스스로의 아름다움을 만들어 나가며 같이 성장해 나갈 주인공을 찾고 있습니다</a:t>
            </a:r>
            <a:r>
              <a:rPr lang="en-US" altLang="ko-KR" sz="900" dirty="0">
                <a:solidFill>
                  <a:schemeClr val="bg1"/>
                </a:solidFill>
              </a:rPr>
              <a:t>. </a:t>
            </a:r>
            <a:r>
              <a:rPr lang="ko-KR" altLang="en-US" sz="900" dirty="0">
                <a:solidFill>
                  <a:schemeClr val="bg1"/>
                </a:solidFill>
              </a:rPr>
              <a:t>평소 </a:t>
            </a:r>
            <a:r>
              <a:rPr lang="ko-KR" altLang="en-US" sz="900" dirty="0" err="1">
                <a:solidFill>
                  <a:schemeClr val="bg1"/>
                </a:solidFill>
              </a:rPr>
              <a:t>에뛰드에</a:t>
            </a:r>
            <a:r>
              <a:rPr lang="ko-KR" altLang="en-US" sz="900" dirty="0">
                <a:solidFill>
                  <a:schemeClr val="bg1"/>
                </a:solidFill>
              </a:rPr>
              <a:t> 애정을 가진 친구들</a:t>
            </a:r>
            <a:r>
              <a:rPr lang="en-US" altLang="ko-KR" sz="900" dirty="0">
                <a:solidFill>
                  <a:schemeClr val="bg1"/>
                </a:solidFill>
              </a:rPr>
              <a:t>, </a:t>
            </a:r>
            <a:r>
              <a:rPr lang="ko-KR" altLang="en-US" sz="900" dirty="0">
                <a:solidFill>
                  <a:schemeClr val="bg1"/>
                </a:solidFill>
              </a:rPr>
              <a:t>뷰티에 관심 많은 여러분들의 많은 참여 바랍니다</a:t>
            </a:r>
            <a:r>
              <a:rPr lang="en-US" altLang="ko-KR" sz="900" dirty="0">
                <a:solidFill>
                  <a:schemeClr val="bg1"/>
                </a:solidFill>
              </a:rPr>
              <a:t>.</a:t>
            </a:r>
          </a:p>
        </p:txBody>
      </p:sp>
      <p:sp>
        <p:nvSpPr>
          <p:cNvPr id="46" name="직사각형 45">
            <a:extLst>
              <a:ext uri="{FF2B5EF4-FFF2-40B4-BE49-F238E27FC236}">
                <a16:creationId xmlns:a16="http://schemas.microsoft.com/office/drawing/2014/main" xmlns="" id="{293118B7-5125-41A5-990A-301C0B8DCC5E}"/>
              </a:ext>
            </a:extLst>
          </p:cNvPr>
          <p:cNvSpPr/>
          <p:nvPr/>
        </p:nvSpPr>
        <p:spPr>
          <a:xfrm>
            <a:off x="72157" y="4947156"/>
            <a:ext cx="7295097" cy="47921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 스타 뷰티 </a:t>
            </a:r>
            <a:r>
              <a:rPr lang="ko-KR" altLang="en-US" sz="1100" b="1" dirty="0" err="1">
                <a:solidFill>
                  <a:schemeClr val="tx1"/>
                </a:solidFill>
              </a:rPr>
              <a:t>크리에이터</a:t>
            </a:r>
            <a:r>
              <a:rPr lang="ko-KR" altLang="en-US" sz="1100" b="1" dirty="0">
                <a:solidFill>
                  <a:schemeClr val="tx1"/>
                </a:solidFill>
              </a:rPr>
              <a:t> 멘토들의 응원 메시지 ★</a:t>
            </a:r>
            <a:endParaRPr lang="en-US" altLang="ko-KR" sz="1100" b="1" dirty="0">
              <a:solidFill>
                <a:schemeClr val="tx1"/>
              </a:solidFill>
            </a:endParaRPr>
          </a:p>
        </p:txBody>
      </p:sp>
      <p:pic>
        <p:nvPicPr>
          <p:cNvPr id="47" name="그림 46">
            <a:extLst>
              <a:ext uri="{FF2B5EF4-FFF2-40B4-BE49-F238E27FC236}">
                <a16:creationId xmlns:a16="http://schemas.microsoft.com/office/drawing/2014/main" xmlns="" id="{5D84BA4C-8820-4DC2-9399-60DC2714E6D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b="19614"/>
          <a:stretch/>
        </p:blipFill>
        <p:spPr>
          <a:xfrm>
            <a:off x="272479" y="5837159"/>
            <a:ext cx="1008406" cy="885355"/>
          </a:xfrm>
          <a:prstGeom prst="rect">
            <a:avLst/>
          </a:prstGeom>
        </p:spPr>
      </p:pic>
      <p:sp>
        <p:nvSpPr>
          <p:cNvPr id="48" name="직사각형 47">
            <a:extLst>
              <a:ext uri="{FF2B5EF4-FFF2-40B4-BE49-F238E27FC236}">
                <a16:creationId xmlns:a16="http://schemas.microsoft.com/office/drawing/2014/main" xmlns="" id="{5FD8FC7F-58A0-44D2-9D00-B6C4F68D729E}"/>
              </a:ext>
            </a:extLst>
          </p:cNvPr>
          <p:cNvSpPr/>
          <p:nvPr/>
        </p:nvSpPr>
        <p:spPr>
          <a:xfrm>
            <a:off x="1280885" y="5734498"/>
            <a:ext cx="2226094" cy="1061829"/>
          </a:xfrm>
          <a:prstGeom prst="rect">
            <a:avLst/>
          </a:prstGeom>
          <a:solidFill>
            <a:schemeClr val="bg1">
              <a:lumMod val="95000"/>
            </a:schemeClr>
          </a:solidFill>
        </p:spPr>
        <p:txBody>
          <a:bodyPr wrap="square">
            <a:spAutoFit/>
          </a:bodyPr>
          <a:lstStyle/>
          <a:p>
            <a:r>
              <a:rPr lang="ko-KR" altLang="en-US" sz="900" b="1" dirty="0" err="1"/>
              <a:t>다또아</a:t>
            </a:r>
            <a:endParaRPr lang="en-US" altLang="ko-KR" sz="900" b="1" dirty="0"/>
          </a:p>
          <a:p>
            <a:endParaRPr lang="en-US" altLang="ko-KR" sz="900" dirty="0"/>
          </a:p>
          <a:p>
            <a:r>
              <a:rPr lang="ko-KR" altLang="en-US" sz="900" dirty="0"/>
              <a:t>에뛰드 </a:t>
            </a:r>
            <a:r>
              <a:rPr lang="ko-KR" altLang="en-US" sz="900" dirty="0" err="1"/>
              <a:t>뷰티즌은</a:t>
            </a:r>
            <a:r>
              <a:rPr lang="ko-KR" altLang="en-US" sz="900" dirty="0"/>
              <a:t> 정말 둘도 없는 기회인 것 같아요</a:t>
            </a:r>
            <a:r>
              <a:rPr lang="en-US" altLang="ko-KR" sz="900" dirty="0"/>
              <a:t>! </a:t>
            </a:r>
            <a:r>
              <a:rPr lang="ko-KR" altLang="en-US" sz="900" dirty="0"/>
              <a:t>제가 </a:t>
            </a:r>
            <a:r>
              <a:rPr lang="ko-KR" altLang="en-US" sz="900" dirty="0" err="1"/>
              <a:t>크리에이터를</a:t>
            </a:r>
            <a:r>
              <a:rPr lang="ko-KR" altLang="en-US" sz="900" dirty="0"/>
              <a:t> 처음 시작할 때는 이렇게 </a:t>
            </a:r>
            <a:r>
              <a:rPr lang="ko-KR" altLang="en-US" sz="900" dirty="0" err="1"/>
              <a:t>뷰티크리에이터에</a:t>
            </a:r>
            <a:r>
              <a:rPr lang="ko-KR" altLang="en-US" sz="900" dirty="0"/>
              <a:t> 대해 교육해주고 지원해주는 활동이 </a:t>
            </a:r>
            <a:r>
              <a:rPr lang="ko-KR" altLang="en-US" sz="900" dirty="0" err="1"/>
              <a:t>없었거든요</a:t>
            </a:r>
            <a:r>
              <a:rPr lang="en-US" altLang="ko-KR" sz="900" dirty="0"/>
              <a:t>. </a:t>
            </a:r>
            <a:r>
              <a:rPr lang="ko-KR" altLang="en-US" sz="900" dirty="0"/>
              <a:t>소중한 기회를 잡으시기 바랍니다</a:t>
            </a:r>
            <a:r>
              <a:rPr lang="en-US" altLang="ko-KR" sz="900" dirty="0"/>
              <a:t>. </a:t>
            </a:r>
            <a:r>
              <a:rPr lang="ko-KR" altLang="en-US" sz="900" dirty="0"/>
              <a:t>파이팅</a:t>
            </a:r>
            <a:r>
              <a:rPr lang="en-US" altLang="ko-KR" sz="900" dirty="0"/>
              <a:t>!</a:t>
            </a:r>
          </a:p>
        </p:txBody>
      </p:sp>
      <p:pic>
        <p:nvPicPr>
          <p:cNvPr id="49" name="그림 48">
            <a:extLst>
              <a:ext uri="{FF2B5EF4-FFF2-40B4-BE49-F238E27FC236}">
                <a16:creationId xmlns:a16="http://schemas.microsoft.com/office/drawing/2014/main" xmlns="" id="{F7DD63F6-9DD6-41DF-BCDB-A5160D83EF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b="18524"/>
          <a:stretch/>
        </p:blipFill>
        <p:spPr>
          <a:xfrm>
            <a:off x="3792426" y="5744708"/>
            <a:ext cx="956570" cy="928113"/>
          </a:xfrm>
          <a:prstGeom prst="rect">
            <a:avLst/>
          </a:prstGeom>
        </p:spPr>
      </p:pic>
      <p:sp>
        <p:nvSpPr>
          <p:cNvPr id="50" name="직사각형 49">
            <a:extLst>
              <a:ext uri="{FF2B5EF4-FFF2-40B4-BE49-F238E27FC236}">
                <a16:creationId xmlns:a16="http://schemas.microsoft.com/office/drawing/2014/main" xmlns="" id="{6137D58F-6144-41E6-94E6-04F94EBF3FB7}"/>
              </a:ext>
            </a:extLst>
          </p:cNvPr>
          <p:cNvSpPr/>
          <p:nvPr/>
        </p:nvSpPr>
        <p:spPr>
          <a:xfrm>
            <a:off x="4775822" y="5673138"/>
            <a:ext cx="2409425" cy="1061829"/>
          </a:xfrm>
          <a:prstGeom prst="rect">
            <a:avLst/>
          </a:prstGeom>
          <a:solidFill>
            <a:schemeClr val="bg1">
              <a:lumMod val="95000"/>
            </a:schemeClr>
          </a:solidFill>
        </p:spPr>
        <p:txBody>
          <a:bodyPr wrap="square">
            <a:spAutoFit/>
          </a:bodyPr>
          <a:lstStyle/>
          <a:p>
            <a:r>
              <a:rPr lang="ko-KR" altLang="en-US" sz="900" b="1" dirty="0" err="1"/>
              <a:t>킴닥스</a:t>
            </a:r>
            <a:endParaRPr lang="en-US" altLang="ko-KR" sz="900" b="1" dirty="0"/>
          </a:p>
          <a:p>
            <a:endParaRPr lang="en-US" altLang="ko-KR" sz="900" dirty="0"/>
          </a:p>
          <a:p>
            <a:r>
              <a:rPr lang="ko-KR" altLang="en-US" sz="900" dirty="0"/>
              <a:t>훗날 인생에서 가장 기억에 남을 순간은</a:t>
            </a:r>
            <a:r>
              <a:rPr lang="en-US" altLang="ko-KR" sz="900" dirty="0"/>
              <a:t>, </a:t>
            </a:r>
            <a:r>
              <a:rPr lang="ko-KR" altLang="en-US" sz="900" dirty="0" err="1"/>
              <a:t>무언가에</a:t>
            </a:r>
            <a:r>
              <a:rPr lang="ko-KR" altLang="en-US" sz="900" dirty="0"/>
              <a:t> 뜨겁게 도전했던 젊은 내 모습일 </a:t>
            </a:r>
            <a:r>
              <a:rPr lang="ko-KR" altLang="en-US" sz="900" dirty="0" err="1"/>
              <a:t>거에요</a:t>
            </a:r>
            <a:r>
              <a:rPr lang="en-US" altLang="ko-KR" sz="900" dirty="0"/>
              <a:t>! </a:t>
            </a:r>
            <a:r>
              <a:rPr lang="ko-KR" altLang="en-US" sz="900" dirty="0" err="1"/>
              <a:t>뷰티즌으로</a:t>
            </a:r>
            <a:r>
              <a:rPr lang="ko-KR" altLang="en-US" sz="900" dirty="0"/>
              <a:t> 예쁜 목표 </a:t>
            </a:r>
            <a:r>
              <a:rPr lang="ko-KR" altLang="en-US" sz="900" dirty="0" err="1"/>
              <a:t>이루시길</a:t>
            </a:r>
            <a:r>
              <a:rPr lang="ko-KR" altLang="en-US" sz="900" dirty="0"/>
              <a:t> 바랍니다</a:t>
            </a:r>
            <a:r>
              <a:rPr lang="en-US" altLang="ko-KR" sz="900" dirty="0"/>
              <a:t>!! </a:t>
            </a:r>
            <a:r>
              <a:rPr lang="ko-KR" altLang="en-US" sz="900" dirty="0"/>
              <a:t>저의 노하우를 나누는 멋진 </a:t>
            </a:r>
            <a:r>
              <a:rPr lang="ko-KR" altLang="en-US" sz="900" dirty="0" err="1"/>
              <a:t>뷰티크리에이터</a:t>
            </a:r>
            <a:r>
              <a:rPr lang="ko-KR" altLang="en-US" sz="900" dirty="0"/>
              <a:t> 교육시간 함께 해요</a:t>
            </a:r>
            <a:r>
              <a:rPr lang="en-US" altLang="ko-KR" sz="900" dirty="0"/>
              <a:t>!</a:t>
            </a:r>
          </a:p>
        </p:txBody>
      </p:sp>
      <p:sp>
        <p:nvSpPr>
          <p:cNvPr id="27" name="텍스트 개체 틀 3">
            <a:extLst>
              <a:ext uri="{FF2B5EF4-FFF2-40B4-BE49-F238E27FC236}">
                <a16:creationId xmlns:a16="http://schemas.microsoft.com/office/drawing/2014/main" xmlns="" id="{B684252B-D31F-4357-A7E4-59D1BCA220C5}"/>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
        <p:nvSpPr>
          <p:cNvPr id="22" name="직사각형 21">
            <a:extLst>
              <a:ext uri="{FF2B5EF4-FFF2-40B4-BE49-F238E27FC236}">
                <a16:creationId xmlns:a16="http://schemas.microsoft.com/office/drawing/2014/main" xmlns="" id="{2084D8D5-E3D3-4D3D-812E-F827CEA67345}"/>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xmlns="" id="{AD84659D-57C1-450A-9D48-C236654207A6}"/>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24" name="직사각형 23">
            <a:extLst>
              <a:ext uri="{FF2B5EF4-FFF2-40B4-BE49-F238E27FC236}">
                <a16:creationId xmlns:a16="http://schemas.microsoft.com/office/drawing/2014/main" xmlns="" id="{48F5EB25-7DE6-4BA9-9340-5027A9C660AD}"/>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25" name="직사각형 24">
            <a:extLst>
              <a:ext uri="{FF2B5EF4-FFF2-40B4-BE49-F238E27FC236}">
                <a16:creationId xmlns:a16="http://schemas.microsoft.com/office/drawing/2014/main" xmlns="" id="{A511435E-7DCB-4B57-918A-C6A59F7B5DC4}"/>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26" name="직사각형 25">
            <a:extLst>
              <a:ext uri="{FF2B5EF4-FFF2-40B4-BE49-F238E27FC236}">
                <a16:creationId xmlns:a16="http://schemas.microsoft.com/office/drawing/2014/main" xmlns="" id="{4DADEB78-6129-4EB9-B7B7-C58F26E6A5EA}"/>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뷰티즌</a:t>
            </a:r>
          </a:p>
        </p:txBody>
      </p:sp>
      <p:sp>
        <p:nvSpPr>
          <p:cNvPr id="34" name="직사각형 33">
            <a:extLst>
              <a:ext uri="{FF2B5EF4-FFF2-40B4-BE49-F238E27FC236}">
                <a16:creationId xmlns:a16="http://schemas.microsoft.com/office/drawing/2014/main" xmlns="" id="{C5C7E030-ED8F-4387-96B1-4912A34BE787}"/>
              </a:ext>
            </a:extLst>
          </p:cNvPr>
          <p:cNvSpPr/>
          <p:nvPr/>
        </p:nvSpPr>
        <p:spPr>
          <a:xfrm>
            <a:off x="73399"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뷰티즌이란</a:t>
            </a:r>
            <a:r>
              <a:rPr lang="en-US" altLang="ko-KR" sz="900" b="1" dirty="0">
                <a:solidFill>
                  <a:schemeClr val="tx1"/>
                </a:solidFill>
              </a:rPr>
              <a:t>?</a:t>
            </a:r>
          </a:p>
        </p:txBody>
      </p:sp>
      <p:sp>
        <p:nvSpPr>
          <p:cNvPr id="35" name="직사각형 34">
            <a:extLst>
              <a:ext uri="{FF2B5EF4-FFF2-40B4-BE49-F238E27FC236}">
                <a16:creationId xmlns:a16="http://schemas.microsoft.com/office/drawing/2014/main" xmlns="" id="{DE82B496-12AD-4A29-8DE5-0062BC78D426}"/>
              </a:ext>
            </a:extLst>
          </p:cNvPr>
          <p:cNvSpPr/>
          <p:nvPr/>
        </p:nvSpPr>
        <p:spPr>
          <a:xfrm>
            <a:off x="2504728"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a:t>
            </a:r>
            <a:endParaRPr lang="en-US" altLang="ko-KR" sz="900" dirty="0">
              <a:solidFill>
                <a:schemeClr val="tx1"/>
              </a:solidFill>
            </a:endParaRPr>
          </a:p>
        </p:txBody>
      </p:sp>
      <p:sp>
        <p:nvSpPr>
          <p:cNvPr id="36" name="직사각형 35">
            <a:extLst>
              <a:ext uri="{FF2B5EF4-FFF2-40B4-BE49-F238E27FC236}">
                <a16:creationId xmlns:a16="http://schemas.microsoft.com/office/drawing/2014/main" xmlns="" id="{88268232-C19C-4F1F-920D-A0DB7CA32A6A}"/>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프로필</a:t>
            </a:r>
            <a:endParaRPr lang="en-US" altLang="ko-KR" sz="900" dirty="0">
              <a:solidFill>
                <a:schemeClr val="tx1"/>
              </a:solidFill>
            </a:endParaRPr>
          </a:p>
        </p:txBody>
      </p:sp>
    </p:spTree>
    <p:extLst>
      <p:ext uri="{BB962C8B-B14F-4D97-AF65-F5344CB8AC3E}">
        <p14:creationId xmlns:p14="http://schemas.microsoft.com/office/powerpoint/2010/main" val="2123448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EH.BC.08.001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뷰티즌이란</a:t>
            </a:r>
            <a:r>
              <a:rPr lang="en-US" altLang="ko-KR" dirty="0"/>
              <a:t>?(default)[2.2]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nvPr>
        </p:nvGraphicFramePr>
        <p:xfrm>
          <a:off x="7464287" y="414711"/>
          <a:ext cx="2441713" cy="208359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http://www.etudehouse.com/kr/ko/beautizen.do</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endParaRPr lang="en-US" altLang="ko-KR" sz="800" b="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454357"/>
            <a:ext cx="7303001" cy="146247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1"/>
            <a:ext cx="7399090" cy="17901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그림 26">
            <a:extLst>
              <a:ext uri="{FF2B5EF4-FFF2-40B4-BE49-F238E27FC236}">
                <a16:creationId xmlns:a16="http://schemas.microsoft.com/office/drawing/2014/main" xmlns="" id="{2FEC4020-0322-443A-9311-00465032204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b="18764"/>
          <a:stretch/>
        </p:blipFill>
        <p:spPr>
          <a:xfrm>
            <a:off x="253624" y="607916"/>
            <a:ext cx="936104" cy="928114"/>
          </a:xfrm>
          <a:prstGeom prst="rect">
            <a:avLst/>
          </a:prstGeom>
        </p:spPr>
      </p:pic>
      <p:sp>
        <p:nvSpPr>
          <p:cNvPr id="28" name="직사각형 27">
            <a:extLst>
              <a:ext uri="{FF2B5EF4-FFF2-40B4-BE49-F238E27FC236}">
                <a16:creationId xmlns:a16="http://schemas.microsoft.com/office/drawing/2014/main" xmlns="" id="{B24B1DA7-BCCF-43EA-84A3-41C2A9FDD7FD}"/>
              </a:ext>
            </a:extLst>
          </p:cNvPr>
          <p:cNvSpPr/>
          <p:nvPr/>
        </p:nvSpPr>
        <p:spPr>
          <a:xfrm>
            <a:off x="1210193" y="685575"/>
            <a:ext cx="2296785" cy="784830"/>
          </a:xfrm>
          <a:prstGeom prst="rect">
            <a:avLst/>
          </a:prstGeom>
          <a:solidFill>
            <a:schemeClr val="bg1">
              <a:lumMod val="95000"/>
            </a:schemeClr>
          </a:solidFill>
        </p:spPr>
        <p:txBody>
          <a:bodyPr wrap="square">
            <a:spAutoFit/>
          </a:bodyPr>
          <a:lstStyle/>
          <a:p>
            <a:r>
              <a:rPr lang="ko-KR" altLang="en-US" sz="900" b="1" dirty="0"/>
              <a:t>미아 </a:t>
            </a:r>
            <a:endParaRPr lang="en-US" altLang="ko-KR" sz="900" b="1" dirty="0"/>
          </a:p>
          <a:p>
            <a:endParaRPr lang="en-US" altLang="ko-KR" sz="900" dirty="0"/>
          </a:p>
          <a:p>
            <a:r>
              <a:rPr lang="ko-KR" altLang="en-US" sz="900" dirty="0"/>
              <a:t>끼와 열정이 넘치는 그대라면 지금 바로 도전</a:t>
            </a:r>
            <a:r>
              <a:rPr lang="en-US" altLang="ko-KR" sz="900" dirty="0"/>
              <a:t>! </a:t>
            </a:r>
            <a:r>
              <a:rPr lang="ko-KR" altLang="en-US" sz="900"/>
              <a:t>뷰티즌</a:t>
            </a:r>
            <a:r>
              <a:rPr lang="ko-KR" altLang="en-US" sz="900" dirty="0"/>
              <a:t> 시즌</a:t>
            </a:r>
            <a:r>
              <a:rPr lang="en-US" altLang="ko-KR" sz="900" dirty="0"/>
              <a:t>2</a:t>
            </a:r>
            <a:r>
              <a:rPr lang="ko-KR" altLang="en-US" sz="900" dirty="0"/>
              <a:t>에서 여러분과 만날 생각에 설레요</a:t>
            </a:r>
            <a:r>
              <a:rPr lang="en-US" altLang="ko-KR" sz="900" dirty="0"/>
              <a:t>~</a:t>
            </a:r>
          </a:p>
        </p:txBody>
      </p:sp>
      <p:pic>
        <p:nvPicPr>
          <p:cNvPr id="29" name="그림 28">
            <a:extLst>
              <a:ext uri="{FF2B5EF4-FFF2-40B4-BE49-F238E27FC236}">
                <a16:creationId xmlns:a16="http://schemas.microsoft.com/office/drawing/2014/main" xmlns="" id="{1A260F43-82C6-4917-A831-16007318E7E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b="19183"/>
          <a:stretch/>
        </p:blipFill>
        <p:spPr>
          <a:xfrm>
            <a:off x="3854950" y="623716"/>
            <a:ext cx="889406" cy="923331"/>
          </a:xfrm>
          <a:prstGeom prst="rect">
            <a:avLst/>
          </a:prstGeom>
        </p:spPr>
      </p:pic>
      <p:sp>
        <p:nvSpPr>
          <p:cNvPr id="30" name="직사각형 29">
            <a:extLst>
              <a:ext uri="{FF2B5EF4-FFF2-40B4-BE49-F238E27FC236}">
                <a16:creationId xmlns:a16="http://schemas.microsoft.com/office/drawing/2014/main" xmlns="" id="{DAF6F150-3427-4866-ABAF-AD931378BF8C}"/>
              </a:ext>
            </a:extLst>
          </p:cNvPr>
          <p:cNvSpPr/>
          <p:nvPr/>
        </p:nvSpPr>
        <p:spPr>
          <a:xfrm>
            <a:off x="4786558" y="610066"/>
            <a:ext cx="2398689" cy="923330"/>
          </a:xfrm>
          <a:prstGeom prst="rect">
            <a:avLst/>
          </a:prstGeom>
          <a:solidFill>
            <a:schemeClr val="bg1">
              <a:lumMod val="95000"/>
            </a:schemeClr>
          </a:solidFill>
        </p:spPr>
        <p:txBody>
          <a:bodyPr wrap="square">
            <a:spAutoFit/>
          </a:bodyPr>
          <a:lstStyle/>
          <a:p>
            <a:r>
              <a:rPr lang="ko-KR" altLang="en-US" sz="900" b="1" dirty="0"/>
              <a:t>예니</a:t>
            </a:r>
            <a:endParaRPr lang="en-US" altLang="ko-KR" sz="900" b="1" dirty="0"/>
          </a:p>
          <a:p>
            <a:r>
              <a:rPr lang="ko-KR" altLang="en-US" sz="900" dirty="0" err="1"/>
              <a:t>뷰티즌의</a:t>
            </a:r>
            <a:r>
              <a:rPr lang="ko-KR" altLang="en-US" sz="900" dirty="0"/>
              <a:t> 주인공이 누가 될지 저도 기대가 되네요</a:t>
            </a:r>
            <a:r>
              <a:rPr lang="en-US" altLang="ko-KR" sz="900" dirty="0"/>
              <a:t>! </a:t>
            </a:r>
            <a:r>
              <a:rPr lang="ko-KR" altLang="en-US" sz="900" dirty="0"/>
              <a:t>끝까지 노력한다면 분명 좋은 결과가 있을 </a:t>
            </a:r>
            <a:r>
              <a:rPr lang="ko-KR" altLang="en-US" sz="900" dirty="0" err="1"/>
              <a:t>거에요</a:t>
            </a:r>
            <a:r>
              <a:rPr lang="en-US" altLang="ko-KR" sz="900" dirty="0"/>
              <a:t>. </a:t>
            </a:r>
            <a:r>
              <a:rPr lang="ko-KR" altLang="en-US" sz="900"/>
              <a:t>에뛰드의</a:t>
            </a:r>
            <a:r>
              <a:rPr lang="ko-KR" altLang="en-US" sz="900" dirty="0"/>
              <a:t> </a:t>
            </a:r>
            <a:r>
              <a:rPr lang="ko-KR" altLang="en-US" sz="900" dirty="0" err="1"/>
              <a:t>뷰티크리에이터</a:t>
            </a:r>
            <a:r>
              <a:rPr lang="ko-KR" altLang="en-US" sz="900" dirty="0"/>
              <a:t> </a:t>
            </a:r>
            <a:r>
              <a:rPr lang="ko-KR" altLang="en-US" sz="900" dirty="0" err="1"/>
              <a:t>뷰티즌분들이</a:t>
            </a:r>
            <a:r>
              <a:rPr lang="ko-KR" altLang="en-US" sz="900" dirty="0"/>
              <a:t> 앞으로 </a:t>
            </a:r>
            <a:r>
              <a:rPr lang="ko-KR" altLang="en-US" sz="900" dirty="0" err="1"/>
              <a:t>에뛰드를</a:t>
            </a:r>
            <a:r>
              <a:rPr lang="ko-KR" altLang="en-US" sz="900" dirty="0"/>
              <a:t> </a:t>
            </a:r>
            <a:r>
              <a:rPr lang="ko-KR" altLang="en-US" sz="900" dirty="0" err="1"/>
              <a:t>더더</a:t>
            </a:r>
            <a:r>
              <a:rPr lang="ko-KR" altLang="en-US" sz="900" dirty="0"/>
              <a:t> </a:t>
            </a:r>
            <a:r>
              <a:rPr lang="ko-KR" altLang="en-US" sz="900" dirty="0" err="1"/>
              <a:t>빛내주셨으면</a:t>
            </a:r>
            <a:r>
              <a:rPr lang="ko-KR" altLang="en-US" sz="900" dirty="0"/>
              <a:t> </a:t>
            </a:r>
            <a:r>
              <a:rPr lang="ko-KR" altLang="en-US" sz="900" dirty="0" err="1"/>
              <a:t>좋겠어요</a:t>
            </a:r>
            <a:r>
              <a:rPr lang="ko-KR" altLang="en-US" sz="900" dirty="0"/>
              <a:t> </a:t>
            </a:r>
            <a:r>
              <a:rPr lang="en-US" altLang="ko-KR" sz="900" dirty="0"/>
              <a:t>:) </a:t>
            </a:r>
            <a:r>
              <a:rPr lang="ko-KR" altLang="en-US" sz="900" dirty="0"/>
              <a:t>파이팅 ♥</a:t>
            </a:r>
            <a:endParaRPr lang="en-US" altLang="ko-KR" sz="900" dirty="0"/>
          </a:p>
        </p:txBody>
      </p:sp>
      <p:sp>
        <p:nvSpPr>
          <p:cNvPr id="31" name="직사각형 30">
            <a:extLst>
              <a:ext uri="{FF2B5EF4-FFF2-40B4-BE49-F238E27FC236}">
                <a16:creationId xmlns:a16="http://schemas.microsoft.com/office/drawing/2014/main" xmlns="" id="{07D19AEC-D0FF-465C-ADFF-A9861291065F}"/>
              </a:ext>
            </a:extLst>
          </p:cNvPr>
          <p:cNvSpPr/>
          <p:nvPr/>
        </p:nvSpPr>
        <p:spPr>
          <a:xfrm>
            <a:off x="27541" y="1999928"/>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13" name="텍스트 개체 틀 3">
            <a:extLst>
              <a:ext uri="{FF2B5EF4-FFF2-40B4-BE49-F238E27FC236}">
                <a16:creationId xmlns:a16="http://schemas.microsoft.com/office/drawing/2014/main" xmlns="" id="{95F8D1A8-9A2A-49F3-B40A-DB8A08653A9C}"/>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a:solidFill>
                  <a:schemeClr val="tx1"/>
                </a:solidFill>
              </a:rPr>
              <a:t>2018-02-20</a:t>
            </a:r>
            <a:endParaRPr lang="ko-KR" altLang="en-US" b="0" dirty="0">
              <a:solidFill>
                <a:schemeClr val="tx1"/>
              </a:solidFill>
            </a:endParaRPr>
          </a:p>
        </p:txBody>
      </p:sp>
    </p:spTree>
    <p:extLst>
      <p:ext uri="{BB962C8B-B14F-4D97-AF65-F5344CB8AC3E}">
        <p14:creationId xmlns:p14="http://schemas.microsoft.com/office/powerpoint/2010/main" val="314791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DE2821B0-442A-438B-ABE4-A8CAE8ECE6B6}"/>
              </a:ext>
            </a:extLst>
          </p:cNvPr>
          <p:cNvSpPr>
            <a:spLocks noGrp="1"/>
          </p:cNvSpPr>
          <p:nvPr>
            <p:ph type="body" idx="1"/>
          </p:nvPr>
        </p:nvSpPr>
        <p:spPr/>
        <p:txBody>
          <a:bodyPr/>
          <a:lstStyle/>
          <a:p>
            <a:endParaRPr lang="ko-KR" altLang="en-US"/>
          </a:p>
        </p:txBody>
      </p:sp>
      <p:sp>
        <p:nvSpPr>
          <p:cNvPr id="3" name="텍스트 개체 틀 2">
            <a:extLst>
              <a:ext uri="{FF2B5EF4-FFF2-40B4-BE49-F238E27FC236}">
                <a16:creationId xmlns:a16="http://schemas.microsoft.com/office/drawing/2014/main" xmlns="" id="{D8DA3E7F-7DDC-4497-A739-842D3C7F5150}"/>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 데이터 저장 프로세스</a:t>
            </a:r>
          </a:p>
        </p:txBody>
      </p:sp>
      <p:sp>
        <p:nvSpPr>
          <p:cNvPr id="4" name="텍스트 개체 틀 3">
            <a:extLst>
              <a:ext uri="{FF2B5EF4-FFF2-40B4-BE49-F238E27FC236}">
                <a16:creationId xmlns:a16="http://schemas.microsoft.com/office/drawing/2014/main" xmlns="" id="{E21CE236-C36B-4D9E-B7B0-7CFA10B3E4A5}"/>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sp>
        <p:nvSpPr>
          <p:cNvPr id="6" name="TextBox 5">
            <a:extLst>
              <a:ext uri="{FF2B5EF4-FFF2-40B4-BE49-F238E27FC236}">
                <a16:creationId xmlns:a16="http://schemas.microsoft.com/office/drawing/2014/main" xmlns="" id="{F9F84776-16A8-4E2B-987D-C05CB1FEB98A}"/>
              </a:ext>
            </a:extLst>
          </p:cNvPr>
          <p:cNvSpPr txBox="1"/>
          <p:nvPr/>
        </p:nvSpPr>
        <p:spPr>
          <a:xfrm>
            <a:off x="772901" y="232767"/>
            <a:ext cx="801823" cy="145770"/>
          </a:xfrm>
          <a:prstGeom prst="rect">
            <a:avLst/>
          </a:prstGeom>
          <a:noFill/>
        </p:spPr>
        <p:txBody>
          <a:bodyPr wrap="none" tIns="3600" bIns="3600" rtlCol="0">
            <a:spAutoFit/>
          </a:bodyPr>
          <a:lstStyle/>
          <a:p>
            <a:r>
              <a:rPr lang="en-US" altLang="ko-KR" sz="900" dirty="0">
                <a:latin typeface="아리따-돋움(TTF)-Light" panose="02020603020101020101" pitchFamily="18" charset="-127"/>
                <a:ea typeface="아리따-돋움(TTF)-Light" panose="02020603020101020101" pitchFamily="18" charset="-127"/>
              </a:rPr>
              <a:t>2018-02-20</a:t>
            </a:r>
            <a:endParaRPr lang="ko-KR" altLang="en-US" sz="900" dirty="0">
              <a:latin typeface="아리따-돋움(TTF)-Light" panose="02020603020101020101" pitchFamily="18" charset="-127"/>
              <a:ea typeface="아리따-돋움(TTF)-Light" panose="02020603020101020101" pitchFamily="18" charset="-127"/>
            </a:endParaRPr>
          </a:p>
        </p:txBody>
      </p:sp>
      <p:sp>
        <p:nvSpPr>
          <p:cNvPr id="7" name="직사각형 6">
            <a:extLst>
              <a:ext uri="{FF2B5EF4-FFF2-40B4-BE49-F238E27FC236}">
                <a16:creationId xmlns:a16="http://schemas.microsoft.com/office/drawing/2014/main" xmlns="" id="{40771966-7749-4570-A297-4A3BBA67494F}"/>
              </a:ext>
            </a:extLst>
          </p:cNvPr>
          <p:cNvSpPr/>
          <p:nvPr/>
        </p:nvSpPr>
        <p:spPr>
          <a:xfrm>
            <a:off x="632520" y="1700808"/>
            <a:ext cx="1584176" cy="612068"/>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a:t>
            </a:r>
          </a:p>
        </p:txBody>
      </p:sp>
      <p:sp>
        <p:nvSpPr>
          <p:cNvPr id="8" name="순서도: 판단 7">
            <a:extLst>
              <a:ext uri="{FF2B5EF4-FFF2-40B4-BE49-F238E27FC236}">
                <a16:creationId xmlns:a16="http://schemas.microsoft.com/office/drawing/2014/main" xmlns="" id="{9DFD260E-8443-4B6E-86B1-32BFD8A1EA32}"/>
              </a:ext>
            </a:extLst>
          </p:cNvPr>
          <p:cNvSpPr/>
          <p:nvPr/>
        </p:nvSpPr>
        <p:spPr>
          <a:xfrm>
            <a:off x="2911948" y="1628800"/>
            <a:ext cx="1681012" cy="720080"/>
          </a:xfrm>
          <a:prstGeom prst="flowChartDecision">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로그인</a:t>
            </a:r>
          </a:p>
        </p:txBody>
      </p:sp>
      <p:cxnSp>
        <p:nvCxnSpPr>
          <p:cNvPr id="10" name="직선 화살표 연결선 9">
            <a:extLst>
              <a:ext uri="{FF2B5EF4-FFF2-40B4-BE49-F238E27FC236}">
                <a16:creationId xmlns:a16="http://schemas.microsoft.com/office/drawing/2014/main" xmlns="" id="{1A4738DE-ECBB-43D8-8B57-B6215406C446}"/>
              </a:ext>
            </a:extLst>
          </p:cNvPr>
          <p:cNvCxnSpPr>
            <a:stCxn id="7" idx="3"/>
            <a:endCxn id="8" idx="1"/>
          </p:cNvCxnSpPr>
          <p:nvPr/>
        </p:nvCxnSpPr>
        <p:spPr>
          <a:xfrm flipV="1">
            <a:off x="2216696" y="1988840"/>
            <a:ext cx="695252" cy="18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xmlns="" id="{C7E2296D-E56B-4D83-90AA-11122A5249D0}"/>
              </a:ext>
            </a:extLst>
          </p:cNvPr>
          <p:cNvCxnSpPr>
            <a:cxnSpLocks/>
            <a:stCxn id="8" idx="3"/>
          </p:cNvCxnSpPr>
          <p:nvPr/>
        </p:nvCxnSpPr>
        <p:spPr>
          <a:xfrm flipV="1">
            <a:off x="4592960" y="1970838"/>
            <a:ext cx="814440" cy="18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07333606-C1DE-4E7B-BD3E-F8B7DC2FBB1C}"/>
              </a:ext>
            </a:extLst>
          </p:cNvPr>
          <p:cNvSpPr txBox="1"/>
          <p:nvPr/>
        </p:nvSpPr>
        <p:spPr>
          <a:xfrm>
            <a:off x="4784156" y="1761832"/>
            <a:ext cx="432048" cy="230832"/>
          </a:xfrm>
          <a:prstGeom prst="rect">
            <a:avLst/>
          </a:prstGeom>
          <a:noFill/>
        </p:spPr>
        <p:txBody>
          <a:bodyPr wrap="square" rtlCol="0">
            <a:spAutoFit/>
          </a:bodyPr>
          <a:lstStyle/>
          <a:p>
            <a:r>
              <a:rPr lang="en-US" altLang="ko-KR" sz="900" dirty="0"/>
              <a:t>yes</a:t>
            </a:r>
            <a:endParaRPr lang="ko-KR" altLang="en-US" sz="900" dirty="0"/>
          </a:p>
        </p:txBody>
      </p:sp>
      <p:sp>
        <p:nvSpPr>
          <p:cNvPr id="16" name="직사각형 15">
            <a:extLst>
              <a:ext uri="{FF2B5EF4-FFF2-40B4-BE49-F238E27FC236}">
                <a16:creationId xmlns:a16="http://schemas.microsoft.com/office/drawing/2014/main" xmlns="" id="{4CB8C579-3AAE-4697-A6F9-9B8594BA810B}"/>
              </a:ext>
            </a:extLst>
          </p:cNvPr>
          <p:cNvSpPr/>
          <p:nvPr/>
        </p:nvSpPr>
        <p:spPr>
          <a:xfrm>
            <a:off x="5407400" y="1700808"/>
            <a:ext cx="1584176" cy="612068"/>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rPr>
              <a:t>1</a:t>
            </a:r>
            <a:r>
              <a:rPr lang="ko-KR" altLang="en-US" sz="900" dirty="0">
                <a:solidFill>
                  <a:schemeClr val="tx1"/>
                </a:solidFill>
              </a:rPr>
              <a:t>단계</a:t>
            </a:r>
          </a:p>
        </p:txBody>
      </p:sp>
      <p:cxnSp>
        <p:nvCxnSpPr>
          <p:cNvPr id="17" name="직선 화살표 연결선 16">
            <a:extLst>
              <a:ext uri="{FF2B5EF4-FFF2-40B4-BE49-F238E27FC236}">
                <a16:creationId xmlns:a16="http://schemas.microsoft.com/office/drawing/2014/main" xmlns="" id="{34BD3AB9-A188-4612-8907-0C13C7DC4999}"/>
              </a:ext>
            </a:extLst>
          </p:cNvPr>
          <p:cNvCxnSpPr>
            <a:cxnSpLocks/>
            <a:stCxn id="8" idx="2"/>
          </p:cNvCxnSpPr>
          <p:nvPr/>
        </p:nvCxnSpPr>
        <p:spPr>
          <a:xfrm>
            <a:off x="3752454" y="2348880"/>
            <a:ext cx="0" cy="38642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xmlns="" id="{771F5C41-B358-4887-95C1-DACA0AE37CF9}"/>
              </a:ext>
            </a:extLst>
          </p:cNvPr>
          <p:cNvSpPr/>
          <p:nvPr/>
        </p:nvSpPr>
        <p:spPr>
          <a:xfrm>
            <a:off x="3416004" y="2758794"/>
            <a:ext cx="685325" cy="386426"/>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alert</a:t>
            </a:r>
            <a:endParaRPr lang="ko-KR" altLang="en-US" sz="900" dirty="0">
              <a:solidFill>
                <a:schemeClr val="tx1"/>
              </a:solidFill>
            </a:endParaRPr>
          </a:p>
        </p:txBody>
      </p:sp>
      <p:cxnSp>
        <p:nvCxnSpPr>
          <p:cNvPr id="22" name="연결선: 꺾임 21">
            <a:extLst>
              <a:ext uri="{FF2B5EF4-FFF2-40B4-BE49-F238E27FC236}">
                <a16:creationId xmlns:a16="http://schemas.microsoft.com/office/drawing/2014/main" xmlns="" id="{CDBD6B67-4BF9-461A-A281-3B9BCC261E61}"/>
              </a:ext>
            </a:extLst>
          </p:cNvPr>
          <p:cNvCxnSpPr>
            <a:cxnSpLocks/>
            <a:stCxn id="20" idx="1"/>
            <a:endCxn id="7" idx="2"/>
          </p:cNvCxnSpPr>
          <p:nvPr/>
        </p:nvCxnSpPr>
        <p:spPr>
          <a:xfrm rot="10800000">
            <a:off x="1424608" y="2312877"/>
            <a:ext cx="1991396" cy="639131"/>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xmlns="" id="{64C2B98A-2FE1-4646-9073-30C456AAE6FF}"/>
              </a:ext>
            </a:extLst>
          </p:cNvPr>
          <p:cNvSpPr/>
          <p:nvPr/>
        </p:nvSpPr>
        <p:spPr>
          <a:xfrm>
            <a:off x="7411907" y="1699692"/>
            <a:ext cx="1584176" cy="612068"/>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2</a:t>
            </a:r>
            <a:r>
              <a:rPr lang="ko-KR" altLang="en-US" sz="900" dirty="0">
                <a:solidFill>
                  <a:schemeClr val="tx1"/>
                </a:solidFill>
              </a:rPr>
              <a:t>단계</a:t>
            </a:r>
          </a:p>
        </p:txBody>
      </p:sp>
      <p:cxnSp>
        <p:nvCxnSpPr>
          <p:cNvPr id="26" name="직선 화살표 연결선 25">
            <a:extLst>
              <a:ext uri="{FF2B5EF4-FFF2-40B4-BE49-F238E27FC236}">
                <a16:creationId xmlns:a16="http://schemas.microsoft.com/office/drawing/2014/main" xmlns="" id="{0397ED1E-67F8-44AF-83A7-D58A7E9EF994}"/>
              </a:ext>
            </a:extLst>
          </p:cNvPr>
          <p:cNvCxnSpPr>
            <a:cxnSpLocks/>
            <a:stCxn id="16" idx="3"/>
            <a:endCxn id="24" idx="1"/>
          </p:cNvCxnSpPr>
          <p:nvPr/>
        </p:nvCxnSpPr>
        <p:spPr>
          <a:xfrm flipV="1">
            <a:off x="6991576" y="2005726"/>
            <a:ext cx="420331" cy="111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순서도: 판단 29">
            <a:extLst>
              <a:ext uri="{FF2B5EF4-FFF2-40B4-BE49-F238E27FC236}">
                <a16:creationId xmlns:a16="http://schemas.microsoft.com/office/drawing/2014/main" xmlns="" id="{DECDD235-CE09-4BAF-A9FB-55AEEA1BFCFD}"/>
              </a:ext>
            </a:extLst>
          </p:cNvPr>
          <p:cNvSpPr/>
          <p:nvPr/>
        </p:nvSpPr>
        <p:spPr>
          <a:xfrm>
            <a:off x="7376444" y="2616678"/>
            <a:ext cx="1681012" cy="720080"/>
          </a:xfrm>
          <a:prstGeom prst="flowChartDecision">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임시저장</a:t>
            </a:r>
            <a:endParaRPr lang="ko-KR" altLang="en-US" sz="900" dirty="0">
              <a:solidFill>
                <a:schemeClr val="tx1"/>
              </a:solidFill>
            </a:endParaRPr>
          </a:p>
        </p:txBody>
      </p:sp>
      <p:sp>
        <p:nvSpPr>
          <p:cNvPr id="32" name="직사각형 31">
            <a:extLst>
              <a:ext uri="{FF2B5EF4-FFF2-40B4-BE49-F238E27FC236}">
                <a16:creationId xmlns:a16="http://schemas.microsoft.com/office/drawing/2014/main" xmlns="" id="{8F4E06F7-1211-4126-9193-459514E065FB}"/>
              </a:ext>
            </a:extLst>
          </p:cNvPr>
          <p:cNvSpPr/>
          <p:nvPr/>
        </p:nvSpPr>
        <p:spPr>
          <a:xfrm>
            <a:off x="5423248" y="2674236"/>
            <a:ext cx="1584176" cy="61206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2</a:t>
            </a:r>
            <a:r>
              <a:rPr lang="ko-KR" altLang="en-US" sz="900" dirty="0">
                <a:solidFill>
                  <a:schemeClr val="tx1"/>
                </a:solidFill>
              </a:rPr>
              <a:t>단계 </a:t>
            </a:r>
            <a:r>
              <a:rPr lang="en-US" altLang="ko-KR" sz="900" dirty="0">
                <a:solidFill>
                  <a:schemeClr val="tx1"/>
                </a:solidFill>
              </a:rPr>
              <a:t>stay</a:t>
            </a:r>
            <a:endParaRPr lang="ko-KR" altLang="en-US" sz="900" dirty="0">
              <a:solidFill>
                <a:schemeClr val="tx1"/>
              </a:solidFill>
            </a:endParaRPr>
          </a:p>
        </p:txBody>
      </p:sp>
      <p:sp>
        <p:nvSpPr>
          <p:cNvPr id="33" name="직사각형 32">
            <a:extLst>
              <a:ext uri="{FF2B5EF4-FFF2-40B4-BE49-F238E27FC236}">
                <a16:creationId xmlns:a16="http://schemas.microsoft.com/office/drawing/2014/main" xmlns="" id="{2B0E0DA3-E242-4AFA-8951-84E3C6208D08}"/>
              </a:ext>
            </a:extLst>
          </p:cNvPr>
          <p:cNvSpPr/>
          <p:nvPr/>
        </p:nvSpPr>
        <p:spPr>
          <a:xfrm>
            <a:off x="7429790" y="3687619"/>
            <a:ext cx="1584176" cy="61206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최종제출</a:t>
            </a:r>
            <a:endParaRPr lang="ko-KR" altLang="en-US" sz="900" dirty="0">
              <a:solidFill>
                <a:schemeClr val="tx1"/>
              </a:solidFill>
            </a:endParaRPr>
          </a:p>
        </p:txBody>
      </p:sp>
      <p:sp>
        <p:nvSpPr>
          <p:cNvPr id="34" name="직사각형 33">
            <a:extLst>
              <a:ext uri="{FF2B5EF4-FFF2-40B4-BE49-F238E27FC236}">
                <a16:creationId xmlns:a16="http://schemas.microsoft.com/office/drawing/2014/main" xmlns="" id="{618A0BC7-0F8A-4617-B83F-F8ED3C45B0EC}"/>
              </a:ext>
            </a:extLst>
          </p:cNvPr>
          <p:cNvSpPr/>
          <p:nvPr/>
        </p:nvSpPr>
        <p:spPr>
          <a:xfrm>
            <a:off x="7442541" y="4725144"/>
            <a:ext cx="1584176" cy="612068"/>
          </a:xfrm>
          <a:prstGeom prst="rect">
            <a:avLst/>
          </a:prstGeom>
          <a:solidFill>
            <a:schemeClr val="accent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모집안내</a:t>
            </a:r>
          </a:p>
        </p:txBody>
      </p:sp>
      <p:cxnSp>
        <p:nvCxnSpPr>
          <p:cNvPr id="35" name="직선 화살표 연결선 34">
            <a:extLst>
              <a:ext uri="{FF2B5EF4-FFF2-40B4-BE49-F238E27FC236}">
                <a16:creationId xmlns:a16="http://schemas.microsoft.com/office/drawing/2014/main" xmlns="" id="{B5A02C2A-A66F-4A71-AA8F-0D27A6AE956B}"/>
              </a:ext>
            </a:extLst>
          </p:cNvPr>
          <p:cNvCxnSpPr>
            <a:cxnSpLocks/>
            <a:stCxn id="24" idx="2"/>
            <a:endCxn id="30" idx="0"/>
          </p:cNvCxnSpPr>
          <p:nvPr/>
        </p:nvCxnSpPr>
        <p:spPr>
          <a:xfrm>
            <a:off x="8203995" y="2311760"/>
            <a:ext cx="12955" cy="30491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xmlns="" id="{DAC0EC0D-74B3-4A6C-B56B-FF6801E4E695}"/>
              </a:ext>
            </a:extLst>
          </p:cNvPr>
          <p:cNvCxnSpPr>
            <a:cxnSpLocks/>
            <a:stCxn id="30" idx="2"/>
            <a:endCxn id="33" idx="0"/>
          </p:cNvCxnSpPr>
          <p:nvPr/>
        </p:nvCxnSpPr>
        <p:spPr>
          <a:xfrm>
            <a:off x="8216950" y="3336758"/>
            <a:ext cx="4928" cy="35086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4BCE2BA5-92AA-4E74-BBAE-52187A6318EE}"/>
              </a:ext>
            </a:extLst>
          </p:cNvPr>
          <p:cNvCxnSpPr>
            <a:cxnSpLocks/>
            <a:stCxn id="33" idx="2"/>
            <a:endCxn id="34" idx="0"/>
          </p:cNvCxnSpPr>
          <p:nvPr/>
        </p:nvCxnSpPr>
        <p:spPr>
          <a:xfrm>
            <a:off x="8221878" y="4299687"/>
            <a:ext cx="12751" cy="42545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xmlns="" id="{180D32B3-C1A4-4302-8F56-3F64A53DE877}"/>
              </a:ext>
            </a:extLst>
          </p:cNvPr>
          <p:cNvCxnSpPr>
            <a:cxnSpLocks/>
            <a:stCxn id="30" idx="1"/>
            <a:endCxn id="32" idx="3"/>
          </p:cNvCxnSpPr>
          <p:nvPr/>
        </p:nvCxnSpPr>
        <p:spPr>
          <a:xfrm flipH="1">
            <a:off x="7007424" y="2976718"/>
            <a:ext cx="369020" cy="355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657B5AC0-EFE1-45D8-A69D-9F6B3CE4F2FE}"/>
              </a:ext>
            </a:extLst>
          </p:cNvPr>
          <p:cNvSpPr txBox="1"/>
          <p:nvPr/>
        </p:nvSpPr>
        <p:spPr>
          <a:xfrm>
            <a:off x="3819352" y="2400802"/>
            <a:ext cx="432048" cy="230832"/>
          </a:xfrm>
          <a:prstGeom prst="rect">
            <a:avLst/>
          </a:prstGeom>
          <a:noFill/>
        </p:spPr>
        <p:txBody>
          <a:bodyPr wrap="square" rtlCol="0">
            <a:spAutoFit/>
          </a:bodyPr>
          <a:lstStyle/>
          <a:p>
            <a:r>
              <a:rPr lang="en-US" altLang="ko-KR" sz="900" dirty="0"/>
              <a:t>no</a:t>
            </a:r>
            <a:endParaRPr lang="ko-KR" altLang="en-US" sz="900" dirty="0"/>
          </a:p>
        </p:txBody>
      </p:sp>
      <p:sp>
        <p:nvSpPr>
          <p:cNvPr id="48" name="TextBox 47">
            <a:extLst>
              <a:ext uri="{FF2B5EF4-FFF2-40B4-BE49-F238E27FC236}">
                <a16:creationId xmlns:a16="http://schemas.microsoft.com/office/drawing/2014/main" xmlns="" id="{83636FF3-D41E-4336-935A-C37F5A20949A}"/>
              </a:ext>
            </a:extLst>
          </p:cNvPr>
          <p:cNvSpPr txBox="1"/>
          <p:nvPr/>
        </p:nvSpPr>
        <p:spPr>
          <a:xfrm>
            <a:off x="7039993" y="2690764"/>
            <a:ext cx="432048" cy="230832"/>
          </a:xfrm>
          <a:prstGeom prst="rect">
            <a:avLst/>
          </a:prstGeom>
          <a:noFill/>
        </p:spPr>
        <p:txBody>
          <a:bodyPr wrap="square" rtlCol="0">
            <a:spAutoFit/>
          </a:bodyPr>
          <a:lstStyle/>
          <a:p>
            <a:r>
              <a:rPr lang="en-US" altLang="ko-KR" sz="900" dirty="0"/>
              <a:t>yes</a:t>
            </a:r>
            <a:endParaRPr lang="ko-KR" altLang="en-US" sz="900" dirty="0"/>
          </a:p>
        </p:txBody>
      </p:sp>
      <p:sp>
        <p:nvSpPr>
          <p:cNvPr id="49" name="TextBox 48">
            <a:extLst>
              <a:ext uri="{FF2B5EF4-FFF2-40B4-BE49-F238E27FC236}">
                <a16:creationId xmlns:a16="http://schemas.microsoft.com/office/drawing/2014/main" xmlns="" id="{C58BB4D5-C895-4A35-910F-D76A7139ABD8}"/>
              </a:ext>
            </a:extLst>
          </p:cNvPr>
          <p:cNvSpPr txBox="1"/>
          <p:nvPr/>
        </p:nvSpPr>
        <p:spPr>
          <a:xfrm>
            <a:off x="8234629" y="3374662"/>
            <a:ext cx="432048" cy="230832"/>
          </a:xfrm>
          <a:prstGeom prst="rect">
            <a:avLst/>
          </a:prstGeom>
          <a:noFill/>
        </p:spPr>
        <p:txBody>
          <a:bodyPr wrap="square" rtlCol="0">
            <a:spAutoFit/>
          </a:bodyPr>
          <a:lstStyle/>
          <a:p>
            <a:r>
              <a:rPr lang="en-US" altLang="ko-KR" sz="900" dirty="0"/>
              <a:t>no</a:t>
            </a:r>
            <a:endParaRPr lang="ko-KR" altLang="en-US" sz="900" dirty="0"/>
          </a:p>
        </p:txBody>
      </p:sp>
      <p:sp>
        <p:nvSpPr>
          <p:cNvPr id="50" name="TextBox 49">
            <a:extLst>
              <a:ext uri="{FF2B5EF4-FFF2-40B4-BE49-F238E27FC236}">
                <a16:creationId xmlns:a16="http://schemas.microsoft.com/office/drawing/2014/main" xmlns="" id="{734BD2E9-1987-4F25-BFBD-5016F416675D}"/>
              </a:ext>
            </a:extLst>
          </p:cNvPr>
          <p:cNvSpPr txBox="1"/>
          <p:nvPr/>
        </p:nvSpPr>
        <p:spPr>
          <a:xfrm>
            <a:off x="5067484" y="3293414"/>
            <a:ext cx="2701654" cy="230832"/>
          </a:xfrm>
          <a:prstGeom prst="rect">
            <a:avLst/>
          </a:prstGeom>
          <a:noFill/>
        </p:spPr>
        <p:txBody>
          <a:bodyPr wrap="square" rtlCol="0">
            <a:spAutoFit/>
          </a:bodyPr>
          <a:lstStyle/>
          <a:p>
            <a:r>
              <a:rPr lang="en-US" altLang="ko-KR" sz="900" dirty="0">
                <a:solidFill>
                  <a:schemeClr val="accent1"/>
                </a:solidFill>
              </a:rPr>
              <a:t>* </a:t>
            </a:r>
            <a:r>
              <a:rPr lang="ko-KR" altLang="en-US" sz="900" dirty="0">
                <a:solidFill>
                  <a:schemeClr val="accent1"/>
                </a:solidFill>
              </a:rPr>
              <a:t>임시저장 시 저장 기간은 모집기간 종료 시</a:t>
            </a:r>
          </a:p>
        </p:txBody>
      </p:sp>
      <p:sp>
        <p:nvSpPr>
          <p:cNvPr id="51" name="TextBox 50">
            <a:extLst>
              <a:ext uri="{FF2B5EF4-FFF2-40B4-BE49-F238E27FC236}">
                <a16:creationId xmlns:a16="http://schemas.microsoft.com/office/drawing/2014/main" xmlns="" id="{5F3A862C-5458-43C3-A979-FB2974FBF7BC}"/>
              </a:ext>
            </a:extLst>
          </p:cNvPr>
          <p:cNvSpPr txBox="1"/>
          <p:nvPr/>
        </p:nvSpPr>
        <p:spPr>
          <a:xfrm>
            <a:off x="865869" y="935353"/>
            <a:ext cx="2701654" cy="369332"/>
          </a:xfrm>
          <a:prstGeom prst="rect">
            <a:avLst/>
          </a:prstGeom>
          <a:noFill/>
        </p:spPr>
        <p:txBody>
          <a:bodyPr wrap="square" rtlCol="0">
            <a:spAutoFit/>
          </a:bodyPr>
          <a:lstStyle/>
          <a:p>
            <a:r>
              <a:rPr lang="en-US" altLang="ko-KR" b="1" dirty="0">
                <a:solidFill>
                  <a:schemeClr val="accent1"/>
                </a:solidFill>
              </a:rPr>
              <a:t>※ </a:t>
            </a:r>
            <a:r>
              <a:rPr lang="ko-KR" altLang="en-US" b="1" dirty="0">
                <a:solidFill>
                  <a:schemeClr val="accent1"/>
                </a:solidFill>
              </a:rPr>
              <a:t>데이터 저장 프로세스</a:t>
            </a:r>
          </a:p>
        </p:txBody>
      </p:sp>
      <p:sp>
        <p:nvSpPr>
          <p:cNvPr id="31" name="TextBox 30">
            <a:extLst>
              <a:ext uri="{FF2B5EF4-FFF2-40B4-BE49-F238E27FC236}">
                <a16:creationId xmlns:a16="http://schemas.microsoft.com/office/drawing/2014/main" xmlns="" id="{A66A0A95-5D61-4BD7-8294-EE30FABA47B2}"/>
              </a:ext>
            </a:extLst>
          </p:cNvPr>
          <p:cNvSpPr txBox="1"/>
          <p:nvPr/>
        </p:nvSpPr>
        <p:spPr>
          <a:xfrm>
            <a:off x="854401" y="4869160"/>
            <a:ext cx="5676897" cy="276999"/>
          </a:xfrm>
          <a:prstGeom prst="rect">
            <a:avLst/>
          </a:prstGeom>
          <a:noFill/>
        </p:spPr>
        <p:txBody>
          <a:bodyPr wrap="square" rtlCol="0">
            <a:spAutoFit/>
          </a:bodyPr>
          <a:lstStyle/>
          <a:p>
            <a:r>
              <a:rPr lang="en-US" altLang="ko-KR" sz="1200" dirty="0">
                <a:solidFill>
                  <a:schemeClr val="accent1"/>
                </a:solidFill>
              </a:rPr>
              <a:t>* </a:t>
            </a:r>
            <a:r>
              <a:rPr lang="ko-KR" altLang="en-US" sz="1200" dirty="0">
                <a:solidFill>
                  <a:schemeClr val="accent1"/>
                </a:solidFill>
              </a:rPr>
              <a:t>임시저장 후 다시 </a:t>
            </a:r>
            <a:r>
              <a:rPr lang="ko-KR" altLang="en-US" sz="1200">
                <a:solidFill>
                  <a:schemeClr val="accent1"/>
                </a:solidFill>
              </a:rPr>
              <a:t>뷰티즌</a:t>
            </a:r>
            <a:r>
              <a:rPr lang="ko-KR" altLang="en-US" sz="1200" dirty="0">
                <a:solidFill>
                  <a:schemeClr val="accent1"/>
                </a:solidFill>
              </a:rPr>
              <a:t> 모집 작성 시도 시 </a:t>
            </a:r>
            <a:r>
              <a:rPr lang="en-US" altLang="ko-KR" sz="1200" dirty="0">
                <a:solidFill>
                  <a:schemeClr val="accent1"/>
                </a:solidFill>
              </a:rPr>
              <a:t>1</a:t>
            </a:r>
            <a:r>
              <a:rPr lang="ko-KR" altLang="en-US" sz="1200" dirty="0">
                <a:solidFill>
                  <a:schemeClr val="accent1"/>
                </a:solidFill>
              </a:rPr>
              <a:t>단계 작성 페이지 오픈</a:t>
            </a:r>
          </a:p>
        </p:txBody>
      </p:sp>
    </p:spTree>
    <p:extLst>
      <p:ext uri="{BB962C8B-B14F-4D97-AF65-F5344CB8AC3E}">
        <p14:creationId xmlns:p14="http://schemas.microsoft.com/office/powerpoint/2010/main" val="4248234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EH.BC.08.001.BER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ext uri="{D42A27DB-BD31-4B8C-83A1-F6EECF244321}">
                <p14:modId xmlns:p14="http://schemas.microsoft.com/office/powerpoint/2010/main" val="1970324822"/>
              </p:ext>
            </p:extLst>
          </p:nvPr>
        </p:nvGraphicFramePr>
        <p:xfrm>
          <a:off x="7464287" y="414711"/>
          <a:ext cx="2441713" cy="2549016"/>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rPr>
                        <a:t>http://www.etudehouse.com/kr/ko/beautizen.do?method=recruit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지원서 수정 </a:t>
                      </a:r>
                      <a:r>
                        <a:rPr lang="en-US" altLang="ko-KR" sz="800" b="1" dirty="0" smtClean="0">
                          <a:solidFill>
                            <a:schemeClr val="tx1"/>
                          </a:solidFill>
                          <a:latin typeface="아리따-돋움(TTF)-Medium" panose="02020603020101020101" pitchFamily="18" charset="-127"/>
                          <a:ea typeface="아리따-돋움(TTF)-Medium" panose="02020603020101020101" pitchFamily="18" charset="-127"/>
                        </a:rPr>
                        <a:t>(20180608 </a:t>
                      </a:r>
                      <a:r>
                        <a:rPr lang="ko-KR" altLang="en-US" sz="800" b="1" smtClean="0">
                          <a:solidFill>
                            <a:schemeClr val="tx1"/>
                          </a:solidFill>
                          <a:latin typeface="아리따-돋움(TTF)-Medium" panose="02020603020101020101" pitchFamily="18" charset="-127"/>
                          <a:ea typeface="아리따-돋움(TTF)-Medium" panose="02020603020101020101" pitchFamily="18" charset="-127"/>
                        </a:rPr>
                        <a:t>추가</a:t>
                      </a:r>
                      <a:r>
                        <a:rPr lang="en-US" altLang="ko-KR" sz="800" b="1" dirty="0" smtClean="0">
                          <a:solidFill>
                            <a:schemeClr val="tx1"/>
                          </a:solidFill>
                          <a:latin typeface="아리따-돋움(TTF)-Medium" panose="02020603020101020101" pitchFamily="18" charset="-127"/>
                          <a:ea typeface="아리따-돋움(TTF)-Medium" panose="02020603020101020101" pitchFamily="18" charset="-127"/>
                        </a:rPr>
                        <a:t>)</a:t>
                      </a: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지원 내역이 없을 경우</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수정 버튼 선택 시 </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Alert </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노출</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r h="0">
                <a:tc>
                  <a:txBody>
                    <a:bodyPr/>
                    <a:lstStyle/>
                    <a:p>
                      <a:pPr algn="ctr" latinLnBrk="1"/>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350706888"/>
                  </a:ext>
                </a:extLst>
              </a:tr>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a:ln>
                          <a:noFill/>
                        </a:ln>
                        <a:solidFill>
                          <a:schemeClr val="bg1"/>
                        </a:solidFill>
                        <a:effectLst/>
                        <a:latin typeface="아리따-돋움(TTF)-Medium" panose="02020603020101020101" pitchFamily="18" charset="-127"/>
                        <a:ea typeface="아리따-돋움(TTF)-Medium" panose="02020603020101020101" pitchFamily="18" charset="-127"/>
                      </a:endParaRPr>
                    </a:p>
                  </a:txBody>
                  <a:tcPr marL="72000" marR="19501" marT="36000" marB="36000"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1E3E99"/>
                    </a:solidFill>
                  </a:tcPr>
                </a:tc>
                <a:tc hMerge="1">
                  <a:txBody>
                    <a:bodyPr/>
                    <a:lstStyle/>
                    <a:p>
                      <a:pPr latinLnBrk="1"/>
                      <a:endParaRPr lang="ko-KR" altLang="en-US"/>
                    </a:p>
                  </a:txBody>
                  <a:tcPr/>
                </a:tc>
                <a:extLst>
                  <a:ext uri="{0D108BD9-81ED-4DB2-BD59-A6C34878D82A}">
                    <a16:rowId xmlns:a16="http://schemas.microsoft.com/office/drawing/2014/main" xmlns="" val="10004"/>
                  </a:ext>
                </a:extLst>
              </a:tr>
              <a:tr h="0">
                <a:tc gridSpan="2">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rgbClr val="FF0000"/>
                        </a:solidFill>
                        <a:effectLst/>
                        <a:latin typeface="아리따-돋움(TTF)-Medium" panose="02020603020101020101" pitchFamily="18" charset="-127"/>
                        <a:ea typeface="아리따-돋움(TTF)-Medium" panose="02020603020101020101" pitchFamily="18" charset="-127"/>
                      </a:endParaRPr>
                    </a:p>
                  </a:txBody>
                  <a:tcPr marL="72000" marR="19501" marT="43200" marB="43200"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5"/>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28799"/>
            <a:ext cx="7303001" cy="492467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2" name="직사각형 31">
            <a:extLst>
              <a:ext uri="{FF2B5EF4-FFF2-40B4-BE49-F238E27FC236}">
                <a16:creationId xmlns:a16="http://schemas.microsoft.com/office/drawing/2014/main" xmlns="" id="{FE5CD02A-01B7-4076-A559-9E98C0B285FE}"/>
              </a:ext>
            </a:extLst>
          </p:cNvPr>
          <p:cNvSpPr/>
          <p:nvPr/>
        </p:nvSpPr>
        <p:spPr>
          <a:xfrm>
            <a:off x="73398" y="1693535"/>
            <a:ext cx="7303001" cy="1781346"/>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WHO’S NEXT TOP BEAUTY CREATOR?</a:t>
            </a:r>
          </a:p>
          <a:p>
            <a:pPr algn="ctr"/>
            <a:r>
              <a:rPr lang="ko-KR" altLang="en-US" b="1" dirty="0">
                <a:solidFill>
                  <a:schemeClr val="tx1"/>
                </a:solidFill>
              </a:rPr>
              <a:t>예비스타 뷰티 </a:t>
            </a:r>
            <a:r>
              <a:rPr lang="ko-KR" altLang="en-US" b="1" dirty="0" err="1">
                <a:solidFill>
                  <a:schemeClr val="tx1"/>
                </a:solidFill>
              </a:rPr>
              <a:t>크리에이터를</a:t>
            </a:r>
            <a:r>
              <a:rPr lang="ko-KR" altLang="en-US" b="1" dirty="0">
                <a:solidFill>
                  <a:schemeClr val="tx1"/>
                </a:solidFill>
              </a:rPr>
              <a:t> 모집합니다</a:t>
            </a:r>
            <a:r>
              <a:rPr lang="en-US" altLang="ko-KR" b="1" dirty="0">
                <a:solidFill>
                  <a:schemeClr val="tx1"/>
                </a:solidFill>
              </a:rPr>
              <a:t>!</a:t>
            </a:r>
          </a:p>
          <a:p>
            <a:pPr algn="ctr"/>
            <a:endParaRPr lang="en-US" altLang="ko-KR" sz="1100" dirty="0">
              <a:solidFill>
                <a:schemeClr val="tx1"/>
              </a:solidFill>
            </a:endParaRPr>
          </a:p>
          <a:p>
            <a:pPr algn="ctr"/>
            <a:endParaRPr lang="en-US" altLang="ko-KR" sz="1100" dirty="0">
              <a:solidFill>
                <a:schemeClr val="tx1"/>
              </a:solidFill>
            </a:endParaRPr>
          </a:p>
          <a:p>
            <a:pPr algn="ctr"/>
            <a:endParaRPr lang="en-US" altLang="ko-KR" sz="1100" dirty="0">
              <a:solidFill>
                <a:schemeClr val="tx1"/>
              </a:solidFill>
            </a:endParaRPr>
          </a:p>
          <a:p>
            <a:pPr algn="ctr"/>
            <a:endParaRPr lang="en-US" altLang="ko-KR" sz="1100" dirty="0">
              <a:solidFill>
                <a:schemeClr val="tx1"/>
              </a:solidFill>
            </a:endParaRPr>
          </a:p>
          <a:p>
            <a:pPr algn="ctr"/>
            <a:endParaRPr lang="en-US" altLang="ko-KR" sz="1100" dirty="0">
              <a:solidFill>
                <a:schemeClr val="tx1"/>
              </a:solidFill>
            </a:endParaRPr>
          </a:p>
          <a:p>
            <a:pPr algn="ctr"/>
            <a:endParaRPr lang="en-US" altLang="ko-KR" sz="1100" dirty="0">
              <a:solidFill>
                <a:schemeClr val="tx1"/>
              </a:solidFill>
            </a:endParaRPr>
          </a:p>
          <a:p>
            <a:pPr algn="ctr"/>
            <a:r>
              <a:rPr lang="ko-KR" altLang="en-US" sz="1100" dirty="0">
                <a:solidFill>
                  <a:schemeClr val="tx1"/>
                </a:solidFill>
              </a:rPr>
              <a:t>뷰티 </a:t>
            </a:r>
            <a:r>
              <a:rPr lang="ko-KR" altLang="en-US" sz="1100" dirty="0" err="1">
                <a:solidFill>
                  <a:schemeClr val="tx1"/>
                </a:solidFill>
              </a:rPr>
              <a:t>크리에이터가</a:t>
            </a:r>
            <a:r>
              <a:rPr lang="ko-KR" altLang="en-US" sz="1100" dirty="0">
                <a:solidFill>
                  <a:schemeClr val="tx1"/>
                </a:solidFill>
              </a:rPr>
              <a:t> 되어 나만의 영상을 제작하고 스스로의 아름다움을 </a:t>
            </a:r>
            <a:r>
              <a:rPr lang="ko-KR" altLang="en-US" sz="1100" dirty="0" err="1">
                <a:solidFill>
                  <a:schemeClr val="tx1"/>
                </a:solidFill>
              </a:rPr>
              <a:t>만들어나갈</a:t>
            </a:r>
            <a:r>
              <a:rPr lang="ko-KR" altLang="en-US" sz="1100" dirty="0">
                <a:solidFill>
                  <a:schemeClr val="tx1"/>
                </a:solidFill>
              </a:rPr>
              <a:t> 여러분을 모집합니다</a:t>
            </a:r>
            <a:r>
              <a:rPr lang="en-US" altLang="ko-KR" sz="1100" dirty="0">
                <a:solidFill>
                  <a:schemeClr val="tx1"/>
                </a:solidFill>
              </a:rPr>
              <a:t>.</a:t>
            </a: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그림 26">
            <a:extLst>
              <a:ext uri="{FF2B5EF4-FFF2-40B4-BE49-F238E27FC236}">
                <a16:creationId xmlns:a16="http://schemas.microsoft.com/office/drawing/2014/main" xmlns="" id="{7664005E-7409-4D53-81C7-C680F3B6CE43}"/>
              </a:ext>
            </a:extLst>
          </p:cNvPr>
          <p:cNvPicPr>
            <a:picLocks noChangeAspect="1"/>
          </p:cNvPicPr>
          <p:nvPr/>
        </p:nvPicPr>
        <p:blipFill>
          <a:blip r:embed="rId2"/>
          <a:stretch>
            <a:fillRect/>
          </a:stretch>
        </p:blipFill>
        <p:spPr>
          <a:xfrm>
            <a:off x="3350170" y="2334709"/>
            <a:ext cx="799219" cy="745339"/>
          </a:xfrm>
          <a:prstGeom prst="rect">
            <a:avLst/>
          </a:prstGeom>
        </p:spPr>
      </p:pic>
      <p:sp>
        <p:nvSpPr>
          <p:cNvPr id="28" name="직사각형 27">
            <a:extLst>
              <a:ext uri="{FF2B5EF4-FFF2-40B4-BE49-F238E27FC236}">
                <a16:creationId xmlns:a16="http://schemas.microsoft.com/office/drawing/2014/main" xmlns="" id="{30859161-CA75-45E1-ACE1-451046AFBC58}"/>
              </a:ext>
            </a:extLst>
          </p:cNvPr>
          <p:cNvSpPr/>
          <p:nvPr/>
        </p:nvSpPr>
        <p:spPr>
          <a:xfrm>
            <a:off x="192554" y="3564487"/>
            <a:ext cx="7064702"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err="1">
                <a:solidFill>
                  <a:schemeClr val="tx1"/>
                </a:solidFill>
              </a:rPr>
              <a:t>뷰티크리에이터</a:t>
            </a:r>
            <a:r>
              <a:rPr lang="ko-KR" altLang="en-US" sz="900" dirty="0">
                <a:solidFill>
                  <a:schemeClr val="tx1"/>
                </a:solidFill>
              </a:rPr>
              <a:t> 모집 요강</a:t>
            </a:r>
            <a:endParaRPr lang="en-US" altLang="ko-KR" sz="900" dirty="0">
              <a:solidFill>
                <a:schemeClr val="tx1"/>
              </a:solidFill>
            </a:endParaRPr>
          </a:p>
        </p:txBody>
      </p:sp>
      <p:sp>
        <p:nvSpPr>
          <p:cNvPr id="29" name="직사각형 28">
            <a:extLst>
              <a:ext uri="{FF2B5EF4-FFF2-40B4-BE49-F238E27FC236}">
                <a16:creationId xmlns:a16="http://schemas.microsoft.com/office/drawing/2014/main" xmlns="" id="{9C6C330D-EAFD-4288-8769-37936975E623}"/>
              </a:ext>
            </a:extLst>
          </p:cNvPr>
          <p:cNvSpPr/>
          <p:nvPr/>
        </p:nvSpPr>
        <p:spPr>
          <a:xfrm>
            <a:off x="192554" y="3861047"/>
            <a:ext cx="7064702" cy="2287951"/>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err="1">
                <a:solidFill>
                  <a:schemeClr val="tx1"/>
                </a:solidFill>
              </a:rPr>
              <a:t>뷰티크리에이터</a:t>
            </a:r>
            <a:r>
              <a:rPr lang="ko-KR" altLang="en-US" sz="900" dirty="0">
                <a:solidFill>
                  <a:schemeClr val="tx1"/>
                </a:solidFill>
              </a:rPr>
              <a:t> 모집 요강</a:t>
            </a:r>
            <a:r>
              <a:rPr lang="en-US" altLang="ko-KR" sz="900" dirty="0">
                <a:solidFill>
                  <a:schemeClr val="tx1"/>
                </a:solidFill>
              </a:rPr>
              <a:t>(</a:t>
            </a:r>
            <a:r>
              <a:rPr lang="ko-KR" altLang="en-US" sz="900" dirty="0">
                <a:solidFill>
                  <a:schemeClr val="tx1"/>
                </a:solidFill>
              </a:rPr>
              <a:t>이미지</a:t>
            </a:r>
            <a:r>
              <a:rPr lang="en-US" altLang="ko-KR" sz="900" dirty="0">
                <a:solidFill>
                  <a:schemeClr val="tx1"/>
                </a:solidFill>
              </a:rPr>
              <a:t>+</a:t>
            </a:r>
            <a:r>
              <a:rPr lang="ko-KR" altLang="en-US" sz="900" dirty="0">
                <a:solidFill>
                  <a:schemeClr val="tx1"/>
                </a:solidFill>
              </a:rPr>
              <a:t>텍스트</a:t>
            </a:r>
            <a:r>
              <a:rPr lang="en-US" altLang="ko-KR" sz="900" dirty="0">
                <a:solidFill>
                  <a:schemeClr val="tx1"/>
                </a:solidFill>
              </a:rPr>
              <a:t>+</a:t>
            </a:r>
            <a:r>
              <a:rPr lang="ko-KR" altLang="en-US" sz="900" dirty="0">
                <a:solidFill>
                  <a:schemeClr val="tx1"/>
                </a:solidFill>
              </a:rPr>
              <a:t>동영상</a:t>
            </a:r>
            <a:r>
              <a:rPr lang="en-US" altLang="ko-KR" sz="900" dirty="0">
                <a:solidFill>
                  <a:schemeClr val="tx1"/>
                </a:solidFill>
              </a:rPr>
              <a:t>)</a:t>
            </a:r>
          </a:p>
        </p:txBody>
      </p:sp>
      <p:sp>
        <p:nvSpPr>
          <p:cNvPr id="30" name="사각형: 둥근 모서리 29">
            <a:extLst>
              <a:ext uri="{FF2B5EF4-FFF2-40B4-BE49-F238E27FC236}">
                <a16:creationId xmlns:a16="http://schemas.microsoft.com/office/drawing/2014/main" xmlns="" id="{F052B731-BEDD-4D84-B2CA-C6149F71458E}"/>
              </a:ext>
            </a:extLst>
          </p:cNvPr>
          <p:cNvSpPr/>
          <p:nvPr/>
        </p:nvSpPr>
        <p:spPr>
          <a:xfrm>
            <a:off x="2446362" y="6193223"/>
            <a:ext cx="1224136" cy="332121"/>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rPr>
              <a:t>지원서 수정</a:t>
            </a:r>
            <a:endParaRPr lang="ko-KR" altLang="en-US" sz="900" dirty="0">
              <a:solidFill>
                <a:schemeClr val="tx1"/>
              </a:solidFill>
            </a:endParaRPr>
          </a:p>
        </p:txBody>
      </p:sp>
      <p:sp>
        <p:nvSpPr>
          <p:cNvPr id="31" name="사각형: 둥근 모서리 30">
            <a:extLst>
              <a:ext uri="{FF2B5EF4-FFF2-40B4-BE49-F238E27FC236}">
                <a16:creationId xmlns:a16="http://schemas.microsoft.com/office/drawing/2014/main" xmlns="" id="{FEC5DFAC-32ED-4F5F-A7E8-139E3AE81251}"/>
              </a:ext>
            </a:extLst>
          </p:cNvPr>
          <p:cNvSpPr/>
          <p:nvPr/>
        </p:nvSpPr>
        <p:spPr>
          <a:xfrm>
            <a:off x="3740717" y="6188973"/>
            <a:ext cx="1224136" cy="332121"/>
          </a:xfrm>
          <a:prstGeom prst="roundRect">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지원서 작성</a:t>
            </a:r>
          </a:p>
        </p:txBody>
      </p:sp>
      <p:sp>
        <p:nvSpPr>
          <p:cNvPr id="51" name="직사각형 50">
            <a:extLst>
              <a:ext uri="{FF2B5EF4-FFF2-40B4-BE49-F238E27FC236}">
                <a16:creationId xmlns:a16="http://schemas.microsoft.com/office/drawing/2014/main" xmlns="" id="{5DAD5197-5DB7-4F27-9E47-65B1DF7B6E2E}"/>
              </a:ext>
            </a:extLst>
          </p:cNvPr>
          <p:cNvSpPr/>
          <p:nvPr/>
        </p:nvSpPr>
        <p:spPr>
          <a:xfrm>
            <a:off x="41171" y="6585006"/>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dirty="0"/>
              <a:t>FOOTER</a:t>
            </a:r>
            <a:endParaRPr lang="ko-KR" altLang="en-US" sz="1100" b="1" dirty="0"/>
          </a:p>
        </p:txBody>
      </p:sp>
      <p:sp>
        <p:nvSpPr>
          <p:cNvPr id="25" name="텍스트 개체 틀 3">
            <a:extLst>
              <a:ext uri="{FF2B5EF4-FFF2-40B4-BE49-F238E27FC236}">
                <a16:creationId xmlns:a16="http://schemas.microsoft.com/office/drawing/2014/main" xmlns="" id="{C05055CF-FEFB-4F83-8E8B-D1A17B4470E2}"/>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smtClean="0">
                <a:solidFill>
                  <a:schemeClr val="tx1"/>
                </a:solidFill>
              </a:rPr>
              <a:t>2018-06-08</a:t>
            </a:r>
            <a:endParaRPr lang="ko-KR" altLang="en-US" b="0" dirty="0">
              <a:solidFill>
                <a:schemeClr val="tx1"/>
              </a:solidFill>
            </a:endParaRPr>
          </a:p>
        </p:txBody>
      </p:sp>
      <p:sp>
        <p:nvSpPr>
          <p:cNvPr id="19" name="직사각형 18">
            <a:extLst>
              <a:ext uri="{FF2B5EF4-FFF2-40B4-BE49-F238E27FC236}">
                <a16:creationId xmlns:a16="http://schemas.microsoft.com/office/drawing/2014/main" xmlns="" id="{3A5335BC-ABC1-4966-BC6A-990E1AF99CCE}"/>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xmlns="" id="{21640A04-40AF-4D67-BE57-32567D42F383}"/>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22" name="직사각형 21">
            <a:extLst>
              <a:ext uri="{FF2B5EF4-FFF2-40B4-BE49-F238E27FC236}">
                <a16:creationId xmlns:a16="http://schemas.microsoft.com/office/drawing/2014/main" xmlns="" id="{82FCAB75-8976-427B-9BFF-4DD4EB391899}"/>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23" name="직사각형 22">
            <a:extLst>
              <a:ext uri="{FF2B5EF4-FFF2-40B4-BE49-F238E27FC236}">
                <a16:creationId xmlns:a16="http://schemas.microsoft.com/office/drawing/2014/main" xmlns="" id="{92CBC0AC-BECD-4111-A4D6-A6946AB46974}"/>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24" name="직사각형 23">
            <a:extLst>
              <a:ext uri="{FF2B5EF4-FFF2-40B4-BE49-F238E27FC236}">
                <a16:creationId xmlns:a16="http://schemas.microsoft.com/office/drawing/2014/main" xmlns="" id="{77229D1B-D36B-4388-A2ED-CB14D632E201}"/>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뷰티즌</a:t>
            </a:r>
          </a:p>
        </p:txBody>
      </p:sp>
      <p:sp>
        <p:nvSpPr>
          <p:cNvPr id="33" name="직사각형 32">
            <a:extLst>
              <a:ext uri="{FF2B5EF4-FFF2-40B4-BE49-F238E27FC236}">
                <a16:creationId xmlns:a16="http://schemas.microsoft.com/office/drawing/2014/main" xmlns="" id="{B01E9168-B832-42BC-AF0F-3CD270C7AF14}"/>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뷰티즌이란</a:t>
            </a:r>
            <a:r>
              <a:rPr lang="en-US" altLang="ko-KR" sz="900" dirty="0">
                <a:solidFill>
                  <a:schemeClr val="tx1"/>
                </a:solidFill>
              </a:rPr>
              <a:t>?</a:t>
            </a:r>
          </a:p>
        </p:txBody>
      </p:sp>
      <p:sp>
        <p:nvSpPr>
          <p:cNvPr id="34" name="직사각형 33">
            <a:extLst>
              <a:ext uri="{FF2B5EF4-FFF2-40B4-BE49-F238E27FC236}">
                <a16:creationId xmlns:a16="http://schemas.microsoft.com/office/drawing/2014/main" xmlns="" id="{00FA7561-0183-4455-BABF-5766785C5AFF}"/>
              </a:ext>
            </a:extLst>
          </p:cNvPr>
          <p:cNvSpPr/>
          <p:nvPr/>
        </p:nvSpPr>
        <p:spPr>
          <a:xfrm>
            <a:off x="2504728"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뷰티즌 모집</a:t>
            </a:r>
            <a:endParaRPr lang="en-US" altLang="ko-KR" sz="900" b="1" dirty="0">
              <a:solidFill>
                <a:schemeClr val="tx1"/>
              </a:solidFill>
            </a:endParaRPr>
          </a:p>
        </p:txBody>
      </p:sp>
      <p:sp>
        <p:nvSpPr>
          <p:cNvPr id="35" name="직사각형 34">
            <a:extLst>
              <a:ext uri="{FF2B5EF4-FFF2-40B4-BE49-F238E27FC236}">
                <a16:creationId xmlns:a16="http://schemas.microsoft.com/office/drawing/2014/main" xmlns="" id="{C367FFFE-2185-4B15-B0C2-FF91B30DE805}"/>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프로필</a:t>
            </a:r>
            <a:endParaRPr lang="en-US" altLang="ko-KR" sz="900" dirty="0">
              <a:solidFill>
                <a:schemeClr val="tx1"/>
              </a:solidFill>
            </a:endParaRPr>
          </a:p>
        </p:txBody>
      </p:sp>
      <p:sp>
        <p:nvSpPr>
          <p:cNvPr id="26" name="직사각형 25"/>
          <p:cNvSpPr/>
          <p:nvPr/>
        </p:nvSpPr>
        <p:spPr>
          <a:xfrm>
            <a:off x="2362200" y="6067454"/>
            <a:ext cx="1354667" cy="542166"/>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Tree>
    <p:extLst>
      <p:ext uri="{BB962C8B-B14F-4D97-AF65-F5344CB8AC3E}">
        <p14:creationId xmlns:p14="http://schemas.microsoft.com/office/powerpoint/2010/main" val="4868129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E1F3FABE-C5CD-4FBD-BB60-8E346C259FC7}"/>
              </a:ext>
            </a:extLst>
          </p:cNvPr>
          <p:cNvSpPr/>
          <p:nvPr/>
        </p:nvSpPr>
        <p:spPr>
          <a:xfrm>
            <a:off x="25590" y="414711"/>
            <a:ext cx="7399091" cy="2253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baseline="0"/>
              <a:t>GNB</a:t>
            </a:r>
            <a:endParaRPr lang="ko-KR" altLang="en-US" sz="1100" b="1"/>
          </a:p>
        </p:txBody>
      </p:sp>
      <p:sp>
        <p:nvSpPr>
          <p:cNvPr id="4" name="텍스트 개체 틀 3">
            <a:extLst>
              <a:ext uri="{FF2B5EF4-FFF2-40B4-BE49-F238E27FC236}">
                <a16:creationId xmlns:a16="http://schemas.microsoft.com/office/drawing/2014/main" xmlns="" id="{569E0074-CAF3-4C07-BA31-5A562A58E631}"/>
              </a:ext>
            </a:extLst>
          </p:cNvPr>
          <p:cNvSpPr>
            <a:spLocks noGrp="1"/>
          </p:cNvSpPr>
          <p:nvPr>
            <p:ph type="body" idx="1"/>
          </p:nvPr>
        </p:nvSpPr>
        <p:spPr/>
        <p:txBody>
          <a:bodyPr/>
          <a:lstStyle/>
          <a:p>
            <a:r>
              <a:rPr lang="en-US" altLang="ko-KR" dirty="0"/>
              <a:t>EH.BC.08.001.BAPP </a:t>
            </a:r>
            <a:endParaRPr lang="ko-KR" altLang="en-US" dirty="0"/>
          </a:p>
        </p:txBody>
      </p:sp>
      <p:sp>
        <p:nvSpPr>
          <p:cNvPr id="5" name="텍스트 개체 틀 4">
            <a:extLst>
              <a:ext uri="{FF2B5EF4-FFF2-40B4-BE49-F238E27FC236}">
                <a16:creationId xmlns:a16="http://schemas.microsoft.com/office/drawing/2014/main" xmlns="" id="{8DA155E0-4782-47A8-8C25-D0F243EA94C2}"/>
              </a:ext>
            </a:extLst>
          </p:cNvPr>
          <p:cNvSpPr>
            <a:spLocks noGrp="1"/>
          </p:cNvSpPr>
          <p:nvPr>
            <p:ph type="body" idx="10"/>
          </p:nvPr>
        </p:nvSpPr>
        <p:spPr/>
        <p:txBody>
          <a:bodyPr/>
          <a:lstStyle/>
          <a:p>
            <a:r>
              <a:rPr lang="ko-KR" altLang="en-US" dirty="0"/>
              <a:t>브랜드</a:t>
            </a:r>
            <a:r>
              <a:rPr lang="en-US" altLang="ko-KR" dirty="0"/>
              <a:t>_</a:t>
            </a:r>
            <a:r>
              <a:rPr lang="ko-KR" altLang="en-US" dirty="0"/>
              <a:t>커뮤니티</a:t>
            </a:r>
            <a:r>
              <a:rPr lang="en-US" altLang="ko-KR" dirty="0"/>
              <a:t>_</a:t>
            </a:r>
            <a:r>
              <a:rPr lang="ko-KR" altLang="en-US"/>
              <a:t>뷰티즌</a:t>
            </a:r>
            <a:r>
              <a:rPr lang="en-US" altLang="ko-KR" dirty="0"/>
              <a:t>_</a:t>
            </a:r>
            <a:r>
              <a:rPr lang="ko-KR" altLang="en-US"/>
              <a:t>뷰티즌</a:t>
            </a:r>
            <a:r>
              <a:rPr lang="ko-KR" altLang="en-US" dirty="0"/>
              <a:t> 모집</a:t>
            </a:r>
            <a:r>
              <a:rPr lang="en-US" altLang="ko-KR" dirty="0"/>
              <a:t>_</a:t>
            </a:r>
            <a:r>
              <a:rPr lang="ko-KR" altLang="en-US"/>
              <a:t>뷰티즌</a:t>
            </a:r>
            <a:r>
              <a:rPr lang="ko-KR" altLang="en-US" dirty="0"/>
              <a:t> 지원서 작성</a:t>
            </a:r>
            <a:r>
              <a:rPr lang="en-US" altLang="ko-KR" dirty="0"/>
              <a:t>[1/2]</a:t>
            </a:r>
            <a:endParaRPr lang="ko-KR" altLang="en-US" dirty="0"/>
          </a:p>
        </p:txBody>
      </p:sp>
      <p:sp>
        <p:nvSpPr>
          <p:cNvPr id="6" name="텍스트 개체 틀 5">
            <a:extLst>
              <a:ext uri="{FF2B5EF4-FFF2-40B4-BE49-F238E27FC236}">
                <a16:creationId xmlns:a16="http://schemas.microsoft.com/office/drawing/2014/main" xmlns="" id="{B29F38DC-6FEE-4D3C-A73D-D5F3FF1EA59D}"/>
              </a:ext>
            </a:extLst>
          </p:cNvPr>
          <p:cNvSpPr>
            <a:spLocks noGrp="1"/>
          </p:cNvSpPr>
          <p:nvPr>
            <p:ph type="body" idx="11"/>
          </p:nvPr>
        </p:nvSpPr>
        <p:spPr/>
        <p:txBody>
          <a:bodyPr/>
          <a:lstStyle/>
          <a:p>
            <a:r>
              <a:rPr lang="ko-KR" altLang="en-US" dirty="0"/>
              <a:t>브랜드</a:t>
            </a:r>
            <a:r>
              <a:rPr lang="en-US" altLang="ko-KR" dirty="0"/>
              <a:t>&gt;</a:t>
            </a:r>
            <a:r>
              <a:rPr lang="ko-KR" altLang="en-US" dirty="0"/>
              <a:t>커뮤니티</a:t>
            </a:r>
            <a:r>
              <a:rPr lang="en-US" altLang="ko-KR" dirty="0"/>
              <a:t>&gt;</a:t>
            </a:r>
            <a:r>
              <a:rPr lang="ko-KR" altLang="en-US"/>
              <a:t>뷰티즌</a:t>
            </a:r>
            <a:endParaRPr lang="ko-KR" altLang="en-US" dirty="0"/>
          </a:p>
        </p:txBody>
      </p:sp>
      <p:graphicFrame>
        <p:nvGraphicFramePr>
          <p:cNvPr id="7" name="Group 57">
            <a:extLst>
              <a:ext uri="{FF2B5EF4-FFF2-40B4-BE49-F238E27FC236}">
                <a16:creationId xmlns:a16="http://schemas.microsoft.com/office/drawing/2014/main" xmlns="" id="{A58B1D18-2CAB-40C7-B380-70CD459F1D33}"/>
              </a:ext>
            </a:extLst>
          </p:cNvPr>
          <p:cNvGraphicFramePr>
            <a:graphicFrameLocks noGrp="1"/>
          </p:cNvGraphicFramePr>
          <p:nvPr>
            <p:extLst>
              <p:ext uri="{D42A27DB-BD31-4B8C-83A1-F6EECF244321}">
                <p14:modId xmlns:p14="http://schemas.microsoft.com/office/powerpoint/2010/main" val="2185789794"/>
              </p:ext>
            </p:extLst>
          </p:nvPr>
        </p:nvGraphicFramePr>
        <p:xfrm>
          <a:off x="7464287" y="414711"/>
          <a:ext cx="2441713" cy="3321560"/>
        </p:xfrm>
        <a:graphic>
          <a:graphicData uri="http://schemas.openxmlformats.org/drawingml/2006/table">
            <a:tbl>
              <a:tblPr>
                <a:effectLst/>
              </a:tblPr>
              <a:tblGrid>
                <a:gridCol w="257332">
                  <a:extLst>
                    <a:ext uri="{9D8B030D-6E8A-4147-A177-3AD203B41FA5}">
                      <a16:colId xmlns:a16="http://schemas.microsoft.com/office/drawing/2014/main" xmlns="" val="20000"/>
                    </a:ext>
                  </a:extLst>
                </a:gridCol>
                <a:gridCol w="2184381">
                  <a:extLst>
                    <a:ext uri="{9D8B030D-6E8A-4147-A177-3AD203B41FA5}">
                      <a16:colId xmlns:a16="http://schemas.microsoft.com/office/drawing/2014/main" xmlns="" val="20001"/>
                    </a:ext>
                  </a:extLst>
                </a:gridCol>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900" b="1" i="0" u="none" strike="noStrike" cap="none" normalizeH="0" baseline="0" dirty="0">
                          <a:ln>
                            <a:noFill/>
                          </a:ln>
                          <a:solidFill>
                            <a:schemeClr val="bg1"/>
                          </a:solidFill>
                          <a:effectLst/>
                          <a:latin typeface="아리따-돋움(TTF)-Medium" panose="02020603020101020101" pitchFamily="18" charset="-127"/>
                          <a:ea typeface="아리따-돋움(TTF)-Medium" panose="02020603020101020101" pitchFamily="18" charset="-127"/>
                        </a:rPr>
                        <a:t>Description</a:t>
                      </a:r>
                    </a:p>
                  </a:txBody>
                  <a:tcPr marL="72000" marR="19501" marT="17991" marB="17991" anchor="ctr" horzOverflow="overflow">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0" lang="ko-KR" altLang="en-US" sz="800" b="0" i="0" u="none" strike="noStrike" cap="none" normalizeH="0" baseline="0" dirty="0">
                        <a:ln>
                          <a:noFill/>
                        </a:ln>
                        <a:solidFill>
                          <a:schemeClr val="tx1"/>
                        </a:solidFill>
                        <a:effectLst/>
                        <a:latin typeface="맑은 고딕" pitchFamily="50" charset="-127"/>
                        <a:ea typeface="맑은 고딕" pitchFamily="50" charset="-127"/>
                      </a:endParaRPr>
                    </a:p>
                  </a:txBody>
                  <a:tcPr marL="18000" marR="18000" marT="18000" marB="18000" horzOverflow="overflow">
                    <a:lnL w="9525" cap="flat" cmpd="sng" algn="ctr">
                      <a:solidFill>
                        <a:srgbClr val="7F7F7F"/>
                      </a:solidFill>
                      <a:prstDash val="solid"/>
                      <a:round/>
                      <a:headEnd type="none" w="med" len="med"/>
                      <a:tailEnd type="none" w="med" len="med"/>
                    </a:lnL>
                    <a:lnR w="9525" cap="flat" cmpd="sng" algn="ctr">
                      <a:solidFill>
                        <a:srgbClr val="7F7F7F"/>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xmlns="" val="10000"/>
                  </a:ext>
                </a:extLst>
              </a:tr>
              <a:tr h="0">
                <a:tc gridSpan="2">
                  <a:txBody>
                    <a:bodyPr/>
                    <a:lstStyle/>
                    <a:p>
                      <a:pPr marL="171450" indent="-171450" algn="l" latinLnBrk="1">
                        <a:buFont typeface="Arial" panose="020B0604020202020204" pitchFamily="34" charset="0"/>
                        <a:buChar char="•"/>
                      </a:pPr>
                      <a:r>
                        <a:rPr lang="en-US" altLang="ko-KR" sz="800" b="0" baseline="0" dirty="0">
                          <a:latin typeface="아리따-돋움(TTF)-Medium" panose="02020603020101020101" pitchFamily="18" charset="-127"/>
                          <a:ea typeface="아리따-돋움(TTF)-Medium" panose="02020603020101020101" pitchFamily="18" charset="-127"/>
                          <a:hlinkClick r:id="rId2"/>
                        </a:rPr>
                        <a:t>http://</a:t>
                      </a:r>
                      <a:r>
                        <a:rPr lang="en-US" altLang="ko-KR" sz="800" b="0" baseline="0" dirty="0" smtClean="0">
                          <a:latin typeface="아리따-돋움(TTF)-Medium" panose="02020603020101020101" pitchFamily="18" charset="-127"/>
                          <a:ea typeface="아리따-돋움(TTF)-Medium" panose="02020603020101020101" pitchFamily="18" charset="-127"/>
                          <a:hlinkClick r:id="rId2"/>
                        </a:rPr>
                        <a:t>www.etudehouse.com/kr/ko/beautizen.do?method=recruit</a:t>
                      </a:r>
                      <a:endParaRPr lang="en-US" altLang="ko-KR" sz="800" b="0" baseline="0" dirty="0" smtClean="0">
                        <a:latin typeface="아리따-돋움(TTF)-Medium" panose="02020603020101020101" pitchFamily="18" charset="-127"/>
                        <a:ea typeface="아리따-돋움(TTF)-Medium" panose="02020603020101020101" pitchFamily="18" charset="-127"/>
                      </a:endParaRPr>
                    </a:p>
                    <a:p>
                      <a:pPr marL="171450" indent="-171450" algn="l" latinLnBrk="1">
                        <a:buFont typeface="Arial" panose="020B0604020202020204" pitchFamily="34" charset="0"/>
                        <a:buChar char="•"/>
                      </a:pPr>
                      <a:endParaRPr lang="en-US" altLang="ko-KR" sz="800" b="0" baseline="0" dirty="0" smtClean="0">
                        <a:latin typeface="아리따-돋움(TTF)-Medium" panose="02020603020101020101" pitchFamily="18" charset="-127"/>
                        <a:ea typeface="아리따-돋움(TTF)-Medium" panose="02020603020101020101" pitchFamily="18" charset="-127"/>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800" b="1" baseline="0" dirty="0" err="1" smtClean="0">
                          <a:solidFill>
                            <a:srgbClr val="C00000"/>
                          </a:solidFill>
                          <a:latin typeface="아리따-돋움(TTF)-Medium" panose="02020603020101020101" pitchFamily="18" charset="-127"/>
                          <a:ea typeface="아리따-돋움(TTF)-Medium" panose="02020603020101020101" pitchFamily="18" charset="-127"/>
                        </a:rPr>
                        <a:t>보안팀</a:t>
                      </a:r>
                      <a:r>
                        <a:rPr lang="ko-KR" altLang="en-US" sz="800" b="1" baseline="0" dirty="0" smtClean="0">
                          <a:solidFill>
                            <a:srgbClr val="C00000"/>
                          </a:solidFill>
                          <a:latin typeface="아리따-돋움(TTF)-Medium" panose="02020603020101020101" pitchFamily="18" charset="-127"/>
                          <a:ea typeface="아리따-돋움(TTF)-Medium" panose="02020603020101020101" pitchFamily="18" charset="-127"/>
                        </a:rPr>
                        <a:t> 검토내용</a:t>
                      </a:r>
                      <a:r>
                        <a:rPr lang="en-US" altLang="ko-KR" sz="800" b="1" baseline="0" dirty="0" smtClean="0">
                          <a:solidFill>
                            <a:srgbClr val="C00000"/>
                          </a:solidFill>
                          <a:latin typeface="아리따-돋움(TTF)-Medium" panose="02020603020101020101" pitchFamily="18" charset="-127"/>
                          <a:ea typeface="아리따-돋움(TTF)-Medium" panose="02020603020101020101" pitchFamily="18" charset="-127"/>
                        </a:rPr>
                        <a:t>(5/4)</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1)</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생년월일 입력 시</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14</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세 이상만 입력될수 있도록 처리</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
                      </a:r>
                      <a:b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b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2)</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주소는 거주지역으로 대체</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서울</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경기</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인청</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충청남도</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충청북도</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700" dirty="0">
                        <a:solidFill>
                          <a:schemeClr val="tx1"/>
                        </a:solidFill>
                        <a:latin typeface="맑은 고딕" panose="020B0503020000020004" pitchFamily="50" charset="-127"/>
                        <a:ea typeface="맑은 고딕" panose="020B0503020000020004" pitchFamily="50"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0364">
                <a:tc>
                  <a:txBody>
                    <a:bodyPr/>
                    <a:lstStyle/>
                    <a:p>
                      <a:pPr algn="ctr" latinLnBrk="1"/>
                      <a:r>
                        <a:rPr lang="ko-KR" altLang="en-US" sz="900" b="1">
                          <a:latin typeface="아리따-돋움(TTF)-Medium" panose="02020603020101020101" pitchFamily="18" charset="-127"/>
                          <a:ea typeface="아리따-돋움(TTF)-Medium" panose="02020603020101020101" pitchFamily="18" charset="-127"/>
                        </a:rPr>
                        <a:t>공통</a:t>
                      </a: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MO</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와 요건 동일</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단</a:t>
                      </a:r>
                      <a:r>
                        <a:rPr lang="en-US" altLang="ko-KR" sz="800" b="0" dirty="0">
                          <a:solidFill>
                            <a:schemeClr val="tx1"/>
                          </a:solidFill>
                          <a:latin typeface="아리따-돋움(TTF)-Medium" panose="02020603020101020101" pitchFamily="18" charset="-127"/>
                          <a:ea typeface="아리따-돋움(TTF)-Medium" panose="02020603020101020101" pitchFamily="18" charset="-127"/>
                        </a:rPr>
                        <a:t>, 1</a:t>
                      </a:r>
                      <a:r>
                        <a:rPr lang="ko-KR" altLang="en-US" sz="800" b="0" dirty="0">
                          <a:solidFill>
                            <a:schemeClr val="tx1"/>
                          </a:solidFill>
                          <a:latin typeface="아리따-돋움(TTF)-Medium" panose="02020603020101020101" pitchFamily="18" charset="-127"/>
                          <a:ea typeface="아리따-돋움(TTF)-Medium" panose="02020603020101020101" pitchFamily="18" charset="-127"/>
                        </a:rPr>
                        <a:t>페이지</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26763463"/>
                  </a:ext>
                </a:extLst>
              </a:tr>
              <a:tr h="190364">
                <a:tc>
                  <a:txBody>
                    <a:bodyPr/>
                    <a:lstStyle/>
                    <a:p>
                      <a:pPr algn="ctr" latinLnBrk="1"/>
                      <a:r>
                        <a:rPr lang="en-US" altLang="ko-KR" sz="900" b="1" dirty="0">
                          <a:latin typeface="아리따-돋움(TTF)-Medium" panose="02020603020101020101" pitchFamily="18" charset="-127"/>
                          <a:ea typeface="아리따-돋움(TTF)-Medium" panose="02020603020101020101" pitchFamily="18" charset="-127"/>
                        </a:rPr>
                        <a:t>1</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ko-KR" altLang="en-US" sz="800" b="1" dirty="0">
                          <a:solidFill>
                            <a:schemeClr val="tx1"/>
                          </a:solidFill>
                          <a:latin typeface="아리따-돋움(TTF)-Medium" panose="02020603020101020101" pitchFamily="18" charset="-127"/>
                          <a:ea typeface="아리따-돋움(TTF)-Medium" panose="02020603020101020101" pitchFamily="18" charset="-127"/>
                        </a:rPr>
                        <a:t>사진등록</a:t>
                      </a:r>
                      <a:endParaRPr lang="en-US" altLang="ko-KR" sz="800" b="1" dirty="0">
                        <a:solidFill>
                          <a:schemeClr val="tx1"/>
                        </a:solidFill>
                        <a:latin typeface="아리따-돋움(TTF)-Medium" panose="02020603020101020101" pitchFamily="18" charset="-127"/>
                        <a:ea typeface="아리따-돋움(TTF)-Medium" panose="02020603020101020101" pitchFamily="18" charset="-127"/>
                      </a:endParaRP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a:solidFill>
                            <a:schemeClr val="tx1"/>
                          </a:solidFill>
                          <a:latin typeface="아리따-돋움(TTF)-Medium" panose="02020603020101020101" pitchFamily="18" charset="-127"/>
                          <a:ea typeface="아리따-돋움(TTF)-Medium" panose="02020603020101020101" pitchFamily="18" charset="-127"/>
                        </a:rPr>
                        <a:t>선택 시 파일탐색기 팝업</a:t>
                      </a: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p>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b="0" dirty="0">
                          <a:solidFill>
                            <a:schemeClr val="tx1"/>
                          </a:solidFill>
                          <a:latin typeface="아리따-돋움(TTF)-Medium" panose="02020603020101020101" pitchFamily="18" charset="-127"/>
                          <a:ea typeface="아리따-돋움(TTF)-Medium" panose="02020603020101020101" pitchFamily="18" charset="-127"/>
                        </a:rPr>
                        <a:t>-</a:t>
                      </a:r>
                      <a:r>
                        <a:rPr lang="ko-KR" altLang="en-US" sz="800" b="0" dirty="0" err="1">
                          <a:solidFill>
                            <a:schemeClr val="tx1"/>
                          </a:solidFill>
                          <a:latin typeface="아리따-돋움(TTF)-Medium" panose="02020603020101020101" pitchFamily="18" charset="-127"/>
                          <a:ea typeface="아리따-돋움(TTF)-Medium" panose="02020603020101020101" pitchFamily="18" charset="-127"/>
                        </a:rPr>
                        <a:t>파일찾기</a:t>
                      </a:r>
                      <a:r>
                        <a:rPr lang="ko-KR" altLang="en-US" sz="800" b="0" dirty="0">
                          <a:solidFill>
                            <a:schemeClr val="tx1"/>
                          </a:solidFill>
                          <a:latin typeface="아리따-돋움(TTF)-Medium" panose="02020603020101020101" pitchFamily="18" charset="-127"/>
                          <a:ea typeface="아리따-돋움(TTF)-Medium" panose="02020603020101020101" pitchFamily="18" charset="-127"/>
                        </a:rPr>
                        <a:t> 팝업에서 등록하면 이미지 등록 반영</a:t>
                      </a:r>
                      <a:endParaRPr lang="en-US" altLang="ko-KR" sz="800" b="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0">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2</a:t>
                      </a:r>
                      <a:endParaRPr lang="ko-KR" altLang="en-US" sz="900" b="1" dirty="0">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dirty="0" smtClean="0">
                          <a:solidFill>
                            <a:schemeClr val="tx1"/>
                          </a:solidFill>
                          <a:latin typeface="아리따-돋움(TTF)-Medium" panose="02020603020101020101" pitchFamily="18" charset="-127"/>
                          <a:ea typeface="아리따-돋움(TTF)-Medium" panose="02020603020101020101" pitchFamily="18" charset="-127"/>
                        </a:rPr>
                        <a:t>생년월일 </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p>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8</a:t>
                      </a:r>
                      <a:r>
                        <a:rPr lang="ko-KR" altLang="en-US" sz="800" b="0" smtClean="0">
                          <a:solidFill>
                            <a:schemeClr val="tx1"/>
                          </a:solidFill>
                          <a:latin typeface="아리따-돋움(TTF)-Medium" panose="02020603020101020101" pitchFamily="18" charset="-127"/>
                          <a:ea typeface="아리따-돋움(TTF)-Medium" panose="02020603020101020101" pitchFamily="18" charset="-127"/>
                        </a:rPr>
                        <a:t>자리</a:t>
                      </a:r>
                      <a:r>
                        <a:rPr lang="en-US" altLang="ko-KR" sz="800" b="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1" smtClean="0">
                          <a:solidFill>
                            <a:srgbClr val="C00000"/>
                          </a:solidFill>
                          <a:latin typeface="아리따-돋움(TTF)-Medium" panose="02020603020101020101" pitchFamily="18" charset="-127"/>
                          <a:ea typeface="아리따-돋움(TTF)-Medium" panose="02020603020101020101" pitchFamily="18" charset="-127"/>
                        </a:rPr>
                        <a:t>생년월일 입력 시 </a:t>
                      </a:r>
                      <a:r>
                        <a:rPr lang="en-US" altLang="ko-KR" sz="800" b="1" dirty="0" smtClean="0">
                          <a:solidFill>
                            <a:srgbClr val="C00000"/>
                          </a:solidFill>
                          <a:latin typeface="아리따-돋움(TTF)-Medium" panose="02020603020101020101" pitchFamily="18" charset="-127"/>
                          <a:ea typeface="아리따-돋움(TTF)-Medium" panose="02020603020101020101" pitchFamily="18" charset="-127"/>
                        </a:rPr>
                        <a:t>14</a:t>
                      </a:r>
                      <a:r>
                        <a:rPr lang="ko-KR" altLang="en-US" sz="800" b="1" smtClean="0">
                          <a:solidFill>
                            <a:srgbClr val="C00000"/>
                          </a:solidFill>
                          <a:latin typeface="아리따-돋움(TTF)-Medium" panose="02020603020101020101" pitchFamily="18" charset="-127"/>
                          <a:ea typeface="아리따-돋움(TTF)-Medium" panose="02020603020101020101" pitchFamily="18" charset="-127"/>
                        </a:rPr>
                        <a:t>세 이상만 입력 될수 있도록 처리</a:t>
                      </a:r>
                      <a:r>
                        <a:rPr lang="en-US" altLang="ko-KR" sz="800" b="1" dirty="0" smtClean="0">
                          <a:solidFill>
                            <a:srgbClr val="C00000"/>
                          </a:solidFill>
                          <a:latin typeface="아리따-돋움(TTF)-Medium" panose="02020603020101020101" pitchFamily="18" charset="-127"/>
                          <a:ea typeface="아리따-돋움(TTF)-Medium" panose="02020603020101020101" pitchFamily="18" charset="-127"/>
                        </a:rPr>
                        <a:t>.</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r>
                        <a:rPr lang="ko-KR" altLang="en-US" sz="800" b="0" baseline="0" smtClean="0">
                          <a:solidFill>
                            <a:schemeClr val="tx1"/>
                          </a:solidFill>
                          <a:latin typeface="아리따-돋움(TTF)-Medium" panose="02020603020101020101" pitchFamily="18" charset="-127"/>
                          <a:ea typeface="아리따-돋움(TTF)-Medium" panose="02020603020101020101" pitchFamily="18" charset="-127"/>
                        </a:rPr>
                        <a:t>보안팀 요청사항</a:t>
                      </a:r>
                      <a:r>
                        <a:rPr lang="en-US" altLang="ko-KR" sz="800" b="0" baseline="0" dirty="0" smtClean="0">
                          <a:solidFill>
                            <a:schemeClr val="tx1"/>
                          </a:solidFill>
                          <a:latin typeface="아리따-돋움(TTF)-Medium" panose="02020603020101020101" pitchFamily="18" charset="-127"/>
                          <a:ea typeface="아리따-돋움(TTF)-Medium" panose="02020603020101020101" pitchFamily="18" charset="-127"/>
                        </a:rPr>
                        <a:t>)</a:t>
                      </a:r>
                      <a:endParaRPr lang="en-US" altLang="ko-KR" sz="800" b="0" dirty="0" smtClean="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0">
                <a:tc>
                  <a:txBody>
                    <a:bodyPr/>
                    <a:lstStyle/>
                    <a:p>
                      <a:pPr algn="ctr" latinLnBrk="1"/>
                      <a:r>
                        <a:rPr lang="en-US" altLang="ko-KR" sz="900" b="1" dirty="0" smtClean="0">
                          <a:latin typeface="아리따-돋움(TTF)-Medium" panose="02020603020101020101" pitchFamily="18" charset="-127"/>
                          <a:ea typeface="아리따-돋움(TTF)-Medium" panose="02020603020101020101" pitchFamily="18" charset="-127"/>
                        </a:rPr>
                        <a:t>3</a:t>
                      </a:r>
                      <a:endParaRPr lang="ko-KR" altLang="en-US" sz="900" b="1">
                        <a:latin typeface="아리따-돋움(TTF)-Medium" panose="02020603020101020101" pitchFamily="18" charset="-127"/>
                        <a:ea typeface="아리따-돋움(TTF)-Medium" panose="02020603020101020101" pitchFamily="18" charset="-127"/>
                      </a:endParaRPr>
                    </a:p>
                  </a:txBody>
                  <a:tcPr marL="39015" marR="39015" marT="45674" marB="45674">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1" strike="noStrike" dirty="0" smtClean="0">
                          <a:solidFill>
                            <a:schemeClr val="tx1"/>
                          </a:solidFill>
                          <a:latin typeface="아리따-돋움(TTF)-Medium" panose="02020603020101020101" pitchFamily="18" charset="-127"/>
                          <a:ea typeface="아리따-돋움(TTF)-Medium" panose="02020603020101020101" pitchFamily="18" charset="-127"/>
                        </a:rPr>
                        <a:t>거주지역</a:t>
                      </a:r>
                      <a:r>
                        <a:rPr lang="en-US" altLang="ko-KR" sz="800" b="1" strike="noStrike" dirty="0" smtClean="0">
                          <a:solidFill>
                            <a:schemeClr val="tx1"/>
                          </a:solidFill>
                          <a:latin typeface="아리따-돋움(TTF)-Medium" panose="02020603020101020101" pitchFamily="18" charset="-127"/>
                          <a:ea typeface="아리따-돋움(TTF)-Medium" panose="02020603020101020101" pitchFamily="18" charset="-127"/>
                        </a:rPr>
                        <a:t>: </a:t>
                      </a:r>
                    </a:p>
                    <a:p>
                      <a:pPr marL="0" marR="0" lvl="0" indent="0" algn="l" defTabSz="844083" rtl="0" eaLnBrk="1" fontAlgn="auto" latinLnBrk="1" hangingPunct="1">
                        <a:lnSpc>
                          <a:spcPct val="100000"/>
                        </a:lnSpc>
                        <a:spcBef>
                          <a:spcPts val="0"/>
                        </a:spcBef>
                        <a:spcAft>
                          <a:spcPts val="0"/>
                        </a:spcAft>
                        <a:buClrTx/>
                        <a:buSzTx/>
                        <a:buFontTx/>
                        <a:buNone/>
                        <a:tabLst/>
                        <a:defRPr/>
                      </a:pPr>
                      <a:r>
                        <a:rPr lang="ko-KR" altLang="en-US" sz="800" b="0" strike="noStrike" dirty="0" smtClean="0">
                          <a:solidFill>
                            <a:schemeClr val="tx1"/>
                          </a:solidFill>
                          <a:latin typeface="아리따-돋움(TTF)-Medium" panose="02020603020101020101" pitchFamily="18" charset="-127"/>
                          <a:ea typeface="아리따-돋움(TTF)-Medium" panose="02020603020101020101" pitchFamily="18" charset="-127"/>
                        </a:rPr>
                        <a:t>강원도</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경기도</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경상남도</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경상북도</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광주광역시</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대구광역시</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smtClean="0">
                          <a:solidFill>
                            <a:schemeClr val="tx1"/>
                          </a:solidFill>
                          <a:latin typeface="아리따-돋움(TTF)-Medium" panose="02020603020101020101" pitchFamily="18" charset="-127"/>
                          <a:ea typeface="아리따-돋움(TTF)-Medium" panose="02020603020101020101" pitchFamily="18" charset="-127"/>
                        </a:rPr>
                        <a:t>대전광역시</a:t>
                      </a:r>
                      <a:r>
                        <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rPr>
                        <a:t>,</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부산광역시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서울특별시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세종특별자치시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울산광역시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인천광역시</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전라남도</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전라북도</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제주특별자치도</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충청남도</a:t>
                      </a:r>
                      <a:r>
                        <a:rPr lang="en-US" altLang="ko-KR" sz="800" b="0" strike="noStrike" baseline="0" dirty="0" smtClean="0">
                          <a:solidFill>
                            <a:schemeClr val="tx1"/>
                          </a:solidFill>
                          <a:latin typeface="아리따-돋움(TTF)-Medium" panose="02020603020101020101" pitchFamily="18" charset="-127"/>
                          <a:ea typeface="아리따-돋움(TTF)-Medium" panose="02020603020101020101" pitchFamily="18" charset="-127"/>
                        </a:rPr>
                        <a:t>, </a:t>
                      </a:r>
                      <a:r>
                        <a:rPr lang="ko-KR" altLang="en-US" sz="800" b="0" strike="noStrike" baseline="0" smtClean="0">
                          <a:solidFill>
                            <a:schemeClr val="tx1"/>
                          </a:solidFill>
                          <a:latin typeface="아리따-돋움(TTF)-Medium" panose="02020603020101020101" pitchFamily="18" charset="-127"/>
                          <a:ea typeface="아리따-돋움(TTF)-Medium" panose="02020603020101020101" pitchFamily="18" charset="-127"/>
                        </a:rPr>
                        <a:t>충청북도</a:t>
                      </a:r>
                      <a:endParaRPr lang="en-US" altLang="ko-KR" sz="800" b="0" strike="noStrike" dirty="0" smtClean="0">
                        <a:solidFill>
                          <a:schemeClr val="tx1"/>
                        </a:solidFill>
                        <a:latin typeface="아리따-돋움(TTF)-Medium" panose="02020603020101020101" pitchFamily="18" charset="-127"/>
                        <a:ea typeface="아리따-돋움(TTF)-Medium" panose="02020603020101020101" pitchFamily="18" charset="-127"/>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dirty="0">
                        <a:solidFill>
                          <a:schemeClr val="tx1"/>
                        </a:solidFill>
                        <a:latin typeface="아리따-돋움(TTF)-Medium" panose="02020603020101020101" pitchFamily="18" charset="-127"/>
                        <a:ea typeface="아리따-돋움(TTF)-Medium" panose="02020603020101020101" pitchFamily="18" charset="-127"/>
                      </a:endParaRPr>
                    </a:p>
                  </a:txBody>
                  <a:tcPr marL="72000" marR="72000" marT="42167" marB="42167">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37820773"/>
                  </a:ext>
                </a:extLst>
              </a:tr>
            </a:tbl>
          </a:graphicData>
        </a:graphic>
      </p:graphicFrame>
      <p:sp>
        <p:nvSpPr>
          <p:cNvPr id="20" name="직사각형 19">
            <a:extLst>
              <a:ext uri="{FF2B5EF4-FFF2-40B4-BE49-F238E27FC236}">
                <a16:creationId xmlns:a16="http://schemas.microsoft.com/office/drawing/2014/main" xmlns="" id="{1AD07F28-F9B0-49CD-89EE-31EA5F788084}"/>
              </a:ext>
            </a:extLst>
          </p:cNvPr>
          <p:cNvSpPr/>
          <p:nvPr/>
        </p:nvSpPr>
        <p:spPr>
          <a:xfrm>
            <a:off x="73398" y="1676960"/>
            <a:ext cx="7303001" cy="506440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32" name="직사각형 31">
            <a:extLst>
              <a:ext uri="{FF2B5EF4-FFF2-40B4-BE49-F238E27FC236}">
                <a16:creationId xmlns:a16="http://schemas.microsoft.com/office/drawing/2014/main" xmlns="" id="{FE5CD02A-01B7-4076-A559-9E98C0B285FE}"/>
              </a:ext>
            </a:extLst>
          </p:cNvPr>
          <p:cNvSpPr/>
          <p:nvPr/>
        </p:nvSpPr>
        <p:spPr>
          <a:xfrm>
            <a:off x="73398" y="1676961"/>
            <a:ext cx="7303001" cy="289914"/>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rPr>
              <a:t>뷰티즌 지원서 작성</a:t>
            </a:r>
            <a:endParaRPr lang="en-US" altLang="ko-KR" sz="900" b="1" dirty="0">
              <a:solidFill>
                <a:schemeClr val="tx1"/>
              </a:solidFill>
            </a:endParaRPr>
          </a:p>
        </p:txBody>
      </p:sp>
      <p:sp>
        <p:nvSpPr>
          <p:cNvPr id="61" name="Rectangle 21">
            <a:extLst>
              <a:ext uri="{FF2B5EF4-FFF2-40B4-BE49-F238E27FC236}">
                <a16:creationId xmlns:a16="http://schemas.microsoft.com/office/drawing/2014/main" xmlns="" id="{4516DDA1-5ED9-4F1F-BE19-9DECE0E60A6B}"/>
              </a:ext>
            </a:extLst>
          </p:cNvPr>
          <p:cNvSpPr/>
          <p:nvPr/>
        </p:nvSpPr>
        <p:spPr>
          <a:xfrm>
            <a:off x="25590" y="414710"/>
            <a:ext cx="7399090" cy="6395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E9BDA2E6-E8AB-4CF6-B533-BDC1A5854734}"/>
              </a:ext>
            </a:extLst>
          </p:cNvPr>
          <p:cNvSpPr/>
          <p:nvPr/>
        </p:nvSpPr>
        <p:spPr>
          <a:xfrm>
            <a:off x="445602" y="2533016"/>
            <a:ext cx="1224136" cy="10809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a:p>
            <a:endParaRPr lang="en-US" altLang="ko-KR" sz="900" dirty="0">
              <a:solidFill>
                <a:schemeClr val="tx1"/>
              </a:solidFill>
              <a:latin typeface="+mn-ea"/>
            </a:endParaRPr>
          </a:p>
        </p:txBody>
      </p:sp>
      <p:sp>
        <p:nvSpPr>
          <p:cNvPr id="26" name="TextBox 25">
            <a:extLst>
              <a:ext uri="{FF2B5EF4-FFF2-40B4-BE49-F238E27FC236}">
                <a16:creationId xmlns:a16="http://schemas.microsoft.com/office/drawing/2014/main" xmlns="" id="{14FE68C5-CED7-46C6-969E-FF1C17F7012E}"/>
              </a:ext>
            </a:extLst>
          </p:cNvPr>
          <p:cNvSpPr txBox="1"/>
          <p:nvPr/>
        </p:nvSpPr>
        <p:spPr>
          <a:xfrm>
            <a:off x="164312" y="3836307"/>
            <a:ext cx="1858633" cy="230832"/>
          </a:xfrm>
          <a:prstGeom prst="rect">
            <a:avLst/>
          </a:prstGeom>
          <a:noFill/>
        </p:spPr>
        <p:txBody>
          <a:bodyPr wrap="square" rtlCol="0">
            <a:spAutoFit/>
          </a:bodyPr>
          <a:lstStyle/>
          <a:p>
            <a:pPr algn="ctr"/>
            <a:r>
              <a:rPr lang="en-US" altLang="ko-KR" sz="900" dirty="0">
                <a:solidFill>
                  <a:srgbClr val="999999"/>
                </a:solidFill>
                <a:latin typeface="+mn-ea"/>
              </a:rPr>
              <a:t>120X160 </a:t>
            </a:r>
            <a:r>
              <a:rPr lang="ko-KR" altLang="en-US" sz="900" dirty="0">
                <a:solidFill>
                  <a:srgbClr val="999999"/>
                </a:solidFill>
                <a:latin typeface="+mn-ea"/>
              </a:rPr>
              <a:t>최적화  </a:t>
            </a:r>
          </a:p>
        </p:txBody>
      </p:sp>
      <p:pic>
        <p:nvPicPr>
          <p:cNvPr id="43" name="그림 42">
            <a:extLst>
              <a:ext uri="{FF2B5EF4-FFF2-40B4-BE49-F238E27FC236}">
                <a16:creationId xmlns:a16="http://schemas.microsoft.com/office/drawing/2014/main" xmlns="" id="{87BF29BC-6DE2-4BBB-A226-3C20DEE29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13072" y="2757860"/>
            <a:ext cx="489195" cy="631219"/>
          </a:xfrm>
          <a:prstGeom prst="rect">
            <a:avLst/>
          </a:prstGeom>
        </p:spPr>
      </p:pic>
      <p:sp>
        <p:nvSpPr>
          <p:cNvPr id="44" name="직사각형 43">
            <a:extLst>
              <a:ext uri="{FF2B5EF4-FFF2-40B4-BE49-F238E27FC236}">
                <a16:creationId xmlns:a16="http://schemas.microsoft.com/office/drawing/2014/main" xmlns="" id="{B48A38FE-A10D-4C2A-94FF-487894E6C81C}"/>
              </a:ext>
            </a:extLst>
          </p:cNvPr>
          <p:cNvSpPr/>
          <p:nvPr/>
        </p:nvSpPr>
        <p:spPr>
          <a:xfrm>
            <a:off x="2008103" y="2016272"/>
            <a:ext cx="5243654" cy="29656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지원자 기본정보</a:t>
            </a:r>
            <a:r>
              <a:rPr lang="en-US" altLang="ko-KR" sz="900" b="1" dirty="0">
                <a:solidFill>
                  <a:schemeClr val="tx1"/>
                </a:solidFill>
                <a:latin typeface="+mn-ea"/>
              </a:rPr>
              <a:t>(</a:t>
            </a:r>
            <a:r>
              <a:rPr lang="ko-KR" altLang="en-US" sz="900" b="1" dirty="0">
                <a:solidFill>
                  <a:schemeClr val="tx1"/>
                </a:solidFill>
                <a:latin typeface="+mn-ea"/>
              </a:rPr>
              <a:t>필수</a:t>
            </a:r>
            <a:r>
              <a:rPr lang="en-US" altLang="ko-KR" sz="900" b="1" dirty="0">
                <a:solidFill>
                  <a:schemeClr val="tx1"/>
                </a:solidFill>
                <a:latin typeface="+mn-ea"/>
              </a:rPr>
              <a:t>)*</a:t>
            </a:r>
          </a:p>
        </p:txBody>
      </p:sp>
      <p:sp>
        <p:nvSpPr>
          <p:cNvPr id="45" name="TextBox 44">
            <a:extLst>
              <a:ext uri="{FF2B5EF4-FFF2-40B4-BE49-F238E27FC236}">
                <a16:creationId xmlns:a16="http://schemas.microsoft.com/office/drawing/2014/main" xmlns="" id="{B2726027-908A-4DD5-998B-5D6EE58FE681}"/>
              </a:ext>
            </a:extLst>
          </p:cNvPr>
          <p:cNvSpPr txBox="1"/>
          <p:nvPr/>
        </p:nvSpPr>
        <p:spPr>
          <a:xfrm>
            <a:off x="2178741" y="2348899"/>
            <a:ext cx="768635"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아이디</a:t>
            </a:r>
          </a:p>
        </p:txBody>
      </p:sp>
      <p:sp>
        <p:nvSpPr>
          <p:cNvPr id="46" name="TextBox 45">
            <a:extLst>
              <a:ext uri="{FF2B5EF4-FFF2-40B4-BE49-F238E27FC236}">
                <a16:creationId xmlns:a16="http://schemas.microsoft.com/office/drawing/2014/main" xmlns="" id="{F68E57FF-2898-4A4A-BECE-A5453547D313}"/>
              </a:ext>
            </a:extLst>
          </p:cNvPr>
          <p:cNvSpPr txBox="1"/>
          <p:nvPr/>
        </p:nvSpPr>
        <p:spPr>
          <a:xfrm>
            <a:off x="2898821" y="2348880"/>
            <a:ext cx="768635" cy="230832"/>
          </a:xfrm>
          <a:prstGeom prst="rect">
            <a:avLst/>
          </a:prstGeom>
          <a:noFill/>
        </p:spPr>
        <p:txBody>
          <a:bodyPr wrap="square" rtlCol="0">
            <a:spAutoFit/>
          </a:bodyPr>
          <a:lstStyle/>
          <a:p>
            <a:r>
              <a:rPr lang="en-US" altLang="ko-KR" sz="900" dirty="0" err="1">
                <a:latin typeface="+mn-ea"/>
              </a:rPr>
              <a:t>karamith</a:t>
            </a:r>
            <a:endParaRPr lang="ko-KR" altLang="en-US" sz="900" dirty="0">
              <a:latin typeface="+mn-ea"/>
            </a:endParaRPr>
          </a:p>
        </p:txBody>
      </p:sp>
      <p:grpSp>
        <p:nvGrpSpPr>
          <p:cNvPr id="47" name="Segmented Control">
            <a:extLst>
              <a:ext uri="{FF2B5EF4-FFF2-40B4-BE49-F238E27FC236}">
                <a16:creationId xmlns:a16="http://schemas.microsoft.com/office/drawing/2014/main" xmlns="" id="{E49ECED6-378B-43B6-A1D0-145DF58CE811}"/>
              </a:ext>
            </a:extLst>
          </p:cNvPr>
          <p:cNvGrpSpPr/>
          <p:nvPr/>
        </p:nvGrpSpPr>
        <p:grpSpPr>
          <a:xfrm>
            <a:off x="4623496" y="2353610"/>
            <a:ext cx="1322524" cy="213349"/>
            <a:chOff x="595686" y="1261242"/>
            <a:chExt cx="1322524" cy="213349"/>
          </a:xfrm>
        </p:grpSpPr>
        <p:sp>
          <p:nvSpPr>
            <p:cNvPr id="48" name="Segment">
              <a:extLst>
                <a:ext uri="{FF2B5EF4-FFF2-40B4-BE49-F238E27FC236}">
                  <a16:creationId xmlns:a16="http://schemas.microsoft.com/office/drawing/2014/main" xmlns="" id="{5008A6A3-F184-44B0-95E4-0F7253791032}"/>
                </a:ext>
              </a:extLst>
            </p:cNvPr>
            <p:cNvSpPr/>
            <p:nvPr/>
          </p:nvSpPr>
          <p:spPr>
            <a:xfrm rot="5400000">
              <a:off x="1480905" y="1037287"/>
              <a:ext cx="213347" cy="661262"/>
            </a:xfrm>
            <a:prstGeom prst="round2SameRect">
              <a:avLst>
                <a:gd name="adj1" fmla="val 10566"/>
                <a:gd name="adj2" fmla="val 0"/>
              </a:avLst>
            </a:prstGeom>
            <a:solidFill>
              <a:schemeClr val="bg1">
                <a:lumMod val="6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ctr">
                <a:buFont typeface="Wingdings" panose="05000000000000000000" pitchFamily="2" charset="2"/>
                <a:buChar char="ü"/>
              </a:pPr>
              <a:r>
                <a:rPr lang="ko-KR" altLang="en-US" sz="800" dirty="0">
                  <a:solidFill>
                    <a:schemeClr val="tx1"/>
                  </a:solidFill>
                  <a:latin typeface="+mn-ea"/>
                  <a:cs typeface="Segoe UI" panose="020B0502040204020203" pitchFamily="34" charset="0"/>
                </a:rPr>
                <a:t> 여자</a:t>
              </a:r>
              <a:endParaRPr lang="en-US" sz="800" dirty="0">
                <a:solidFill>
                  <a:schemeClr val="tx1"/>
                </a:solidFill>
                <a:latin typeface="+mn-ea"/>
                <a:cs typeface="Segoe UI" panose="020B0502040204020203" pitchFamily="34" charset="0"/>
              </a:endParaRPr>
            </a:p>
          </p:txBody>
        </p:sp>
        <p:sp>
          <p:nvSpPr>
            <p:cNvPr id="49" name="Segment">
              <a:extLst>
                <a:ext uri="{FF2B5EF4-FFF2-40B4-BE49-F238E27FC236}">
                  <a16:creationId xmlns:a16="http://schemas.microsoft.com/office/drawing/2014/main" xmlns="" id="{B88F6630-03FB-41FE-B9C1-3E0A7E8D58BF}"/>
                </a:ext>
              </a:extLst>
            </p:cNvPr>
            <p:cNvSpPr/>
            <p:nvPr/>
          </p:nvSpPr>
          <p:spPr>
            <a:xfrm rot="5400000">
              <a:off x="819792" y="1037136"/>
              <a:ext cx="213049" cy="661262"/>
            </a:xfrm>
            <a:prstGeom prst="round2SameRect">
              <a:avLst>
                <a:gd name="adj1" fmla="val 0"/>
                <a:gd name="adj2" fmla="val 12122"/>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dirty="0">
                  <a:solidFill>
                    <a:schemeClr val="tx1"/>
                  </a:solidFill>
                  <a:latin typeface="+mn-ea"/>
                  <a:cs typeface="Segoe UI" panose="020B0502040204020203" pitchFamily="34" charset="0"/>
                </a:rPr>
                <a:t>남자</a:t>
              </a:r>
              <a:endParaRPr lang="en-US" sz="800" dirty="0">
                <a:solidFill>
                  <a:schemeClr val="tx1"/>
                </a:solidFill>
                <a:latin typeface="+mn-ea"/>
                <a:cs typeface="Segoe UI" panose="020B0502040204020203" pitchFamily="34" charset="0"/>
              </a:endParaRPr>
            </a:p>
          </p:txBody>
        </p:sp>
      </p:grpSp>
      <p:sp>
        <p:nvSpPr>
          <p:cNvPr id="50" name="TextBox 49">
            <a:extLst>
              <a:ext uri="{FF2B5EF4-FFF2-40B4-BE49-F238E27FC236}">
                <a16:creationId xmlns:a16="http://schemas.microsoft.com/office/drawing/2014/main" xmlns="" id="{A8163420-D005-4464-AA7D-80AC95FF63B6}"/>
              </a:ext>
            </a:extLst>
          </p:cNvPr>
          <p:cNvSpPr txBox="1"/>
          <p:nvPr/>
        </p:nvSpPr>
        <p:spPr>
          <a:xfrm>
            <a:off x="2178741" y="2665909"/>
            <a:ext cx="768635"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휴대폰</a:t>
            </a:r>
          </a:p>
        </p:txBody>
      </p:sp>
      <p:sp>
        <p:nvSpPr>
          <p:cNvPr id="52" name="직사각형 51">
            <a:extLst>
              <a:ext uri="{FF2B5EF4-FFF2-40B4-BE49-F238E27FC236}">
                <a16:creationId xmlns:a16="http://schemas.microsoft.com/office/drawing/2014/main" xmlns="" id="{F640126F-0608-4F61-87B8-1553D3C3F85E}"/>
              </a:ext>
            </a:extLst>
          </p:cNvPr>
          <p:cNvSpPr/>
          <p:nvPr/>
        </p:nvSpPr>
        <p:spPr>
          <a:xfrm>
            <a:off x="2981927" y="2904177"/>
            <a:ext cx="220338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핸드폰번호 </a:t>
            </a:r>
            <a:r>
              <a:rPr lang="en-US" altLang="ko-KR" sz="900" dirty="0">
                <a:solidFill>
                  <a:schemeClr val="bg1">
                    <a:lumMod val="65000"/>
                  </a:schemeClr>
                </a:solidFill>
                <a:latin typeface="+mn-ea"/>
              </a:rPr>
              <a:t>‘-’ </a:t>
            </a:r>
            <a:r>
              <a:rPr lang="ko-KR" altLang="en-US" sz="900" dirty="0">
                <a:solidFill>
                  <a:schemeClr val="bg1">
                    <a:lumMod val="65000"/>
                  </a:schemeClr>
                </a:solidFill>
                <a:latin typeface="+mn-ea"/>
              </a:rPr>
              <a:t>없이 입력</a:t>
            </a:r>
          </a:p>
        </p:txBody>
      </p:sp>
      <p:sp>
        <p:nvSpPr>
          <p:cNvPr id="53" name="TextBox 52">
            <a:extLst>
              <a:ext uri="{FF2B5EF4-FFF2-40B4-BE49-F238E27FC236}">
                <a16:creationId xmlns:a16="http://schemas.microsoft.com/office/drawing/2014/main" xmlns="" id="{4890142A-9D2C-455C-A3B2-5BA40330603E}"/>
              </a:ext>
            </a:extLst>
          </p:cNvPr>
          <p:cNvSpPr txBox="1"/>
          <p:nvPr/>
        </p:nvSpPr>
        <p:spPr>
          <a:xfrm>
            <a:off x="2178741" y="3808576"/>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생년월일</a:t>
            </a:r>
          </a:p>
        </p:txBody>
      </p:sp>
      <p:sp>
        <p:nvSpPr>
          <p:cNvPr id="54" name="직사각형 53">
            <a:extLst>
              <a:ext uri="{FF2B5EF4-FFF2-40B4-BE49-F238E27FC236}">
                <a16:creationId xmlns:a16="http://schemas.microsoft.com/office/drawing/2014/main" xmlns="" id="{702F4206-2202-4CD4-AEA2-740B31CA8489}"/>
              </a:ext>
            </a:extLst>
          </p:cNvPr>
          <p:cNvSpPr/>
          <p:nvPr/>
        </p:nvSpPr>
        <p:spPr>
          <a:xfrm>
            <a:off x="2981927" y="3787330"/>
            <a:ext cx="2947304"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생년월일 </a:t>
            </a:r>
            <a:r>
              <a:rPr lang="en-US" altLang="ko-KR" sz="900" dirty="0">
                <a:solidFill>
                  <a:schemeClr val="bg1">
                    <a:lumMod val="65000"/>
                  </a:schemeClr>
                </a:solidFill>
                <a:latin typeface="+mn-ea"/>
              </a:rPr>
              <a:t>8</a:t>
            </a:r>
            <a:r>
              <a:rPr lang="ko-KR" altLang="en-US" sz="900" dirty="0">
                <a:solidFill>
                  <a:schemeClr val="bg1">
                    <a:lumMod val="65000"/>
                  </a:schemeClr>
                </a:solidFill>
                <a:latin typeface="+mn-ea"/>
              </a:rPr>
              <a:t>자리</a:t>
            </a:r>
          </a:p>
        </p:txBody>
      </p:sp>
      <p:sp>
        <p:nvSpPr>
          <p:cNvPr id="55" name="TextBox 54">
            <a:extLst>
              <a:ext uri="{FF2B5EF4-FFF2-40B4-BE49-F238E27FC236}">
                <a16:creationId xmlns:a16="http://schemas.microsoft.com/office/drawing/2014/main" xmlns="" id="{239289B7-9697-4BAB-ACF9-125C5940634D}"/>
              </a:ext>
            </a:extLst>
          </p:cNvPr>
          <p:cNvSpPr txBox="1"/>
          <p:nvPr/>
        </p:nvSpPr>
        <p:spPr>
          <a:xfrm>
            <a:off x="2178741" y="4047897"/>
            <a:ext cx="1200683" cy="3693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홈페이지</a:t>
            </a:r>
            <a:endParaRPr lang="en-US" altLang="ko-KR" sz="900" b="1" dirty="0">
              <a:latin typeface="+mn-ea"/>
            </a:endParaRPr>
          </a:p>
          <a:p>
            <a:r>
              <a:rPr lang="en-US" altLang="ko-KR" sz="900" b="1" dirty="0">
                <a:latin typeface="+mn-ea"/>
              </a:rPr>
              <a:t>    (</a:t>
            </a:r>
            <a:r>
              <a:rPr lang="ko-KR" altLang="en-US" sz="900" b="1" dirty="0">
                <a:latin typeface="+mn-ea"/>
              </a:rPr>
              <a:t>블로그</a:t>
            </a:r>
            <a:r>
              <a:rPr lang="en-US" altLang="ko-KR" sz="900" b="1" dirty="0">
                <a:latin typeface="+mn-ea"/>
              </a:rPr>
              <a:t>)</a:t>
            </a:r>
            <a:endParaRPr lang="ko-KR" altLang="en-US" sz="900" b="1" dirty="0">
              <a:latin typeface="+mn-ea"/>
            </a:endParaRPr>
          </a:p>
        </p:txBody>
      </p:sp>
      <p:sp>
        <p:nvSpPr>
          <p:cNvPr id="56" name="직사각형 55">
            <a:extLst>
              <a:ext uri="{FF2B5EF4-FFF2-40B4-BE49-F238E27FC236}">
                <a16:creationId xmlns:a16="http://schemas.microsoft.com/office/drawing/2014/main" xmlns="" id="{3F7B0FC4-ACFC-47A2-AAEC-AD379D6DD82F}"/>
              </a:ext>
            </a:extLst>
          </p:cNvPr>
          <p:cNvSpPr/>
          <p:nvPr/>
        </p:nvSpPr>
        <p:spPr>
          <a:xfrm>
            <a:off x="2981927" y="4088603"/>
            <a:ext cx="2947304"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http://</a:t>
            </a:r>
            <a:endParaRPr lang="ko-KR" altLang="en-US" sz="900" dirty="0">
              <a:solidFill>
                <a:schemeClr val="bg1">
                  <a:lumMod val="65000"/>
                </a:schemeClr>
              </a:solidFill>
              <a:latin typeface="+mn-ea"/>
            </a:endParaRPr>
          </a:p>
        </p:txBody>
      </p:sp>
      <p:sp>
        <p:nvSpPr>
          <p:cNvPr id="57" name="TextBox 56">
            <a:extLst>
              <a:ext uri="{FF2B5EF4-FFF2-40B4-BE49-F238E27FC236}">
                <a16:creationId xmlns:a16="http://schemas.microsoft.com/office/drawing/2014/main" xmlns="" id="{27074A72-B197-4F82-953A-F27727167276}"/>
              </a:ext>
            </a:extLst>
          </p:cNvPr>
          <p:cNvSpPr txBox="1"/>
          <p:nvPr/>
        </p:nvSpPr>
        <p:spPr>
          <a:xfrm>
            <a:off x="2178741" y="4412139"/>
            <a:ext cx="1200683" cy="230832"/>
          </a:xfrm>
          <a:prstGeom prst="rect">
            <a:avLst/>
          </a:prstGeom>
          <a:noFill/>
        </p:spPr>
        <p:txBody>
          <a:bodyPr wrap="square" rtlCol="0">
            <a:spAutoFit/>
          </a:bodyPr>
          <a:lstStyle/>
          <a:p>
            <a:pPr marL="171450" indent="-171450">
              <a:buFont typeface="Arial" panose="020B0604020202020204" pitchFamily="34" charset="0"/>
              <a:buChar char="•"/>
            </a:pPr>
            <a:r>
              <a:rPr lang="en-US" altLang="ko-KR" sz="900" b="1" dirty="0">
                <a:latin typeface="+mn-ea"/>
              </a:rPr>
              <a:t>SNS </a:t>
            </a:r>
            <a:r>
              <a:rPr lang="ko-KR" altLang="en-US" sz="900" b="1" dirty="0">
                <a:latin typeface="+mn-ea"/>
              </a:rPr>
              <a:t>주소</a:t>
            </a:r>
          </a:p>
        </p:txBody>
      </p:sp>
      <p:sp>
        <p:nvSpPr>
          <p:cNvPr id="58" name="직사각형 57">
            <a:extLst>
              <a:ext uri="{FF2B5EF4-FFF2-40B4-BE49-F238E27FC236}">
                <a16:creationId xmlns:a16="http://schemas.microsoft.com/office/drawing/2014/main" xmlns="" id="{35934B1A-D22D-4929-8200-BF40196F279C}"/>
              </a:ext>
            </a:extLst>
          </p:cNvPr>
          <p:cNvSpPr/>
          <p:nvPr/>
        </p:nvSpPr>
        <p:spPr>
          <a:xfrm>
            <a:off x="2981213" y="4396607"/>
            <a:ext cx="2947304"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bg1">
                    <a:lumMod val="65000"/>
                  </a:schemeClr>
                </a:solidFill>
                <a:latin typeface="+mn-ea"/>
              </a:rPr>
              <a:t>http://</a:t>
            </a:r>
            <a:endParaRPr lang="ko-KR" altLang="en-US" sz="900" dirty="0">
              <a:solidFill>
                <a:schemeClr val="bg1">
                  <a:lumMod val="65000"/>
                </a:schemeClr>
              </a:solidFill>
              <a:latin typeface="+mn-ea"/>
            </a:endParaRPr>
          </a:p>
        </p:txBody>
      </p:sp>
      <p:sp>
        <p:nvSpPr>
          <p:cNvPr id="59" name="TextBox 58">
            <a:extLst>
              <a:ext uri="{FF2B5EF4-FFF2-40B4-BE49-F238E27FC236}">
                <a16:creationId xmlns:a16="http://schemas.microsoft.com/office/drawing/2014/main" xmlns="" id="{847BC840-EE01-4A5B-8464-C436F8EBE8ED}"/>
              </a:ext>
            </a:extLst>
          </p:cNvPr>
          <p:cNvSpPr txBox="1"/>
          <p:nvPr/>
        </p:nvSpPr>
        <p:spPr>
          <a:xfrm>
            <a:off x="2157931" y="4703031"/>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smtClean="0">
                <a:latin typeface="+mn-ea"/>
              </a:rPr>
              <a:t>거주지역</a:t>
            </a:r>
            <a:endParaRPr lang="ko-KR" altLang="en-US" sz="900" b="1" dirty="0">
              <a:latin typeface="+mn-ea"/>
            </a:endParaRPr>
          </a:p>
        </p:txBody>
      </p:sp>
      <p:sp>
        <p:nvSpPr>
          <p:cNvPr id="60" name="직사각형 59">
            <a:extLst>
              <a:ext uri="{FF2B5EF4-FFF2-40B4-BE49-F238E27FC236}">
                <a16:creationId xmlns:a16="http://schemas.microsoft.com/office/drawing/2014/main" xmlns="" id="{AE846F78-C65C-492A-95FA-0EEA75462A7C}"/>
              </a:ext>
            </a:extLst>
          </p:cNvPr>
          <p:cNvSpPr/>
          <p:nvPr/>
        </p:nvSpPr>
        <p:spPr>
          <a:xfrm>
            <a:off x="2980499" y="4707595"/>
            <a:ext cx="2950963"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900" dirty="0" smtClean="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64" name="직사각형 63">
            <a:extLst>
              <a:ext uri="{FF2B5EF4-FFF2-40B4-BE49-F238E27FC236}">
                <a16:creationId xmlns:a16="http://schemas.microsoft.com/office/drawing/2014/main" xmlns="" id="{1E0BB5EF-8DFD-42DB-B76C-88599AC96CEB}"/>
              </a:ext>
            </a:extLst>
          </p:cNvPr>
          <p:cNvSpPr/>
          <p:nvPr/>
        </p:nvSpPr>
        <p:spPr>
          <a:xfrm>
            <a:off x="5997707" y="4396606"/>
            <a:ext cx="694918"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등록</a:t>
            </a:r>
          </a:p>
        </p:txBody>
      </p:sp>
      <p:sp>
        <p:nvSpPr>
          <p:cNvPr id="65" name="직사각형 64">
            <a:extLst>
              <a:ext uri="{FF2B5EF4-FFF2-40B4-BE49-F238E27FC236}">
                <a16:creationId xmlns:a16="http://schemas.microsoft.com/office/drawing/2014/main" xmlns="" id="{D12D45DB-2148-4B98-8FF9-74EFC0656C91}"/>
              </a:ext>
            </a:extLst>
          </p:cNvPr>
          <p:cNvSpPr/>
          <p:nvPr/>
        </p:nvSpPr>
        <p:spPr>
          <a:xfrm>
            <a:off x="2008103" y="2014250"/>
            <a:ext cx="5243654" cy="326826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66" name="직사각형 65">
            <a:extLst>
              <a:ext uri="{FF2B5EF4-FFF2-40B4-BE49-F238E27FC236}">
                <a16:creationId xmlns:a16="http://schemas.microsoft.com/office/drawing/2014/main" xmlns="" id="{F9593C4E-A7C3-44AD-83A1-9C69171B31B9}"/>
              </a:ext>
            </a:extLst>
          </p:cNvPr>
          <p:cNvSpPr/>
          <p:nvPr/>
        </p:nvSpPr>
        <p:spPr>
          <a:xfrm>
            <a:off x="2008102" y="5301053"/>
            <a:ext cx="5243653" cy="243611"/>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a:solidFill>
                  <a:schemeClr val="tx1"/>
                </a:solidFill>
                <a:latin typeface="+mn-ea"/>
              </a:rPr>
              <a:t>학력사항</a:t>
            </a:r>
            <a:r>
              <a:rPr lang="en-US" altLang="ko-KR" sz="900" b="1" dirty="0">
                <a:solidFill>
                  <a:schemeClr val="tx1"/>
                </a:solidFill>
                <a:latin typeface="+mn-ea"/>
              </a:rPr>
              <a:t>(</a:t>
            </a:r>
            <a:r>
              <a:rPr lang="ko-KR" altLang="en-US" sz="900" b="1" dirty="0">
                <a:solidFill>
                  <a:schemeClr val="tx1"/>
                </a:solidFill>
                <a:latin typeface="+mn-ea"/>
              </a:rPr>
              <a:t>필수</a:t>
            </a:r>
            <a:r>
              <a:rPr lang="en-US" altLang="ko-KR" sz="900" b="1" dirty="0">
                <a:solidFill>
                  <a:schemeClr val="tx1"/>
                </a:solidFill>
                <a:latin typeface="+mn-ea"/>
              </a:rPr>
              <a:t>)*</a:t>
            </a:r>
          </a:p>
        </p:txBody>
      </p:sp>
      <p:sp>
        <p:nvSpPr>
          <p:cNvPr id="67" name="TextBox 66">
            <a:extLst>
              <a:ext uri="{FF2B5EF4-FFF2-40B4-BE49-F238E27FC236}">
                <a16:creationId xmlns:a16="http://schemas.microsoft.com/office/drawing/2014/main" xmlns="" id="{7492E138-BD9A-47DD-B683-A6ED251589E2}"/>
              </a:ext>
            </a:extLst>
          </p:cNvPr>
          <p:cNvSpPr txBox="1"/>
          <p:nvPr/>
        </p:nvSpPr>
        <p:spPr>
          <a:xfrm>
            <a:off x="2174614" y="5589445"/>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학과</a:t>
            </a:r>
          </a:p>
        </p:txBody>
      </p:sp>
      <p:sp>
        <p:nvSpPr>
          <p:cNvPr id="68" name="직사각형 67">
            <a:extLst>
              <a:ext uri="{FF2B5EF4-FFF2-40B4-BE49-F238E27FC236}">
                <a16:creationId xmlns:a16="http://schemas.microsoft.com/office/drawing/2014/main" xmlns="" id="{DE21350C-DE0E-4360-AFE2-E0EE4D124F48}"/>
              </a:ext>
            </a:extLst>
          </p:cNvPr>
          <p:cNvSpPr/>
          <p:nvPr/>
        </p:nvSpPr>
        <p:spPr>
          <a:xfrm>
            <a:off x="2980499" y="5573913"/>
            <a:ext cx="2948015"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학과를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69" name="TextBox 68">
            <a:extLst>
              <a:ext uri="{FF2B5EF4-FFF2-40B4-BE49-F238E27FC236}">
                <a16:creationId xmlns:a16="http://schemas.microsoft.com/office/drawing/2014/main" xmlns="" id="{6CCF2DA5-4EBE-4797-9A71-8897F5EEBEFC}"/>
              </a:ext>
            </a:extLst>
          </p:cNvPr>
          <p:cNvSpPr txBox="1"/>
          <p:nvPr/>
        </p:nvSpPr>
        <p:spPr>
          <a:xfrm>
            <a:off x="2174614" y="5874116"/>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학부</a:t>
            </a:r>
          </a:p>
        </p:txBody>
      </p:sp>
      <p:sp>
        <p:nvSpPr>
          <p:cNvPr id="70" name="직사각형 69">
            <a:extLst>
              <a:ext uri="{FF2B5EF4-FFF2-40B4-BE49-F238E27FC236}">
                <a16:creationId xmlns:a16="http://schemas.microsoft.com/office/drawing/2014/main" xmlns="" id="{F50FFCB8-425F-4309-9959-93A9EB9D95D3}"/>
              </a:ext>
            </a:extLst>
          </p:cNvPr>
          <p:cNvSpPr/>
          <p:nvPr/>
        </p:nvSpPr>
        <p:spPr>
          <a:xfrm>
            <a:off x="2980499" y="5858584"/>
            <a:ext cx="2948015"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학부를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71" name="TextBox 70">
            <a:extLst>
              <a:ext uri="{FF2B5EF4-FFF2-40B4-BE49-F238E27FC236}">
                <a16:creationId xmlns:a16="http://schemas.microsoft.com/office/drawing/2014/main" xmlns="" id="{93276323-0CB0-48A5-90FB-55312EA40022}"/>
              </a:ext>
            </a:extLst>
          </p:cNvPr>
          <p:cNvSpPr txBox="1"/>
          <p:nvPr/>
        </p:nvSpPr>
        <p:spPr>
          <a:xfrm>
            <a:off x="2174614" y="6165367"/>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전공</a:t>
            </a:r>
          </a:p>
        </p:txBody>
      </p:sp>
      <p:sp>
        <p:nvSpPr>
          <p:cNvPr id="72" name="직사각형 71">
            <a:extLst>
              <a:ext uri="{FF2B5EF4-FFF2-40B4-BE49-F238E27FC236}">
                <a16:creationId xmlns:a16="http://schemas.microsoft.com/office/drawing/2014/main" xmlns="" id="{1B42DCB6-AA11-43E9-9CCD-D93C7F413710}"/>
              </a:ext>
            </a:extLst>
          </p:cNvPr>
          <p:cNvSpPr/>
          <p:nvPr/>
        </p:nvSpPr>
        <p:spPr>
          <a:xfrm>
            <a:off x="2980499" y="6149835"/>
            <a:ext cx="2948015"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65000"/>
                  </a:schemeClr>
                </a:solidFill>
                <a:latin typeface="+mn-ea"/>
              </a:rPr>
              <a:t>전공을 입력해 주세요</a:t>
            </a:r>
            <a:r>
              <a:rPr lang="en-US" altLang="ko-KR" sz="900" dirty="0">
                <a:solidFill>
                  <a:schemeClr val="bg1">
                    <a:lumMod val="65000"/>
                  </a:schemeClr>
                </a:solidFill>
                <a:latin typeface="+mn-ea"/>
              </a:rPr>
              <a:t>.</a:t>
            </a:r>
            <a:endParaRPr lang="ko-KR" altLang="en-US" sz="900" dirty="0">
              <a:solidFill>
                <a:schemeClr val="bg1">
                  <a:lumMod val="65000"/>
                </a:schemeClr>
              </a:solidFill>
              <a:latin typeface="+mn-ea"/>
            </a:endParaRPr>
          </a:p>
        </p:txBody>
      </p:sp>
      <p:sp>
        <p:nvSpPr>
          <p:cNvPr id="73" name="TextBox 72">
            <a:extLst>
              <a:ext uri="{FF2B5EF4-FFF2-40B4-BE49-F238E27FC236}">
                <a16:creationId xmlns:a16="http://schemas.microsoft.com/office/drawing/2014/main" xmlns="" id="{F9980D2F-5BA6-4FB2-9B51-7940779CD042}"/>
              </a:ext>
            </a:extLst>
          </p:cNvPr>
          <p:cNvSpPr txBox="1"/>
          <p:nvPr/>
        </p:nvSpPr>
        <p:spPr>
          <a:xfrm>
            <a:off x="2174614" y="6479203"/>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학년</a:t>
            </a:r>
          </a:p>
        </p:txBody>
      </p:sp>
      <p:sp>
        <p:nvSpPr>
          <p:cNvPr id="74" name="직사각형 73">
            <a:extLst>
              <a:ext uri="{FF2B5EF4-FFF2-40B4-BE49-F238E27FC236}">
                <a16:creationId xmlns:a16="http://schemas.microsoft.com/office/drawing/2014/main" xmlns="" id="{3D7986A7-31C1-4D3C-A34A-D561FCD4A384}"/>
              </a:ext>
            </a:extLst>
          </p:cNvPr>
          <p:cNvSpPr/>
          <p:nvPr/>
        </p:nvSpPr>
        <p:spPr>
          <a:xfrm>
            <a:off x="2980499" y="6463671"/>
            <a:ext cx="651155"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75" name="직사각형 74">
            <a:extLst>
              <a:ext uri="{FF2B5EF4-FFF2-40B4-BE49-F238E27FC236}">
                <a16:creationId xmlns:a16="http://schemas.microsoft.com/office/drawing/2014/main" xmlns="" id="{ABE49137-918F-496E-9931-849CD14D9DD5}"/>
              </a:ext>
            </a:extLst>
          </p:cNvPr>
          <p:cNvSpPr/>
          <p:nvPr/>
        </p:nvSpPr>
        <p:spPr>
          <a:xfrm>
            <a:off x="3614774" y="6463670"/>
            <a:ext cx="325741"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latin typeface="+mn-ea"/>
              </a:rPr>
              <a:t>▼</a:t>
            </a:r>
          </a:p>
        </p:txBody>
      </p:sp>
      <p:sp>
        <p:nvSpPr>
          <p:cNvPr id="76" name="TextBox 75">
            <a:extLst>
              <a:ext uri="{FF2B5EF4-FFF2-40B4-BE49-F238E27FC236}">
                <a16:creationId xmlns:a16="http://schemas.microsoft.com/office/drawing/2014/main" xmlns="" id="{30297EA4-104C-4615-8402-2E074DE0335E}"/>
              </a:ext>
            </a:extLst>
          </p:cNvPr>
          <p:cNvSpPr txBox="1"/>
          <p:nvPr/>
        </p:nvSpPr>
        <p:spPr>
          <a:xfrm>
            <a:off x="4282764" y="6479202"/>
            <a:ext cx="1200683" cy="230832"/>
          </a:xfrm>
          <a:prstGeom prst="rect">
            <a:avLst/>
          </a:prstGeom>
          <a:noFill/>
        </p:spPr>
        <p:txBody>
          <a:bodyPr wrap="square" rtlCol="0">
            <a:spAutoFit/>
          </a:bodyPr>
          <a:lstStyle/>
          <a:p>
            <a:pPr marL="171450" indent="-171450">
              <a:buFont typeface="Arial" panose="020B0604020202020204" pitchFamily="34" charset="0"/>
              <a:buChar char="•"/>
            </a:pPr>
            <a:r>
              <a:rPr lang="ko-KR" altLang="en-US" sz="900" b="1" dirty="0">
                <a:latin typeface="+mn-ea"/>
              </a:rPr>
              <a:t>이수학기</a:t>
            </a:r>
          </a:p>
        </p:txBody>
      </p:sp>
      <p:sp>
        <p:nvSpPr>
          <p:cNvPr id="77" name="직사각형 76">
            <a:extLst>
              <a:ext uri="{FF2B5EF4-FFF2-40B4-BE49-F238E27FC236}">
                <a16:creationId xmlns:a16="http://schemas.microsoft.com/office/drawing/2014/main" xmlns="" id="{D2F77D26-7011-4D64-A045-B98F0F618791}"/>
              </a:ext>
            </a:extLst>
          </p:cNvPr>
          <p:cNvSpPr/>
          <p:nvPr/>
        </p:nvSpPr>
        <p:spPr>
          <a:xfrm>
            <a:off x="5035552" y="6463670"/>
            <a:ext cx="556091"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900" dirty="0">
              <a:solidFill>
                <a:schemeClr val="bg1">
                  <a:lumMod val="65000"/>
                </a:schemeClr>
              </a:solidFill>
              <a:latin typeface="+mn-ea"/>
            </a:endParaRPr>
          </a:p>
        </p:txBody>
      </p:sp>
      <p:sp>
        <p:nvSpPr>
          <p:cNvPr id="78" name="직사각형 77">
            <a:extLst>
              <a:ext uri="{FF2B5EF4-FFF2-40B4-BE49-F238E27FC236}">
                <a16:creationId xmlns:a16="http://schemas.microsoft.com/office/drawing/2014/main" xmlns="" id="{40CDEEF5-F75E-443D-8035-BDCF3013F95A}"/>
              </a:ext>
            </a:extLst>
          </p:cNvPr>
          <p:cNvSpPr/>
          <p:nvPr/>
        </p:nvSpPr>
        <p:spPr>
          <a:xfrm>
            <a:off x="5591644" y="6463669"/>
            <a:ext cx="325741"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latin typeface="+mn-ea"/>
              </a:rPr>
              <a:t>▼</a:t>
            </a:r>
          </a:p>
        </p:txBody>
      </p:sp>
      <p:sp>
        <p:nvSpPr>
          <p:cNvPr id="79" name="직사각형 78">
            <a:extLst>
              <a:ext uri="{FF2B5EF4-FFF2-40B4-BE49-F238E27FC236}">
                <a16:creationId xmlns:a16="http://schemas.microsoft.com/office/drawing/2014/main" xmlns="" id="{85F040A2-9F2A-42CF-9E99-1EE1F05D545F}"/>
              </a:ext>
            </a:extLst>
          </p:cNvPr>
          <p:cNvSpPr/>
          <p:nvPr/>
        </p:nvSpPr>
        <p:spPr>
          <a:xfrm>
            <a:off x="2008101" y="5295555"/>
            <a:ext cx="5243654" cy="1442655"/>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2">
                  <a:lumMod val="60000"/>
                  <a:lumOff val="40000"/>
                </a:schemeClr>
              </a:solidFill>
            </a:endParaRPr>
          </a:p>
        </p:txBody>
      </p:sp>
      <p:sp>
        <p:nvSpPr>
          <p:cNvPr id="88" name="텍스트 개체 틀 3">
            <a:extLst>
              <a:ext uri="{FF2B5EF4-FFF2-40B4-BE49-F238E27FC236}">
                <a16:creationId xmlns:a16="http://schemas.microsoft.com/office/drawing/2014/main" xmlns="" id="{4008A716-ED72-42AD-8B1D-5E0E4DC890C9}"/>
              </a:ext>
            </a:extLst>
          </p:cNvPr>
          <p:cNvSpPr txBox="1">
            <a:spLocks/>
          </p:cNvSpPr>
          <p:nvPr/>
        </p:nvSpPr>
        <p:spPr>
          <a:xfrm>
            <a:off x="801364" y="223205"/>
            <a:ext cx="1991396" cy="180360"/>
          </a:xfrm>
          <a:prstGeom prst="rect">
            <a:avLst/>
          </a:prstGeom>
        </p:spPr>
        <p:txBody>
          <a:bodyPr tIns="3600" bIns="3600" anchor="t">
            <a:noAutofit/>
          </a:bodyPr>
          <a:lstStyle>
            <a:lvl1pPr marL="0" indent="0" algn="l" defTabSz="914400" rtl="0" eaLnBrk="1" latinLnBrk="1" hangingPunct="1">
              <a:spcBef>
                <a:spcPct val="20000"/>
              </a:spcBef>
              <a:buFont typeface="Arial" pitchFamily="34" charset="0"/>
              <a:buNone/>
              <a:defRPr sz="900" b="1" kern="1200">
                <a:solidFill>
                  <a:srgbClr val="0070C0"/>
                </a:solidFill>
                <a:latin typeface="+mn-lt"/>
                <a:ea typeface="+mn-ea"/>
                <a:cs typeface="+mn-cs"/>
              </a:defRPr>
            </a:lvl1pPr>
            <a:lvl2pPr marL="457200" indent="0" algn="l" defTabSz="914400" rtl="0" eaLnBrk="1" latinLnBrk="1"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1"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1"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ko-KR" b="0" dirty="0" smtClean="0">
                <a:solidFill>
                  <a:schemeClr val="tx1"/>
                </a:solidFill>
              </a:rPr>
              <a:t>2018-05-04</a:t>
            </a:r>
            <a:endParaRPr lang="ko-KR" altLang="en-US" b="0" dirty="0">
              <a:solidFill>
                <a:schemeClr val="tx1"/>
              </a:solidFill>
            </a:endParaRPr>
          </a:p>
        </p:txBody>
      </p:sp>
      <p:sp>
        <p:nvSpPr>
          <p:cNvPr id="89" name="직사각형 88">
            <a:extLst>
              <a:ext uri="{FF2B5EF4-FFF2-40B4-BE49-F238E27FC236}">
                <a16:creationId xmlns:a16="http://schemas.microsoft.com/office/drawing/2014/main" xmlns="" id="{B6BA0945-F98E-4F07-BBC6-AA1C14EBD421}"/>
              </a:ext>
            </a:extLst>
          </p:cNvPr>
          <p:cNvSpPr/>
          <p:nvPr/>
        </p:nvSpPr>
        <p:spPr>
          <a:xfrm>
            <a:off x="728056" y="3656926"/>
            <a:ext cx="694918" cy="19679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사진 등록</a:t>
            </a:r>
          </a:p>
        </p:txBody>
      </p:sp>
      <p:sp>
        <p:nvSpPr>
          <p:cNvPr id="98" name="직사각형 97">
            <a:extLst>
              <a:ext uri="{FF2B5EF4-FFF2-40B4-BE49-F238E27FC236}">
                <a16:creationId xmlns:a16="http://schemas.microsoft.com/office/drawing/2014/main" xmlns="" id="{51ED1D88-CEF2-4ACE-800C-CF10FEF1BFBC}"/>
              </a:ext>
            </a:extLst>
          </p:cNvPr>
          <p:cNvSpPr/>
          <p:nvPr/>
        </p:nvSpPr>
        <p:spPr bwMode="auto">
          <a:xfrm>
            <a:off x="577346" y="360066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a:solidFill>
                  <a:schemeClr val="bg1"/>
                </a:solidFill>
                <a:latin typeface="아리따-돋움(TTF)-Light" panose="02020603020101020101" pitchFamily="18" charset="-127"/>
                <a:ea typeface="아리따-돋움(TTF)-Light" panose="02020603020101020101" pitchFamily="18" charset="-127"/>
              </a:rPr>
              <a:t>1</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81" name="직사각형 80">
            <a:extLst>
              <a:ext uri="{FF2B5EF4-FFF2-40B4-BE49-F238E27FC236}">
                <a16:creationId xmlns:a16="http://schemas.microsoft.com/office/drawing/2014/main" xmlns="" id="{56FE5497-4791-4051-B198-310F7CFCF514}"/>
              </a:ext>
            </a:extLst>
          </p:cNvPr>
          <p:cNvSpPr/>
          <p:nvPr/>
        </p:nvSpPr>
        <p:spPr>
          <a:xfrm>
            <a:off x="27941" y="634957"/>
            <a:ext cx="7401794" cy="344738"/>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TextBox 81">
            <a:extLst>
              <a:ext uri="{FF2B5EF4-FFF2-40B4-BE49-F238E27FC236}">
                <a16:creationId xmlns:a16="http://schemas.microsoft.com/office/drawing/2014/main" xmlns="" id="{D25C39ED-6248-4884-9052-10B45781919D}"/>
              </a:ext>
            </a:extLst>
          </p:cNvPr>
          <p:cNvSpPr txBox="1"/>
          <p:nvPr/>
        </p:nvSpPr>
        <p:spPr>
          <a:xfrm>
            <a:off x="50802" y="683072"/>
            <a:ext cx="603050" cy="276999"/>
          </a:xfrm>
          <a:prstGeom prst="rect">
            <a:avLst/>
          </a:prstGeom>
          <a:noFill/>
        </p:spPr>
        <p:txBody>
          <a:bodyPr wrap="none" rtlCol="0">
            <a:spAutoFit/>
          </a:bodyPr>
          <a:lstStyle/>
          <a:p>
            <a:r>
              <a:rPr lang="ko-KR" altLang="en-US" sz="1200" b="1" dirty="0">
                <a:solidFill>
                  <a:srgbClr val="FF66FF"/>
                </a:solidFill>
              </a:rPr>
              <a:t>브랜드</a:t>
            </a:r>
          </a:p>
        </p:txBody>
      </p:sp>
      <p:sp>
        <p:nvSpPr>
          <p:cNvPr id="83" name="직사각형 82">
            <a:extLst>
              <a:ext uri="{FF2B5EF4-FFF2-40B4-BE49-F238E27FC236}">
                <a16:creationId xmlns:a16="http://schemas.microsoft.com/office/drawing/2014/main" xmlns="" id="{46636A38-F335-4C1B-8AA3-6E1424954401}"/>
              </a:ext>
            </a:extLst>
          </p:cNvPr>
          <p:cNvSpPr/>
          <p:nvPr/>
        </p:nvSpPr>
        <p:spPr>
          <a:xfrm>
            <a:off x="853523" y="704462"/>
            <a:ext cx="825867" cy="230832"/>
          </a:xfrm>
          <a:prstGeom prst="rect">
            <a:avLst/>
          </a:prstGeom>
        </p:spPr>
        <p:txBody>
          <a:bodyPr wrap="none">
            <a:spAutoFit/>
          </a:bodyPr>
          <a:lstStyle/>
          <a:p>
            <a:pPr algn="ctr"/>
            <a:r>
              <a:rPr lang="ko-KR" altLang="en-US" sz="900" b="1" dirty="0"/>
              <a:t>에뛰드 스토리</a:t>
            </a:r>
            <a:endParaRPr lang="en-US" altLang="ko-KR" sz="900" b="1" dirty="0"/>
          </a:p>
        </p:txBody>
      </p:sp>
      <p:sp>
        <p:nvSpPr>
          <p:cNvPr id="84" name="직사각형 83">
            <a:extLst>
              <a:ext uri="{FF2B5EF4-FFF2-40B4-BE49-F238E27FC236}">
                <a16:creationId xmlns:a16="http://schemas.microsoft.com/office/drawing/2014/main" xmlns="" id="{8789462C-887A-4D9F-A119-AA342E21F28E}"/>
              </a:ext>
            </a:extLst>
          </p:cNvPr>
          <p:cNvSpPr/>
          <p:nvPr/>
        </p:nvSpPr>
        <p:spPr>
          <a:xfrm>
            <a:off x="1992265" y="696472"/>
            <a:ext cx="590226" cy="230832"/>
          </a:xfrm>
          <a:prstGeom prst="rect">
            <a:avLst/>
          </a:prstGeom>
        </p:spPr>
        <p:txBody>
          <a:bodyPr wrap="none">
            <a:spAutoFit/>
          </a:bodyPr>
          <a:lstStyle/>
          <a:p>
            <a:pPr algn="ctr"/>
            <a:r>
              <a:rPr lang="ko-KR" altLang="en-US" sz="900" b="1" dirty="0"/>
              <a:t>커뮤니티</a:t>
            </a:r>
            <a:endParaRPr lang="en-US" altLang="ko-KR" sz="900" b="1" dirty="0"/>
          </a:p>
        </p:txBody>
      </p:sp>
      <p:sp>
        <p:nvSpPr>
          <p:cNvPr id="85" name="직사각형 84">
            <a:extLst>
              <a:ext uri="{FF2B5EF4-FFF2-40B4-BE49-F238E27FC236}">
                <a16:creationId xmlns:a16="http://schemas.microsoft.com/office/drawing/2014/main" xmlns="" id="{7606EE9B-D078-4800-9D49-0F42039438F9}"/>
              </a:ext>
            </a:extLst>
          </p:cNvPr>
          <p:cNvSpPr/>
          <p:nvPr/>
        </p:nvSpPr>
        <p:spPr>
          <a:xfrm>
            <a:off x="25590" y="973819"/>
            <a:ext cx="7401795" cy="34473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뷰티즌</a:t>
            </a:r>
          </a:p>
        </p:txBody>
      </p:sp>
      <p:sp>
        <p:nvSpPr>
          <p:cNvPr id="86" name="직사각형 85">
            <a:extLst>
              <a:ext uri="{FF2B5EF4-FFF2-40B4-BE49-F238E27FC236}">
                <a16:creationId xmlns:a16="http://schemas.microsoft.com/office/drawing/2014/main" xmlns="" id="{960B7F68-3136-4BA4-B973-735A70CDE513}"/>
              </a:ext>
            </a:extLst>
          </p:cNvPr>
          <p:cNvSpPr/>
          <p:nvPr/>
        </p:nvSpPr>
        <p:spPr>
          <a:xfrm>
            <a:off x="73399" y="1350913"/>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뷰티즌이란</a:t>
            </a:r>
            <a:r>
              <a:rPr lang="en-US" altLang="ko-KR" sz="900" dirty="0">
                <a:solidFill>
                  <a:schemeClr val="tx1"/>
                </a:solidFill>
              </a:rPr>
              <a:t>?</a:t>
            </a:r>
          </a:p>
        </p:txBody>
      </p:sp>
      <p:sp>
        <p:nvSpPr>
          <p:cNvPr id="87" name="직사각형 86">
            <a:extLst>
              <a:ext uri="{FF2B5EF4-FFF2-40B4-BE49-F238E27FC236}">
                <a16:creationId xmlns:a16="http://schemas.microsoft.com/office/drawing/2014/main" xmlns="" id="{ADEA1AE6-674F-420F-8798-AC2C96FE7874}"/>
              </a:ext>
            </a:extLst>
          </p:cNvPr>
          <p:cNvSpPr/>
          <p:nvPr/>
        </p:nvSpPr>
        <p:spPr>
          <a:xfrm>
            <a:off x="2504728" y="1350913"/>
            <a:ext cx="2437886" cy="296561"/>
          </a:xfrm>
          <a:prstGeom prst="rect">
            <a:avLst/>
          </a:prstGeom>
          <a:solidFill>
            <a:schemeClr val="bg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solidFill>
                  <a:schemeClr val="tx1"/>
                </a:solidFill>
              </a:rPr>
              <a:t>뷰티즌 모집</a:t>
            </a:r>
            <a:endParaRPr lang="en-US" altLang="ko-KR" sz="900" b="1" dirty="0">
              <a:solidFill>
                <a:schemeClr val="tx1"/>
              </a:solidFill>
            </a:endParaRPr>
          </a:p>
        </p:txBody>
      </p:sp>
      <p:sp>
        <p:nvSpPr>
          <p:cNvPr id="90" name="직사각형 89">
            <a:extLst>
              <a:ext uri="{FF2B5EF4-FFF2-40B4-BE49-F238E27FC236}">
                <a16:creationId xmlns:a16="http://schemas.microsoft.com/office/drawing/2014/main" xmlns="" id="{34CA9F83-815F-40C3-B692-6FDCC35845D7}"/>
              </a:ext>
            </a:extLst>
          </p:cNvPr>
          <p:cNvSpPr/>
          <p:nvPr/>
        </p:nvSpPr>
        <p:spPr>
          <a:xfrm>
            <a:off x="4938285" y="1351767"/>
            <a:ext cx="2437886" cy="29656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뷰티즌 프로필</a:t>
            </a:r>
            <a:endParaRPr lang="en-US" altLang="ko-KR" sz="900" dirty="0">
              <a:solidFill>
                <a:schemeClr val="tx1"/>
              </a:solidFill>
            </a:endParaRPr>
          </a:p>
        </p:txBody>
      </p:sp>
      <p:sp>
        <p:nvSpPr>
          <p:cNvPr id="80" name="직사각형 79">
            <a:extLst>
              <a:ext uri="{FF2B5EF4-FFF2-40B4-BE49-F238E27FC236}">
                <a16:creationId xmlns:a16="http://schemas.microsoft.com/office/drawing/2014/main" xmlns="" id="{6B981AE8-93F9-4438-BDCB-35C57A9723FC}"/>
              </a:ext>
            </a:extLst>
          </p:cNvPr>
          <p:cNvSpPr/>
          <p:nvPr/>
        </p:nvSpPr>
        <p:spPr>
          <a:xfrm>
            <a:off x="2980499" y="3179118"/>
            <a:ext cx="2203389" cy="2594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bg1">
                    <a:lumMod val="75000"/>
                  </a:schemeClr>
                </a:solidFill>
                <a:latin typeface="아리따-돋움(TTF)-Medium" panose="02020603020101020101" pitchFamily="18" charset="-127"/>
                <a:ea typeface="아리따-돋움(TTF)-Medium" panose="02020603020101020101" pitchFamily="18" charset="-127"/>
              </a:rPr>
              <a:t>인증번호</a:t>
            </a:r>
          </a:p>
        </p:txBody>
      </p:sp>
      <p:sp>
        <p:nvSpPr>
          <p:cNvPr id="91" name="직사각형 90">
            <a:extLst>
              <a:ext uri="{FF2B5EF4-FFF2-40B4-BE49-F238E27FC236}">
                <a16:creationId xmlns:a16="http://schemas.microsoft.com/office/drawing/2014/main" xmlns="" id="{90F0143B-B529-4CA6-8E9A-D8E06ECAC0B6}"/>
              </a:ext>
            </a:extLst>
          </p:cNvPr>
          <p:cNvSpPr/>
          <p:nvPr/>
        </p:nvSpPr>
        <p:spPr>
          <a:xfrm>
            <a:off x="4757736" y="3195221"/>
            <a:ext cx="445956" cy="246221"/>
          </a:xfrm>
          <a:prstGeom prst="rect">
            <a:avLst/>
          </a:prstGeom>
        </p:spPr>
        <p:txBody>
          <a:bodyPr wrap="none">
            <a:spAutoFit/>
          </a:bodyPr>
          <a:lstStyle/>
          <a:p>
            <a:r>
              <a:rPr lang="en-US" altLang="ko-KR" sz="1000" dirty="0">
                <a:solidFill>
                  <a:srgbClr val="C00000"/>
                </a:solidFill>
              </a:rPr>
              <a:t>3:00</a:t>
            </a:r>
            <a:endParaRPr lang="ko-KR" altLang="en-US" sz="1000" dirty="0"/>
          </a:p>
        </p:txBody>
      </p:sp>
      <p:sp>
        <p:nvSpPr>
          <p:cNvPr id="92" name="직사각형 91">
            <a:extLst>
              <a:ext uri="{FF2B5EF4-FFF2-40B4-BE49-F238E27FC236}">
                <a16:creationId xmlns:a16="http://schemas.microsoft.com/office/drawing/2014/main" xmlns="" id="{CD8C7341-C903-4814-B5E0-6B9C4A215C5F}"/>
              </a:ext>
            </a:extLst>
          </p:cNvPr>
          <p:cNvSpPr/>
          <p:nvPr/>
        </p:nvSpPr>
        <p:spPr>
          <a:xfrm>
            <a:off x="5234615" y="2902822"/>
            <a:ext cx="694918"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인증 받기</a:t>
            </a:r>
          </a:p>
        </p:txBody>
      </p:sp>
      <p:sp>
        <p:nvSpPr>
          <p:cNvPr id="93" name="직사각형 92">
            <a:extLst>
              <a:ext uri="{FF2B5EF4-FFF2-40B4-BE49-F238E27FC236}">
                <a16:creationId xmlns:a16="http://schemas.microsoft.com/office/drawing/2014/main" xmlns="" id="{40BE913D-6A46-424D-A734-3052CF9A8CF1}"/>
              </a:ext>
            </a:extLst>
          </p:cNvPr>
          <p:cNvSpPr/>
          <p:nvPr/>
        </p:nvSpPr>
        <p:spPr>
          <a:xfrm>
            <a:off x="5244184" y="3187493"/>
            <a:ext cx="694918" cy="259409"/>
          </a:xfrm>
          <a:prstGeom prst="rect">
            <a:avLst/>
          </a:prstGeom>
          <a:solidFill>
            <a:schemeClr val="bg1">
              <a:lumMod val="6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시간 연장</a:t>
            </a:r>
          </a:p>
        </p:txBody>
      </p:sp>
      <p:sp>
        <p:nvSpPr>
          <p:cNvPr id="94" name="직사각형 126">
            <a:extLst>
              <a:ext uri="{FF2B5EF4-FFF2-40B4-BE49-F238E27FC236}">
                <a16:creationId xmlns:a16="http://schemas.microsoft.com/office/drawing/2014/main" xmlns="" id="{97389C92-3ABE-42C9-B2A6-EA828A82EE4C}"/>
              </a:ext>
            </a:extLst>
          </p:cNvPr>
          <p:cNvSpPr>
            <a:spLocks noChangeArrowheads="1"/>
          </p:cNvSpPr>
          <p:nvPr/>
        </p:nvSpPr>
        <p:spPr bwMode="auto">
          <a:xfrm>
            <a:off x="2995184" y="2657330"/>
            <a:ext cx="2922201" cy="208540"/>
          </a:xfrm>
          <a:prstGeom prst="rect">
            <a:avLst/>
          </a:prstGeom>
          <a:solidFill>
            <a:schemeClr val="bg1">
              <a:lumMod val="85000"/>
            </a:schemeClr>
          </a:solidFill>
          <a:ln w="6350">
            <a:solidFill>
              <a:sysClr val="windowText" lastClr="000000">
                <a:lumMod val="50000"/>
                <a:lumOff val="50000"/>
              </a:sysClr>
            </a:solidFill>
            <a:miter lim="800000"/>
            <a:headEnd/>
            <a:tailEnd/>
          </a:ln>
        </p:spPr>
        <p:txBody>
          <a:bodyPr wrap="square" lIns="72000" tIns="0" rIns="72000" bIns="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rPr>
              <a:t>통신사 선택 ▼</a:t>
            </a:r>
          </a:p>
        </p:txBody>
      </p:sp>
      <p:sp>
        <p:nvSpPr>
          <p:cNvPr id="95" name="직사각형 126">
            <a:extLst>
              <a:ext uri="{FF2B5EF4-FFF2-40B4-BE49-F238E27FC236}">
                <a16:creationId xmlns:a16="http://schemas.microsoft.com/office/drawing/2014/main" xmlns="" id="{772495A5-7C62-4975-873E-7DAA4CFBA627}"/>
              </a:ext>
            </a:extLst>
          </p:cNvPr>
          <p:cNvSpPr>
            <a:spLocks noChangeArrowheads="1"/>
          </p:cNvSpPr>
          <p:nvPr/>
        </p:nvSpPr>
        <p:spPr bwMode="auto">
          <a:xfrm>
            <a:off x="7624793" y="4647313"/>
            <a:ext cx="1916737" cy="1517553"/>
          </a:xfrm>
          <a:prstGeom prst="rect">
            <a:avLst/>
          </a:prstGeom>
          <a:noFill/>
          <a:ln w="6350">
            <a:solidFill>
              <a:sysClr val="windowText" lastClr="000000">
                <a:lumMod val="50000"/>
                <a:lumOff val="50000"/>
              </a:sysClr>
            </a:solidFill>
            <a:miter lim="800000"/>
            <a:headEnd/>
            <a:tailEnd/>
          </a:ln>
        </p:spPr>
        <p:txBody>
          <a:bodyPr wrap="square" lIns="72000" tIns="0" rIns="72000" bIns="0" anchor="t">
            <a:noAutofit/>
          </a:bodyPr>
          <a:lstStyle/>
          <a:p>
            <a:pPr marL="0" marR="0" lvl="0" indent="0" algn="ctr" defTabSz="914400" eaLnBrk="1" fontAlgn="auto" latinLnBrk="1" hangingPunct="1">
              <a:lnSpc>
                <a:spcPct val="150000"/>
              </a:lnSpc>
              <a:spcBef>
                <a:spcPts val="0"/>
              </a:spcBef>
              <a:spcAft>
                <a:spcPts val="0"/>
              </a:spcAft>
              <a:buClrTx/>
              <a:buSzTx/>
              <a:buFontTx/>
              <a:buNone/>
              <a:tabLst/>
              <a:defRPr/>
            </a:pPr>
            <a:r>
              <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rPr>
              <a:t>통신사 선택 ▼</a:t>
            </a:r>
            <a:endParaRPr kumimoji="0" lang="en-US" altLang="ko-KR"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endParaRPr lang="en-US" altLang="ko-KR" sz="800" b="1"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SKT</a:t>
            </a: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KT</a:t>
            </a: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LG U+</a:t>
            </a: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SKT </a:t>
            </a:r>
            <a:r>
              <a:rPr lang="ko-KR" altLang="en-US" sz="800" kern="0">
                <a:solidFill>
                  <a:prstClr val="black"/>
                </a:solidFill>
                <a:latin typeface="아리따-돋움(TTF)-Light" panose="02020603020101020101" pitchFamily="18" charset="-127"/>
                <a:ea typeface="아리따-돋움(TTF)-Light" panose="02020603020101020101" pitchFamily="18" charset="-127"/>
              </a:rPr>
              <a:t>알뜰폰</a:t>
            </a:r>
            <a:endParaRPr lang="en-US" altLang="ko-KR" sz="800"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KT </a:t>
            </a:r>
            <a:r>
              <a:rPr lang="ko-KR" altLang="en-US" sz="800" kern="0">
                <a:solidFill>
                  <a:prstClr val="black"/>
                </a:solidFill>
                <a:latin typeface="아리따-돋움(TTF)-Light" panose="02020603020101020101" pitchFamily="18" charset="-127"/>
                <a:ea typeface="아리따-돋움(TTF)-Light" panose="02020603020101020101" pitchFamily="18" charset="-127"/>
              </a:rPr>
              <a:t>알뜰폰</a:t>
            </a:r>
            <a:endParaRPr lang="en-US" altLang="ko-KR" sz="800"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r>
              <a:rPr lang="en-US" altLang="ko-KR" sz="800" kern="0" dirty="0">
                <a:solidFill>
                  <a:prstClr val="black"/>
                </a:solidFill>
                <a:latin typeface="아리따-돋움(TTF)-Light" panose="02020603020101020101" pitchFamily="18" charset="-127"/>
                <a:ea typeface="아리따-돋움(TTF)-Light" panose="02020603020101020101" pitchFamily="18" charset="-127"/>
              </a:rPr>
              <a:t>LG U+</a:t>
            </a:r>
            <a:r>
              <a:rPr lang="ko-KR" altLang="en-US" sz="800" kern="0">
                <a:solidFill>
                  <a:prstClr val="black"/>
                </a:solidFill>
                <a:latin typeface="아리따-돋움(TTF)-Light" panose="02020603020101020101" pitchFamily="18" charset="-127"/>
                <a:ea typeface="아리따-돋움(TTF)-Light" panose="02020603020101020101" pitchFamily="18" charset="-127"/>
              </a:rPr>
              <a:t>알뜰폰</a:t>
            </a:r>
            <a:endParaRPr lang="en-US" altLang="ko-KR" sz="800" kern="0" dirty="0">
              <a:solidFill>
                <a:prstClr val="black"/>
              </a:solidFill>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endParaRPr kumimoji="0" lang="en-US" altLang="ko-KR"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endParaRPr>
          </a:p>
          <a:p>
            <a:pPr marL="0" marR="0" lvl="0" indent="0" algn="ctr" defTabSz="914400" eaLnBrk="1" fontAlgn="auto" latinLnBrk="1" hangingPunct="1">
              <a:lnSpc>
                <a:spcPct val="150000"/>
              </a:lnSpc>
              <a:spcBef>
                <a:spcPts val="0"/>
              </a:spcBef>
              <a:spcAft>
                <a:spcPts val="0"/>
              </a:spcAft>
              <a:buClrTx/>
              <a:buSzTx/>
              <a:buFontTx/>
              <a:buNone/>
              <a:tabLst/>
              <a:defRPr/>
            </a:pPr>
            <a:endParaRPr kumimoji="0" lang="ko-KR" altLang="en-US" sz="800" b="1" i="0" u="none" strike="noStrike" kern="0" cap="none" spc="0" normalizeH="0" baseline="0" noProof="0" dirty="0">
              <a:ln>
                <a:noFill/>
              </a:ln>
              <a:solidFill>
                <a:prstClr val="black"/>
              </a:solidFill>
              <a:effectLst/>
              <a:uLnTx/>
              <a:uFillTx/>
              <a:latin typeface="아리따-돋움(TTF)-Light" panose="02020603020101020101" pitchFamily="18" charset="-127"/>
              <a:ea typeface="아리따-돋움(TTF)-Light" panose="02020603020101020101" pitchFamily="18" charset="-127"/>
            </a:endParaRPr>
          </a:p>
        </p:txBody>
      </p:sp>
      <p:cxnSp>
        <p:nvCxnSpPr>
          <p:cNvPr id="97" name="직선 화살표 연결선 81">
            <a:extLst>
              <a:ext uri="{FF2B5EF4-FFF2-40B4-BE49-F238E27FC236}">
                <a16:creationId xmlns:a16="http://schemas.microsoft.com/office/drawing/2014/main" xmlns="" id="{196B6C29-22FA-4A0A-8F55-047205007205}"/>
              </a:ext>
            </a:extLst>
          </p:cNvPr>
          <p:cNvCxnSpPr>
            <a:cxnSpLocks/>
            <a:stCxn id="94" idx="3"/>
            <a:endCxn id="95" idx="1"/>
          </p:cNvCxnSpPr>
          <p:nvPr/>
        </p:nvCxnSpPr>
        <p:spPr>
          <a:xfrm>
            <a:off x="5917385" y="2761600"/>
            <a:ext cx="1707408" cy="264449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0" name="직사각형 99">
            <a:extLst>
              <a:ext uri="{FF2B5EF4-FFF2-40B4-BE49-F238E27FC236}">
                <a16:creationId xmlns:a16="http://schemas.microsoft.com/office/drawing/2014/main" xmlns="" id="{AABDDFB0-48E6-452F-A814-AB50AF05AFEA}"/>
              </a:ext>
            </a:extLst>
          </p:cNvPr>
          <p:cNvSpPr/>
          <p:nvPr/>
        </p:nvSpPr>
        <p:spPr>
          <a:xfrm>
            <a:off x="6030024" y="2809914"/>
            <a:ext cx="691520"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재전송</a:t>
            </a:r>
            <a:endParaRPr lang="en-US" altLang="ko-KR" sz="900" dirty="0">
              <a:solidFill>
                <a:schemeClr val="tx1"/>
              </a:solidFill>
              <a:latin typeface="+mn-ea"/>
            </a:endParaRPr>
          </a:p>
        </p:txBody>
      </p:sp>
      <p:cxnSp>
        <p:nvCxnSpPr>
          <p:cNvPr id="101" name="직선 화살표 연결선 100">
            <a:extLst>
              <a:ext uri="{FF2B5EF4-FFF2-40B4-BE49-F238E27FC236}">
                <a16:creationId xmlns:a16="http://schemas.microsoft.com/office/drawing/2014/main" xmlns="" id="{50BA6949-F3B3-446E-94D9-16EF415746FF}"/>
              </a:ext>
            </a:extLst>
          </p:cNvPr>
          <p:cNvCxnSpPr>
            <a:cxnSpLocks/>
          </p:cNvCxnSpPr>
          <p:nvPr/>
        </p:nvCxnSpPr>
        <p:spPr>
          <a:xfrm flipV="1">
            <a:off x="5893078" y="2964368"/>
            <a:ext cx="168525" cy="4877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xmlns="" id="{CC7C2D1C-EA89-428D-A1D5-A10AE1D3FAA4}"/>
              </a:ext>
            </a:extLst>
          </p:cNvPr>
          <p:cNvSpPr/>
          <p:nvPr/>
        </p:nvSpPr>
        <p:spPr>
          <a:xfrm>
            <a:off x="2985304" y="3483213"/>
            <a:ext cx="2953798" cy="23937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mn-ea"/>
              </a:rPr>
              <a:t>인증 확인</a:t>
            </a:r>
            <a:endParaRPr lang="en-US" altLang="ko-KR" sz="900" dirty="0">
              <a:solidFill>
                <a:schemeClr val="tx1"/>
              </a:solidFill>
              <a:latin typeface="+mn-ea"/>
            </a:endParaRPr>
          </a:p>
        </p:txBody>
      </p:sp>
      <p:sp>
        <p:nvSpPr>
          <p:cNvPr id="99" name="직사각형 98"/>
          <p:cNvSpPr/>
          <p:nvPr/>
        </p:nvSpPr>
        <p:spPr>
          <a:xfrm>
            <a:off x="2155530" y="4679857"/>
            <a:ext cx="4916908" cy="442401"/>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23" dirty="0"/>
          </a:p>
        </p:txBody>
      </p:sp>
      <p:sp>
        <p:nvSpPr>
          <p:cNvPr id="103" name="직사각형 102">
            <a:extLst>
              <a:ext uri="{FF2B5EF4-FFF2-40B4-BE49-F238E27FC236}">
                <a16:creationId xmlns:a16="http://schemas.microsoft.com/office/drawing/2014/main" xmlns="" id="{51ED1D88-CEF2-4ACE-800C-CF10FEF1BFBC}"/>
              </a:ext>
            </a:extLst>
          </p:cNvPr>
          <p:cNvSpPr/>
          <p:nvPr/>
        </p:nvSpPr>
        <p:spPr bwMode="auto">
          <a:xfrm>
            <a:off x="5861445" y="3835337"/>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2</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04" name="직사각형 103">
            <a:extLst>
              <a:ext uri="{FF2B5EF4-FFF2-40B4-BE49-F238E27FC236}">
                <a16:creationId xmlns:a16="http://schemas.microsoft.com/office/drawing/2014/main" xmlns="" id="{51ED1D88-CEF2-4ACE-800C-CF10FEF1BFBC}"/>
              </a:ext>
            </a:extLst>
          </p:cNvPr>
          <p:cNvSpPr/>
          <p:nvPr/>
        </p:nvSpPr>
        <p:spPr bwMode="auto">
          <a:xfrm>
            <a:off x="2114833" y="4911578"/>
            <a:ext cx="156145" cy="150319"/>
          </a:xfrm>
          <a:prstGeom prst="rect">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latinLnBrk="0"/>
            <a:r>
              <a:rPr lang="en-US" altLang="ko-KR" sz="800" b="1" dirty="0" smtClean="0">
                <a:solidFill>
                  <a:schemeClr val="bg1"/>
                </a:solidFill>
                <a:latin typeface="아리따-돋움(TTF)-Light" panose="02020603020101020101" pitchFamily="18" charset="-127"/>
                <a:ea typeface="아리따-돋움(TTF)-Light" panose="02020603020101020101" pitchFamily="18" charset="-127"/>
              </a:rPr>
              <a:t>3</a:t>
            </a:r>
            <a:endParaRPr lang="ko-KR" altLang="en-US" sz="800" b="1">
              <a:solidFill>
                <a:schemeClr val="bg1"/>
              </a:solidFill>
              <a:latin typeface="아리따-돋움(TTF)-Light" panose="02020603020101020101" pitchFamily="18" charset="-127"/>
              <a:ea typeface="아리따-돋움(TTF)-Light" panose="02020603020101020101" pitchFamily="18" charset="-127"/>
            </a:endParaRPr>
          </a:p>
        </p:txBody>
      </p:sp>
      <p:sp>
        <p:nvSpPr>
          <p:cNvPr id="106" name="직사각형 105"/>
          <p:cNvSpPr/>
          <p:nvPr/>
        </p:nvSpPr>
        <p:spPr>
          <a:xfrm>
            <a:off x="9906000" y="0"/>
            <a:ext cx="914400" cy="134076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t>5/4</a:t>
            </a:r>
          </a:p>
          <a:p>
            <a:pPr algn="ctr"/>
            <a:r>
              <a:rPr lang="en-US" altLang="ko-KR" sz="900" dirty="0" smtClean="0"/>
              <a:t>1)</a:t>
            </a:r>
            <a:r>
              <a:rPr lang="ko-KR" altLang="en-US" sz="900" smtClean="0"/>
              <a:t>생년월일입력은 </a:t>
            </a:r>
            <a:r>
              <a:rPr lang="en-US" altLang="ko-KR" sz="900" dirty="0" smtClean="0"/>
              <a:t>14</a:t>
            </a:r>
            <a:r>
              <a:rPr lang="ko-KR" altLang="en-US" sz="900" smtClean="0"/>
              <a:t>세이상만 등록가능</a:t>
            </a:r>
            <a:endParaRPr lang="en-US" altLang="ko-KR" sz="900" dirty="0" smtClean="0"/>
          </a:p>
          <a:p>
            <a:pPr algn="ctr"/>
            <a:r>
              <a:rPr lang="en-US" altLang="ko-KR" sz="900" dirty="0" smtClean="0"/>
              <a:t>2)</a:t>
            </a:r>
            <a:r>
              <a:rPr lang="ko-KR" altLang="en-US" sz="900" smtClean="0"/>
              <a:t>주소 입력폼</a:t>
            </a:r>
            <a:r>
              <a:rPr lang="en-US" altLang="ko-KR" sz="900" dirty="0" smtClean="0">
                <a:sym typeface="Wingdings" panose="05000000000000000000" pitchFamily="2" charset="2"/>
              </a:rPr>
              <a:t> </a:t>
            </a:r>
            <a:r>
              <a:rPr lang="ko-KR" altLang="en-US" sz="900" smtClean="0">
                <a:sym typeface="Wingdings" panose="05000000000000000000" pitchFamily="2" charset="2"/>
              </a:rPr>
              <a:t>거주지역 선택으로 변경</a:t>
            </a:r>
            <a:endParaRPr lang="ko-KR" altLang="en-US" sz="900" dirty="0"/>
          </a:p>
        </p:txBody>
      </p:sp>
    </p:spTree>
    <p:extLst>
      <p:ext uri="{BB962C8B-B14F-4D97-AF65-F5344CB8AC3E}">
        <p14:creationId xmlns:p14="http://schemas.microsoft.com/office/powerpoint/2010/main" val="359376532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아리따체">
      <a:majorFont>
        <a:latin typeface="아리따-돋움(TTF)-Bold"/>
        <a:ea typeface="아리따-돋움(TTF)-Bold"/>
        <a:cs typeface=""/>
      </a:majorFont>
      <a:minorFont>
        <a:latin typeface="아리따-돋움(TTF)-Medium"/>
        <a:ea typeface="아리따-돋움(TTF)-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20461</TotalTime>
  <Words>22410</Words>
  <Application>Microsoft Office PowerPoint</Application>
  <PresentationFormat>A4 용지(210x297mm)</PresentationFormat>
  <Paragraphs>6508</Paragraphs>
  <Slides>146</Slides>
  <Notes>1</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146</vt:i4>
      </vt:variant>
    </vt:vector>
  </HeadingPairs>
  <TitlesOfParts>
    <vt:vector size="158" baseType="lpstr">
      <vt:lpstr>Modern H Light</vt:lpstr>
      <vt:lpstr>Noto</vt:lpstr>
      <vt:lpstr>돋움</vt:lpstr>
      <vt:lpstr>맑은 고딕</vt:lpstr>
      <vt:lpstr>아리따-돋움(OTF)-Medium</vt:lpstr>
      <vt:lpstr>아리따-돋움(TTF)-Bold</vt:lpstr>
      <vt:lpstr>아리따-돋움(TTF)-Light</vt:lpstr>
      <vt:lpstr>아리따-돋움(TTF)-Medium</vt:lpstr>
      <vt:lpstr>Arial</vt:lpstr>
      <vt:lpstr>Segoe UI</vt:lpstr>
      <vt:lpstr>Wingdings</vt:lpstr>
      <vt:lpstr>Office 테마</vt:lpstr>
      <vt:lpstr>에뛰드하우스 화면 설계서</vt:lpstr>
      <vt:lpstr>PowerPoint 프레젠테이션</vt:lpstr>
      <vt:lpstr>PowerPoint 프레젠테이션</vt:lpstr>
      <vt:lpstr>PowerPoint 프레젠테이션</vt:lpstr>
      <vt:lpstr>브랜드_ layout</vt:lpstr>
      <vt:lpstr>브랜드 메뉴구조_AS IS</vt:lpstr>
      <vt:lpstr>브랜드 메뉴구조_TO BE</vt:lpstr>
      <vt:lpstr>화면 layout</vt:lpstr>
      <vt:lpstr>브랜드 섹션 內 메뉴 이동 구조</vt:lpstr>
      <vt:lpstr>브랜드 _ Main</vt:lpstr>
      <vt:lpstr>PowerPoint 프레젠테이션</vt:lpstr>
      <vt:lpstr>브랜드_서비스 메뉴 SB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브랜드_ layout</vt:lpstr>
      <vt:lpstr>화면 layout</vt:lpstr>
      <vt:lpstr>브랜드 메뉴구조_TO BE</vt:lpstr>
      <vt:lpstr>브랜드 섹션 內 메뉴 이동 구조_1depth/2DEPTH</vt:lpstr>
      <vt:lpstr>브랜드 섹션 內 메뉴 이동 구조_2안_3DEPTH/4Depth</vt:lpstr>
      <vt:lpstr>브랜드 _ Main</vt:lpstr>
      <vt:lpstr>PowerPoint 프레젠테이션</vt:lpstr>
      <vt:lpstr>브랜드_서비스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백승수</dc:creator>
  <cp:lastModifiedBy>비디스낵</cp:lastModifiedBy>
  <cp:revision>2295</cp:revision>
  <dcterms:created xsi:type="dcterms:W3CDTF">2015-08-10T06:54:51Z</dcterms:created>
  <dcterms:modified xsi:type="dcterms:W3CDTF">2018-06-08T08:02:20Z</dcterms:modified>
</cp:coreProperties>
</file>